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0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5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6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9C20-9580-4079-882F-33C058E61626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A9EC-D3C6-432A-B30D-276E4734D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dirty="0" smtClean="0"/>
              <a:t>MVC</a:t>
            </a:r>
            <a:endParaRPr lang="ko-KR" alt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494116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이수빈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808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Controller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Model</a:t>
            </a:r>
            <a:r>
              <a:rPr lang="ko-KR" altLang="en-US" sz="3600" dirty="0" smtClean="0"/>
              <a:t>의 정보를 해석하고 구성해서 </a:t>
            </a:r>
            <a:endParaRPr lang="en-US" altLang="ko-KR" sz="3600" dirty="0" smtClean="0"/>
          </a:p>
          <a:p>
            <a:r>
              <a:rPr lang="en-US" altLang="ko-KR" sz="3600" dirty="0" smtClean="0"/>
              <a:t>View</a:t>
            </a:r>
            <a:r>
              <a:rPr lang="ko-KR" altLang="en-US" sz="3600" dirty="0" smtClean="0"/>
              <a:t>에게 주는 것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4908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View</a:t>
            </a:r>
            <a:r>
              <a:rPr lang="ko-KR" altLang="en-US" sz="3600" dirty="0" smtClean="0"/>
              <a:t>의 사용자와 상호작용을</a:t>
            </a:r>
            <a:endParaRPr lang="en-US" altLang="ko-KR" sz="3600" dirty="0" smtClean="0"/>
          </a:p>
          <a:p>
            <a:r>
              <a:rPr lang="en-US" altLang="ko-KR" sz="3600" dirty="0" smtClean="0"/>
              <a:t>Model</a:t>
            </a:r>
            <a:r>
              <a:rPr lang="ko-KR" altLang="en-US" sz="3600" dirty="0" smtClean="0"/>
              <a:t>에게 </a:t>
            </a:r>
            <a:r>
              <a:rPr lang="ko-KR" altLang="en-US" sz="3600" dirty="0" err="1" smtClean="0"/>
              <a:t>해석해주는것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22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장점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알아보기 쉽고</a:t>
            </a:r>
            <a:endParaRPr lang="en-US" altLang="ko-KR" sz="3600" dirty="0" smtClean="0"/>
          </a:p>
          <a:p>
            <a:r>
              <a:rPr lang="ko-KR" altLang="en-US" sz="3600" dirty="0" smtClean="0"/>
              <a:t>확장하기 쉽고</a:t>
            </a:r>
            <a:endParaRPr lang="en-US" altLang="ko-KR" sz="3600" dirty="0" smtClean="0"/>
          </a:p>
          <a:p>
            <a:r>
              <a:rPr lang="ko-KR" altLang="en-US" sz="3600" dirty="0" err="1" smtClean="0"/>
              <a:t>디버</a:t>
            </a:r>
            <a:r>
              <a:rPr lang="ko-KR" altLang="en-US" sz="3600" dirty="0" err="1"/>
              <a:t>그</a:t>
            </a:r>
            <a:r>
              <a:rPr lang="ko-KR" altLang="en-US" sz="3600" dirty="0" err="1" smtClean="0"/>
              <a:t>하기</a:t>
            </a:r>
            <a:r>
              <a:rPr lang="ko-KR" altLang="en-US" sz="3600" dirty="0" smtClean="0"/>
              <a:t> 쉽고</a:t>
            </a:r>
            <a:endParaRPr lang="en-US" altLang="ko-KR" sz="3600" dirty="0" smtClean="0"/>
          </a:p>
          <a:p>
            <a:r>
              <a:rPr lang="ko-KR" altLang="en-US" sz="3600" dirty="0" smtClean="0"/>
              <a:t>관리하기 쉬워진다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역사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70892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1970</a:t>
            </a:r>
            <a:r>
              <a:rPr lang="ko-KR" altLang="en-US" sz="3600" dirty="0" smtClean="0"/>
              <a:t>년대 말 제록스 </a:t>
            </a:r>
            <a:r>
              <a:rPr lang="en-US" altLang="ko-KR" sz="3600" dirty="0" smtClean="0"/>
              <a:t>PARC</a:t>
            </a:r>
            <a:r>
              <a:rPr lang="ko-KR" altLang="en-US" sz="3600" dirty="0" smtClean="0"/>
              <a:t>의 </a:t>
            </a:r>
            <a:r>
              <a:rPr lang="ko-KR" altLang="en-US" sz="3600" dirty="0" err="1" smtClean="0"/>
              <a:t>스몰토크</a:t>
            </a:r>
            <a:r>
              <a:rPr lang="ko-KR" altLang="en-US" sz="3600" dirty="0" smtClean="0"/>
              <a:t> 프로젝트에서 비롯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0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</a:t>
            </a:r>
            <a:r>
              <a:rPr lang="en-US" altLang="ko-KR" sz="8000" dirty="0" smtClean="0"/>
              <a:t>M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M(Model)</a:t>
            </a:r>
            <a:r>
              <a:rPr lang="ko-KR" altLang="en-US" sz="3600" dirty="0" smtClean="0"/>
              <a:t>이란 </a:t>
            </a:r>
            <a:r>
              <a:rPr lang="en-US" altLang="ko-KR" sz="3600" dirty="0" smtClean="0"/>
              <a:t> What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1450" y="270892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응용 프로그램이 무엇에 관한 것인지 나타내는 부분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05254" y="400506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UI</a:t>
            </a:r>
            <a:r>
              <a:rPr lang="ko-KR" altLang="en-US" sz="3600" dirty="0" smtClean="0"/>
              <a:t>와는 독립적인 관계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93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</a:t>
            </a:r>
            <a:r>
              <a:rPr lang="en-US" altLang="ko-KR" sz="8000" dirty="0" smtClean="0"/>
              <a:t>C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C(Controller)</a:t>
            </a:r>
            <a:r>
              <a:rPr lang="ko-KR" altLang="en-US" sz="3600" dirty="0" smtClean="0"/>
              <a:t>이란 </a:t>
            </a:r>
            <a:r>
              <a:rPr lang="en-US" altLang="ko-KR" sz="3600" dirty="0" smtClean="0"/>
              <a:t> How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1450" y="270892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응용 프로그램이 화면에 어떻게 나오는지에 대한 부분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04296" y="414908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모델을 이용하여 작업을 수행하고 </a:t>
            </a:r>
            <a:endParaRPr lang="en-US" altLang="ko-KR" sz="3600" dirty="0" smtClean="0"/>
          </a:p>
          <a:p>
            <a:r>
              <a:rPr lang="ko-KR" altLang="en-US" sz="3600" dirty="0" err="1" smtClean="0"/>
              <a:t>뷰를</a:t>
            </a:r>
            <a:r>
              <a:rPr lang="ko-KR" altLang="en-US" sz="3600" dirty="0" smtClean="0"/>
              <a:t> 선정함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10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</a:t>
            </a:r>
            <a:r>
              <a:rPr lang="en-US" altLang="ko-KR" sz="8000" dirty="0" smtClean="0"/>
              <a:t>V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V(View)</a:t>
            </a:r>
            <a:r>
              <a:rPr lang="ko-KR" altLang="en-US" sz="3600" dirty="0" smtClean="0"/>
              <a:t>이란 </a:t>
            </a:r>
            <a:r>
              <a:rPr lang="en-US" altLang="ko-KR" sz="3600" dirty="0" smtClean="0"/>
              <a:t>Appearance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70892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일반적인 </a:t>
            </a:r>
            <a:r>
              <a:rPr lang="en-US" altLang="ko-KR" sz="3600" dirty="0" smtClean="0"/>
              <a:t>UI</a:t>
            </a:r>
            <a:r>
              <a:rPr lang="ko-KR" altLang="en-US" sz="3600" dirty="0" smtClean="0"/>
              <a:t>요소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5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MVC</a:t>
            </a:r>
            <a:r>
              <a:rPr lang="ko-KR" altLang="en-US" sz="8000" dirty="0" smtClean="0"/>
              <a:t>의 관계도</a:t>
            </a:r>
            <a:endParaRPr lang="ko-KR" altLang="en-US" sz="8000" dirty="0"/>
          </a:p>
        </p:txBody>
      </p:sp>
      <p:sp>
        <p:nvSpPr>
          <p:cNvPr id="5" name="타원 4"/>
          <p:cNvSpPr/>
          <p:nvPr/>
        </p:nvSpPr>
        <p:spPr>
          <a:xfrm>
            <a:off x="3131840" y="2204864"/>
            <a:ext cx="2736304" cy="1656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Controller</a:t>
            </a:r>
            <a:endParaRPr lang="ko-KR" altLang="en-US" sz="2800" dirty="0"/>
          </a:p>
        </p:txBody>
      </p:sp>
      <p:sp>
        <p:nvSpPr>
          <p:cNvPr id="6" name="타원 5"/>
          <p:cNvSpPr/>
          <p:nvPr/>
        </p:nvSpPr>
        <p:spPr>
          <a:xfrm>
            <a:off x="547936" y="4365104"/>
            <a:ext cx="2736304" cy="1656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Model</a:t>
            </a:r>
            <a:endParaRPr lang="ko-KR" altLang="en-US" sz="2800" dirty="0"/>
          </a:p>
        </p:txBody>
      </p:sp>
      <p:sp>
        <p:nvSpPr>
          <p:cNvPr id="7" name="타원 6"/>
          <p:cNvSpPr/>
          <p:nvPr/>
        </p:nvSpPr>
        <p:spPr>
          <a:xfrm>
            <a:off x="5868144" y="4365104"/>
            <a:ext cx="2736304" cy="16561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View</a:t>
            </a:r>
            <a:endParaRPr lang="ko-KR" altLang="en-US" sz="2800" dirty="0"/>
          </a:p>
        </p:txBody>
      </p:sp>
      <p:sp>
        <p:nvSpPr>
          <p:cNvPr id="10" name="왼쪽 화살표 9"/>
          <p:cNvSpPr/>
          <p:nvPr/>
        </p:nvSpPr>
        <p:spPr>
          <a:xfrm rot="18772479">
            <a:off x="2056702" y="3641770"/>
            <a:ext cx="1654262" cy="735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13515728">
            <a:off x="5299837" y="3651765"/>
            <a:ext cx="1654262" cy="735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0"/>
          </p:cNvCxnSpPr>
          <p:nvPr/>
        </p:nvCxnSpPr>
        <p:spPr>
          <a:xfrm flipV="1">
            <a:off x="1916088" y="3153073"/>
            <a:ext cx="1215752" cy="121203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</p:cNvCxnSpPr>
          <p:nvPr/>
        </p:nvCxnSpPr>
        <p:spPr>
          <a:xfrm flipH="1" flipV="1">
            <a:off x="5868144" y="3173062"/>
            <a:ext cx="1368152" cy="119204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Model</a:t>
            </a:r>
            <a:r>
              <a:rPr lang="ko-KR" altLang="en-US" sz="8000" dirty="0" smtClean="0"/>
              <a:t>과 </a:t>
            </a:r>
            <a:r>
              <a:rPr lang="en-US" altLang="ko-KR" sz="8000" dirty="0"/>
              <a:t>V</a:t>
            </a:r>
            <a:r>
              <a:rPr lang="en-US" altLang="ko-KR" sz="8000" dirty="0" smtClean="0"/>
              <a:t>iew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Non Communication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70892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</a:t>
            </a:r>
            <a:r>
              <a:rPr lang="ko-KR" altLang="en-US" sz="3600" dirty="0" smtClean="0"/>
              <a:t>모델은 </a:t>
            </a:r>
            <a:r>
              <a:rPr lang="en-US" altLang="ko-KR" sz="3600" dirty="0" smtClean="0"/>
              <a:t>UI</a:t>
            </a:r>
            <a:r>
              <a:rPr lang="ko-KR" altLang="en-US" sz="3600" dirty="0" smtClean="0"/>
              <a:t>와의 독립적</a:t>
            </a:r>
            <a:endParaRPr lang="en-US" altLang="ko-KR" sz="3600" dirty="0" smtClean="0"/>
          </a:p>
          <a:p>
            <a:r>
              <a:rPr lang="en-US" altLang="ko-KR" sz="3600" dirty="0" smtClean="0"/>
              <a:t>2.View</a:t>
            </a:r>
            <a:r>
              <a:rPr lang="ko-KR" altLang="en-US" sz="3600" dirty="0" smtClean="0"/>
              <a:t>는 화면에 보이는 일반적인 </a:t>
            </a:r>
            <a:r>
              <a:rPr lang="en-US" altLang="ko-KR" sz="3600" dirty="0" smtClean="0"/>
              <a:t>UI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	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8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Controller</a:t>
            </a:r>
            <a:r>
              <a:rPr lang="ko-KR" altLang="en-US" sz="8000" dirty="0" smtClean="0"/>
              <a:t>와 </a:t>
            </a:r>
            <a:r>
              <a:rPr lang="en-US" altLang="ko-KR" sz="8000" dirty="0"/>
              <a:t>V</a:t>
            </a:r>
            <a:r>
              <a:rPr lang="en-US" altLang="ko-KR" sz="8000" dirty="0" smtClean="0"/>
              <a:t>iew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Controller-&gt;View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635171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View</a:t>
            </a:r>
            <a:r>
              <a:rPr lang="ko-KR" altLang="en-US" sz="3600" dirty="0" smtClean="0"/>
              <a:t>에 원하는 걸 나오게 해줄 수 있다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8255" y="3592767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View-&gt;Controller(blind communication)</a:t>
            </a:r>
          </a:p>
          <a:p>
            <a:r>
              <a:rPr lang="ko-KR" altLang="en-US" sz="3600" dirty="0" smtClean="0"/>
              <a:t>구조적으로 미리 정의</a:t>
            </a:r>
            <a:endParaRPr lang="en-US" altLang="ko-KR" sz="3600" dirty="0" smtClean="0"/>
          </a:p>
          <a:p>
            <a:r>
              <a:rPr lang="en-US" altLang="ko-KR" sz="3600" dirty="0" smtClean="0"/>
              <a:t>Controller</a:t>
            </a:r>
            <a:r>
              <a:rPr lang="ko-KR" altLang="en-US" sz="3600" dirty="0" smtClean="0"/>
              <a:t>는 </a:t>
            </a:r>
            <a:r>
              <a:rPr lang="en-US" altLang="ko-KR" sz="3600" dirty="0" smtClean="0"/>
              <a:t>target</a:t>
            </a:r>
            <a:r>
              <a:rPr lang="ko-KR" altLang="en-US" sz="3600" dirty="0" smtClean="0"/>
              <a:t>을 만들고</a:t>
            </a:r>
            <a:endParaRPr lang="en-US" altLang="ko-KR" sz="3600" dirty="0" smtClean="0"/>
          </a:p>
          <a:p>
            <a:r>
              <a:rPr lang="en-US" altLang="ko-KR" sz="3600" dirty="0" smtClean="0"/>
              <a:t>View</a:t>
            </a:r>
            <a:r>
              <a:rPr lang="ko-KR" altLang="en-US" sz="3600" dirty="0" smtClean="0"/>
              <a:t>는 그 </a:t>
            </a:r>
            <a:r>
              <a:rPr lang="en-US" altLang="ko-KR" sz="3600" dirty="0" smtClean="0"/>
              <a:t>target</a:t>
            </a:r>
            <a:r>
              <a:rPr lang="ko-KR" altLang="en-US" sz="3600" dirty="0" smtClean="0"/>
              <a:t>만을 호출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42679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55576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smtClean="0"/>
              <a:t>Controller</a:t>
            </a:r>
            <a:r>
              <a:rPr lang="ko-KR" altLang="en-US" sz="8000" dirty="0" smtClean="0"/>
              <a:t>와 </a:t>
            </a:r>
            <a:r>
              <a:rPr lang="en-US" altLang="ko-KR" sz="8000" dirty="0" smtClean="0"/>
              <a:t>Model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Controller-&gt;Model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63517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Controller</a:t>
            </a:r>
            <a:r>
              <a:rPr lang="ko-KR" altLang="en-US" sz="3600" dirty="0" smtClean="0"/>
              <a:t>는 자신이 원할 때 </a:t>
            </a:r>
            <a:r>
              <a:rPr lang="en-US" altLang="ko-KR" sz="3600" dirty="0" smtClean="0"/>
              <a:t>Model</a:t>
            </a:r>
            <a:r>
              <a:rPr lang="ko-KR" altLang="en-US" sz="3600" dirty="0" smtClean="0"/>
              <a:t>과 </a:t>
            </a:r>
            <a:r>
              <a:rPr lang="en-US" altLang="ko-KR" sz="3600" dirty="0" smtClean="0"/>
              <a:t>Communication </a:t>
            </a:r>
            <a:r>
              <a:rPr lang="ko-KR" altLang="en-US" sz="3600" dirty="0" smtClean="0"/>
              <a:t>가능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Model-&gt;Controller</a:t>
            </a:r>
          </a:p>
          <a:p>
            <a:r>
              <a:rPr lang="ko-KR" altLang="en-US" sz="3600" dirty="0" smtClean="0"/>
              <a:t>직접적으로는 불가능</a:t>
            </a:r>
            <a:endParaRPr lang="en-US" altLang="ko-KR" sz="3600" dirty="0"/>
          </a:p>
          <a:p>
            <a:r>
              <a:rPr lang="en-US" altLang="ko-KR" sz="3600" dirty="0" smtClean="0"/>
              <a:t>Data</a:t>
            </a:r>
            <a:r>
              <a:rPr lang="ko-KR" altLang="en-US" sz="3600" dirty="0" smtClean="0"/>
              <a:t>가 변경되면 </a:t>
            </a:r>
            <a:r>
              <a:rPr lang="en-US" altLang="ko-KR" sz="3600" dirty="0" smtClean="0"/>
              <a:t>Controller</a:t>
            </a:r>
            <a:r>
              <a:rPr lang="ko-KR" altLang="en-US" sz="3600" dirty="0" smtClean="0"/>
              <a:t>에게 신호를 보내 </a:t>
            </a:r>
            <a:r>
              <a:rPr lang="en-US" altLang="ko-KR" sz="3600" dirty="0" smtClean="0"/>
              <a:t>Controller</a:t>
            </a:r>
            <a:r>
              <a:rPr lang="ko-KR" altLang="en-US" sz="3600" dirty="0" smtClean="0"/>
              <a:t>가 와서 </a:t>
            </a:r>
            <a:r>
              <a:rPr lang="en-US" altLang="ko-KR" sz="3600" dirty="0" smtClean="0"/>
              <a:t>Data</a:t>
            </a:r>
            <a:r>
              <a:rPr lang="ko-KR" altLang="en-US" sz="3600" dirty="0" smtClean="0"/>
              <a:t>를 가져감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29183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180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MVC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leesoobin</dc:creator>
  <cp:lastModifiedBy>leesoobin</cp:lastModifiedBy>
  <cp:revision>8</cp:revision>
  <dcterms:created xsi:type="dcterms:W3CDTF">2019-03-02T01:35:25Z</dcterms:created>
  <dcterms:modified xsi:type="dcterms:W3CDTF">2019-03-02T03:01:10Z</dcterms:modified>
</cp:coreProperties>
</file>