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7" r:id="rId4"/>
    <p:sldId id="258" r:id="rId5"/>
    <p:sldId id="266" r:id="rId6"/>
    <p:sldId id="261" r:id="rId7"/>
    <p:sldId id="262" r:id="rId8"/>
    <p:sldId id="268" r:id="rId9"/>
    <p:sldId id="265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46C7-3AE0-4D57-9DF5-CC9DB3539BDD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ECBDF-4C10-44A2-AE3F-A0929E3A554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46C7-3AE0-4D57-9DF5-CC9DB3539BDD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ECBDF-4C10-44A2-AE3F-A0929E3A554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46C7-3AE0-4D57-9DF5-CC9DB3539BDD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ECBDF-4C10-44A2-AE3F-A0929E3A554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46C7-3AE0-4D57-9DF5-CC9DB3539BDD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ECBDF-4C10-44A2-AE3F-A0929E3A554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46C7-3AE0-4D57-9DF5-CC9DB3539BDD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ECBDF-4C10-44A2-AE3F-A0929E3A554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46C7-3AE0-4D57-9DF5-CC9DB3539BDD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ECBDF-4C10-44A2-AE3F-A0929E3A554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46C7-3AE0-4D57-9DF5-CC9DB3539BDD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ECBDF-4C10-44A2-AE3F-A0929E3A554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46C7-3AE0-4D57-9DF5-CC9DB3539BDD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ECBDF-4C10-44A2-AE3F-A0929E3A554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46C7-3AE0-4D57-9DF5-CC9DB3539BDD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ECBDF-4C10-44A2-AE3F-A0929E3A554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46C7-3AE0-4D57-9DF5-CC9DB3539BDD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ECBDF-4C10-44A2-AE3F-A0929E3A554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46C7-3AE0-4D57-9DF5-CC9DB3539BDD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ECBDF-4C10-44A2-AE3F-A0929E3A554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B2ECBDF-4C10-44A2-AE3F-A0929E3A554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D6346C7-3AE0-4D57-9DF5-CC9DB3539BDD}" type="datetimeFigureOut">
              <a:rPr lang="ko-KR" altLang="en-US" smtClean="0"/>
              <a:t>2019-02-19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bigbros.tistory.com/entry/%EC%9E%90%EB%B0%94JAVA-%EC%98%A4%EB%B2%84%EB%A1%9C%EB%94%A9Overloading-%EC%98%A4%EB%B2%84%EB%9D%BC%EC%9D%B4%EB%94%A9Overriding" TargetMode="External"/><Relationship Id="rId2" Type="http://schemas.openxmlformats.org/officeDocument/2006/relationships/hyperlink" Target="https://hyeonstorage.tistory.com/18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tpangpang.xyz/10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5400" dirty="0" smtClean="0"/>
              <a:t>Overloading </a:t>
            </a:r>
            <a:br>
              <a:rPr lang="en-US" altLang="ko-KR" sz="5400" dirty="0" smtClean="0"/>
            </a:br>
            <a:r>
              <a:rPr lang="en-US" altLang="ko-KR" sz="5400" dirty="0" smtClean="0"/>
              <a:t>&amp;</a:t>
            </a:r>
            <a:br>
              <a:rPr lang="en-US" altLang="ko-KR" sz="5400" dirty="0" smtClean="0"/>
            </a:br>
            <a:r>
              <a:rPr lang="en-US" altLang="ko-KR" sz="5400" dirty="0" smtClean="0"/>
              <a:t>Overriding</a:t>
            </a: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채희</a:t>
            </a:r>
            <a:r>
              <a:rPr lang="ko-KR" altLang="en-US" dirty="0"/>
              <a:t>주</a:t>
            </a:r>
          </a:p>
        </p:txBody>
      </p:sp>
    </p:spTree>
    <p:extLst>
      <p:ext uri="{BB962C8B-B14F-4D97-AF65-F5344CB8AC3E}">
        <p14:creationId xmlns:p14="http://schemas.microsoft.com/office/powerpoint/2010/main" val="3172726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Overloading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Overloading 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같은 클래스 내에서 같은 이름의 </a:t>
            </a:r>
            <a:r>
              <a:rPr lang="ko-KR" altLang="en-US" dirty="0" err="1" smtClean="0"/>
              <a:t>메소드명을</a:t>
            </a:r>
            <a:r>
              <a:rPr lang="ko-KR" altLang="en-US" dirty="0" smtClean="0"/>
              <a:t> 사용하는 것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성</a:t>
            </a:r>
            <a:r>
              <a:rPr lang="ko-KR" altLang="en-US" dirty="0"/>
              <a:t>립</a:t>
            </a:r>
            <a:r>
              <a:rPr lang="ko-KR" altLang="en-US" dirty="0" smtClean="0"/>
              <a:t> 조건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메소드명이</a:t>
            </a:r>
            <a:r>
              <a:rPr lang="ko-KR" altLang="en-US" dirty="0" smtClean="0"/>
              <a:t> 같아야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파라미터의</a:t>
            </a:r>
            <a:r>
              <a:rPr lang="ko-KR" altLang="en-US" dirty="0" smtClean="0"/>
              <a:t> 개수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타입이 달라야 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4016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Overloading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Examples: 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04864"/>
            <a:ext cx="7886700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8149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Overloading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Examples: </a:t>
            </a:r>
            <a:endParaRPr lang="ko-KR" altLang="en-US" dirty="0"/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2276872"/>
            <a:ext cx="6849017" cy="4221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6854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Overloading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Console: 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47" y="2564904"/>
            <a:ext cx="7459069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1844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Overriding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Overriding 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부모 클래스에서 정의한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자식 클래스에서 변경 </a:t>
            </a:r>
            <a:r>
              <a:rPr lang="ko-KR" altLang="en-US" dirty="0" err="1" smtClean="0"/>
              <a:t>하는것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성립 조건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부모 클래스에서 상속을 받아야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메서드의</a:t>
            </a:r>
            <a:r>
              <a:rPr lang="ko-KR" altLang="en-US" dirty="0" smtClean="0"/>
              <a:t> 이름이 같아야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파라미터가</a:t>
            </a:r>
            <a:r>
              <a:rPr lang="ko-KR" altLang="en-US" dirty="0" smtClean="0"/>
              <a:t> 같아야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리턴 타입이 같아야 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Static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오버라이딩을</a:t>
            </a:r>
            <a:r>
              <a:rPr lang="ko-KR" altLang="en-US" dirty="0" smtClean="0"/>
              <a:t> 허용하지 않는다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6854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Overriding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Examples:</a:t>
            </a:r>
            <a:endParaRPr lang="ko-KR" alt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06680"/>
            <a:ext cx="7632848" cy="4562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6854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Overriding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Examples:</a:t>
            </a:r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8840"/>
            <a:ext cx="6336704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725144"/>
            <a:ext cx="4320480" cy="787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9525"/>
            <a:ext cx="9163050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4975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hyeonstorage.tistory.com/185</a:t>
            </a:r>
            <a:endParaRPr lang="en-US" altLang="ko-KR" dirty="0" smtClean="0"/>
          </a:p>
          <a:p>
            <a:r>
              <a:rPr lang="en-US" altLang="ko-KR" dirty="0">
                <a:hlinkClick r:id="rId3"/>
              </a:rPr>
              <a:t>https://bbigbros.tistory.com/entry/%EC%9E%90%EB%B0%94JAVA-%EC%98%A4%EB%B2%84%EB%A1%9C%EB%94%A9Overloading-%</a:t>
            </a:r>
            <a:r>
              <a:rPr lang="en-US" altLang="ko-KR" dirty="0" smtClean="0">
                <a:hlinkClick r:id="rId3"/>
              </a:rPr>
              <a:t>EC%98%A4%EB%B2%84%EB%9D%BC%EC%9D%B4%EB%94%A9Overriding</a:t>
            </a:r>
            <a:endParaRPr lang="en-US" altLang="ko-KR" dirty="0" smtClean="0"/>
          </a:p>
          <a:p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itpangpang.xyz/105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68545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근접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109</TotalTime>
  <Words>99</Words>
  <Application>Microsoft Office PowerPoint</Application>
  <PresentationFormat>화면 슬라이드 쇼(4:3)</PresentationFormat>
  <Paragraphs>34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근접</vt:lpstr>
      <vt:lpstr>Overloading  &amp; Overriding</vt:lpstr>
      <vt:lpstr>Overloading</vt:lpstr>
      <vt:lpstr>Overloading</vt:lpstr>
      <vt:lpstr>Overloading</vt:lpstr>
      <vt:lpstr>Overloading</vt:lpstr>
      <vt:lpstr>Overriding</vt:lpstr>
      <vt:lpstr>Overriding</vt:lpstr>
      <vt:lpstr>Overriding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Overloading  vs Overriding</dc:title>
  <dc:creator>Oscar</dc:creator>
  <cp:lastModifiedBy>Oscar</cp:lastModifiedBy>
  <cp:revision>7</cp:revision>
  <dcterms:created xsi:type="dcterms:W3CDTF">2019-02-19T12:27:42Z</dcterms:created>
  <dcterms:modified xsi:type="dcterms:W3CDTF">2019-02-19T14:17:29Z</dcterms:modified>
</cp:coreProperties>
</file>