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2" r:id="rId4"/>
    <p:sldId id="261" r:id="rId5"/>
    <p:sldId id="263" r:id="rId6"/>
    <p:sldId id="265" r:id="rId7"/>
    <p:sldId id="267" r:id="rId8"/>
    <p:sldId id="268" r:id="rId9"/>
    <p:sldId id="269" r:id="rId10"/>
    <p:sldId id="270" r:id="rId11"/>
    <p:sldId id="272" r:id="rId12"/>
    <p:sldId id="271" r:id="rId13"/>
    <p:sldId id="274" r:id="rId14"/>
    <p:sldId id="275" r:id="rId15"/>
    <p:sldId id="276" r:id="rId16"/>
    <p:sldId id="277" r:id="rId17"/>
    <p:sldId id="278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7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87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2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8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5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2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7B1-A6D5-47C3-8D9F-E76788F46B2D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0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D7B1-A6D5-47C3-8D9F-E76788F46B2D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C544-A033-4F41-A53F-DF197C8A0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1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se.com/" TargetMode="External"/><Relationship Id="rId3" Type="http://schemas.openxmlformats.org/officeDocument/2006/relationships/hyperlink" Target="http://debianusers.or.kr/" TargetMode="External"/><Relationship Id="rId7" Type="http://schemas.openxmlformats.org/officeDocument/2006/relationships/hyperlink" Target="http://www.centos.org/" TargetMode="External"/><Relationship Id="rId2" Type="http://schemas.openxmlformats.org/officeDocument/2006/relationships/hyperlink" Target="https://www.debia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edoralinux.or.kr/" TargetMode="External"/><Relationship Id="rId5" Type="http://schemas.openxmlformats.org/officeDocument/2006/relationships/hyperlink" Target="http://fedoraproject.org/" TargetMode="External"/><Relationship Id="rId10" Type="http://schemas.openxmlformats.org/officeDocument/2006/relationships/hyperlink" Target="http://www.android.com/" TargetMode="External"/><Relationship Id="rId4" Type="http://schemas.openxmlformats.org/officeDocument/2006/relationships/hyperlink" Target="http://www.redhat.com/" TargetMode="External"/><Relationship Id="rId9" Type="http://schemas.openxmlformats.org/officeDocument/2006/relationships/hyperlink" Target="http://www.ubuntu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C41C2-0BC3-4986-A101-A86ACD095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859A8C-E451-4D4A-BB71-22B600166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김봉국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16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특징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b="1" dirty="0">
                <a:solidFill>
                  <a:srgbClr val="FF0000"/>
                </a:solidFill>
              </a:rPr>
              <a:t>다양한 응용프로그램의 제공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쉘</a:t>
            </a:r>
            <a:r>
              <a:rPr lang="en-US" altLang="ko-KR" dirty="0"/>
              <a:t>(Shell)</a:t>
            </a:r>
            <a:r>
              <a:rPr lang="ko-KR" altLang="en-US" dirty="0"/>
              <a:t>과 기본 명령어</a:t>
            </a:r>
            <a:r>
              <a:rPr lang="en-US" altLang="ko-KR" dirty="0"/>
              <a:t>, X-Window </a:t>
            </a:r>
            <a:r>
              <a:rPr lang="ko-KR" altLang="en-US" dirty="0"/>
              <a:t>시스템</a:t>
            </a:r>
            <a:r>
              <a:rPr lang="en-US" altLang="ko-KR" dirty="0"/>
              <a:t>(</a:t>
            </a:r>
            <a:r>
              <a:rPr lang="en-US" altLang="ko-KR" dirty="0" err="1"/>
              <a:t>Xorg</a:t>
            </a:r>
            <a:r>
              <a:rPr lang="en-US" altLang="ko-KR" dirty="0"/>
              <a:t>, KDE, GNOME 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편집기</a:t>
            </a:r>
            <a:r>
              <a:rPr lang="en-US" altLang="ko-KR" dirty="0"/>
              <a:t>(vi, emacs 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서버 및 클라이언트 프로그램</a:t>
            </a:r>
            <a:r>
              <a:rPr lang="en-US" altLang="ko-KR" dirty="0"/>
              <a:t>(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  <a:r>
              <a:rPr lang="en-US" altLang="ko-KR" dirty="0"/>
              <a:t>, FTP 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개발도구</a:t>
            </a:r>
            <a:r>
              <a:rPr lang="en-US" altLang="ko-KR" dirty="0"/>
              <a:t>(C, C++, Java, Python 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보안도구</a:t>
            </a:r>
            <a:r>
              <a:rPr lang="en-US" altLang="ko-KR" dirty="0"/>
              <a:t>(</a:t>
            </a:r>
            <a:r>
              <a:rPr lang="en-US" altLang="ko-KR" dirty="0" err="1"/>
              <a:t>nmap</a:t>
            </a:r>
            <a:r>
              <a:rPr lang="en-US" altLang="ko-KR" dirty="0"/>
              <a:t>, </a:t>
            </a:r>
            <a:r>
              <a:rPr lang="en-US" altLang="ko-KR" dirty="0" err="1"/>
              <a:t>tcpdump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등을</a:t>
            </a:r>
            <a:r>
              <a:rPr lang="en-US" altLang="ko-KR" dirty="0"/>
              <a:t> </a:t>
            </a:r>
            <a:r>
              <a:rPr lang="ko-KR" altLang="en-US" dirty="0"/>
              <a:t>포함하여 배포함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452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특징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b="1" dirty="0">
                <a:solidFill>
                  <a:srgbClr val="FF0000"/>
                </a:solidFill>
              </a:rPr>
              <a:t>뛰어난 </a:t>
            </a:r>
            <a:r>
              <a:rPr lang="ko-KR" altLang="en-US" sz="3600" b="1" dirty="0" err="1">
                <a:solidFill>
                  <a:srgbClr val="FF0000"/>
                </a:solidFill>
              </a:rPr>
              <a:t>이식성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리눅스는 약간의 어셈블리와 대부분의 </a:t>
            </a:r>
            <a:r>
              <a:rPr lang="en-US" altLang="ko-KR" dirty="0"/>
              <a:t>C</a:t>
            </a:r>
            <a:r>
              <a:rPr lang="ko-KR" altLang="en-US" dirty="0"/>
              <a:t>언어로 작성되어 있어</a:t>
            </a:r>
            <a:r>
              <a:rPr lang="en-US" altLang="ko-KR" dirty="0"/>
              <a:t>, C</a:t>
            </a:r>
            <a:r>
              <a:rPr lang="ko-KR" altLang="en-US" dirty="0"/>
              <a:t>를 컴파일 할 수 있으며</a:t>
            </a:r>
            <a:r>
              <a:rPr lang="en-US" altLang="ko-KR" dirty="0"/>
              <a:t>, </a:t>
            </a:r>
            <a:r>
              <a:rPr lang="ko-KR" altLang="en-US" dirty="0"/>
              <a:t>어셈블리 부분만 새롭게 만들고 </a:t>
            </a:r>
            <a:r>
              <a:rPr lang="en-US" altLang="ko-KR" dirty="0"/>
              <a:t>C</a:t>
            </a:r>
            <a:r>
              <a:rPr lang="ko-KR" altLang="en-US" dirty="0"/>
              <a:t>부분을 다시 컴파일 함으로써 쉽게 다른 시스템에 이식 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172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특징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b="1" dirty="0">
                <a:solidFill>
                  <a:srgbClr val="FF0000"/>
                </a:solidFill>
              </a:rPr>
              <a:t>다양한 배포판의 존재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개발용</a:t>
            </a:r>
            <a:r>
              <a:rPr lang="en-US" altLang="ko-KR" dirty="0"/>
              <a:t>, PC</a:t>
            </a:r>
            <a:r>
              <a:rPr lang="ko-KR" altLang="en-US" dirty="0"/>
              <a:t>용 등 다양한 목적으로 사용 가능하고</a:t>
            </a:r>
            <a:r>
              <a:rPr lang="en-US" altLang="ko-KR" dirty="0"/>
              <a:t>, </a:t>
            </a:r>
            <a:r>
              <a:rPr lang="ko-KR" altLang="en-US" dirty="0"/>
              <a:t>이에 따른 다양한 배포판이 존재한다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899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주요 리눅스 </a:t>
            </a:r>
            <a:r>
              <a:rPr lang="ko-KR" altLang="en-US" dirty="0" err="1"/>
              <a:t>배포판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rgbClr val="FF0000"/>
                </a:solidFill>
              </a:rPr>
              <a:t>Debian</a:t>
            </a:r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GNU</a:t>
            </a:r>
            <a:r>
              <a:rPr lang="ko-KR" altLang="en-US" dirty="0"/>
              <a:t>의 공식적인 후원을 받는 유일한 배포판으로 패키지 설치 및 업그레이드가 단순</a:t>
            </a:r>
            <a:endParaRPr lang="en-US" altLang="ko-KR" dirty="0"/>
          </a:p>
          <a:p>
            <a:r>
              <a:rPr lang="ko-KR" altLang="en-US" dirty="0" err="1"/>
              <a:t>데비안은</a:t>
            </a:r>
            <a:r>
              <a:rPr lang="ko-KR" altLang="en-US" dirty="0"/>
              <a:t> 안정성과 보안에 중점을 두어 다른 리눅스 배포판들의 기반으로 사용되고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096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주요 리눅스 </a:t>
            </a:r>
            <a:r>
              <a:rPr lang="ko-KR" altLang="en-US" dirty="0" err="1"/>
              <a:t>배포판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sz="3600" b="1" dirty="0" err="1">
                <a:solidFill>
                  <a:srgbClr val="FF0000"/>
                </a:solidFill>
              </a:rPr>
              <a:t>Redhat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세계적으로 가장 인기 많은 </a:t>
            </a:r>
            <a:r>
              <a:rPr lang="ko-KR" altLang="en-US" dirty="0" err="1"/>
              <a:t>배포판</a:t>
            </a:r>
            <a:endParaRPr lang="en-US" altLang="ko-KR" dirty="0"/>
          </a:p>
          <a:p>
            <a:r>
              <a:rPr lang="ko-KR" altLang="en-US" dirty="0"/>
              <a:t>무료로 사용하거나 기술지원을 받는 배포판으로 나뉨</a:t>
            </a:r>
            <a:endParaRPr lang="en-US" altLang="ko-KR" dirty="0"/>
          </a:p>
          <a:p>
            <a:r>
              <a:rPr lang="ko-KR" altLang="en-US" dirty="0"/>
              <a:t>유료로 기술지원을 하는 기업용 리눅스인 </a:t>
            </a:r>
            <a:r>
              <a:rPr lang="ko-KR" altLang="en-US" dirty="0" err="1"/>
              <a:t>레드햇</a:t>
            </a:r>
            <a:r>
              <a:rPr lang="ko-KR" altLang="en-US" dirty="0"/>
              <a:t> 엔터프라이즈 리눅스를 배포함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* </a:t>
            </a:r>
            <a:r>
              <a:rPr lang="ko-KR" altLang="en-US" sz="1400" dirty="0" err="1"/>
              <a:t>레드햇</a:t>
            </a:r>
            <a:r>
              <a:rPr lang="ko-KR" altLang="en-US" sz="1400" dirty="0"/>
              <a:t> 엔터프라이즈 리눅스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레드햇이</a:t>
            </a:r>
            <a:r>
              <a:rPr lang="ko-KR" altLang="en-US" sz="1400" dirty="0"/>
              <a:t> 개발하여 판매하는 상용 리눅스 </a:t>
            </a:r>
            <a:r>
              <a:rPr lang="ko-KR" altLang="en-US" sz="1400" dirty="0" err="1"/>
              <a:t>배포판</a:t>
            </a:r>
            <a:endParaRPr lang="en-US" altLang="ko-KR" sz="1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104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주요 리눅스 </a:t>
            </a:r>
            <a:r>
              <a:rPr lang="ko-KR" altLang="en-US" dirty="0" err="1"/>
              <a:t>배포판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rgbClr val="FF0000"/>
                </a:solidFill>
              </a:rPr>
              <a:t>Fedora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600" dirty="0" err="1"/>
              <a:t>레드햇에서</a:t>
            </a:r>
            <a:r>
              <a:rPr lang="ko-KR" altLang="en-US" sz="2600" dirty="0"/>
              <a:t> 후원하는 </a:t>
            </a:r>
            <a:r>
              <a:rPr lang="ko-KR" altLang="en-US" sz="2600" dirty="0" err="1"/>
              <a:t>페도라</a:t>
            </a:r>
            <a:r>
              <a:rPr lang="ko-KR" altLang="en-US" sz="2600" dirty="0"/>
              <a:t> 프로젝트에서 개발한 </a:t>
            </a:r>
            <a:r>
              <a:rPr lang="en-US" altLang="ko-KR" sz="2600" dirty="0"/>
              <a:t>RPM</a:t>
            </a:r>
            <a:r>
              <a:rPr lang="ko-KR" altLang="en-US" sz="2600" dirty="0"/>
              <a:t>기반의 리눅스 </a:t>
            </a:r>
            <a:r>
              <a:rPr lang="ko-KR" altLang="en-US" sz="2600" dirty="0" err="1"/>
              <a:t>배포판</a:t>
            </a:r>
            <a:endParaRPr lang="en-US" altLang="ko-KR" sz="2600" dirty="0"/>
          </a:p>
          <a:p>
            <a:r>
              <a:rPr lang="ko-KR" altLang="en-US" sz="2600" dirty="0"/>
              <a:t>개인이나 기업 등 다양한 환경에서 사용 될 수 있도록 만들어진 리눅스</a:t>
            </a:r>
            <a:endParaRPr lang="en-US" altLang="ko-KR" sz="2600" dirty="0"/>
          </a:p>
          <a:p>
            <a:r>
              <a:rPr lang="ko-KR" altLang="en-US" sz="2600" dirty="0"/>
              <a:t>다른 리눅스 배포판에 비해 </a:t>
            </a:r>
            <a:r>
              <a:rPr lang="en-US" altLang="ko-KR" sz="2600" dirty="0"/>
              <a:t>6</a:t>
            </a:r>
            <a:r>
              <a:rPr lang="ko-KR" altLang="en-US" sz="2600" dirty="0"/>
              <a:t>개월 간격으로 새로운 버전이 배포되어 상대적으로 짧은 교환주기 이며</a:t>
            </a:r>
            <a:r>
              <a:rPr lang="en-US" altLang="ko-KR" sz="2600" dirty="0"/>
              <a:t>, </a:t>
            </a:r>
            <a:r>
              <a:rPr lang="ko-KR" altLang="en-US" sz="2600" dirty="0"/>
              <a:t>또한 각 버전마다 </a:t>
            </a:r>
            <a:r>
              <a:rPr lang="en-US" altLang="ko-KR" sz="2600" dirty="0"/>
              <a:t>13</a:t>
            </a:r>
            <a:r>
              <a:rPr lang="ko-KR" altLang="en-US" sz="2600" dirty="0"/>
              <a:t>개월 씩만 지원함</a:t>
            </a:r>
            <a:endParaRPr lang="en-US" altLang="ko-KR" sz="2600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700" dirty="0"/>
              <a:t>*RPM : </a:t>
            </a:r>
            <a:r>
              <a:rPr lang="en-US" altLang="ko-KR" sz="1700" dirty="0" err="1"/>
              <a:t>Redhat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Pakage</a:t>
            </a:r>
            <a:r>
              <a:rPr lang="en-US" altLang="ko-KR" sz="1700" dirty="0"/>
              <a:t> Manager</a:t>
            </a:r>
            <a:r>
              <a:rPr lang="ko-KR" altLang="en-US" sz="1700" dirty="0"/>
              <a:t>의 약자로 </a:t>
            </a:r>
            <a:r>
              <a:rPr lang="ko-KR" altLang="en-US" sz="1700" dirty="0" err="1"/>
              <a:t>레드햇이</a:t>
            </a:r>
            <a:r>
              <a:rPr lang="ko-KR" altLang="en-US" sz="1700" dirty="0"/>
              <a:t> 개발한 패키지 배포와 관리시스템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88559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주요 리눅스 </a:t>
            </a:r>
            <a:r>
              <a:rPr lang="ko-KR" altLang="en-US" dirty="0" err="1"/>
              <a:t>배포판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rgbClr val="FF0000"/>
                </a:solidFill>
              </a:rPr>
              <a:t>Ubuntu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데스크톱에서 리눅스를 쉽게 사용 할 수 있도록 만들어진 리눅스 </a:t>
            </a:r>
            <a:r>
              <a:rPr lang="ko-KR" altLang="en-US" dirty="0" err="1"/>
              <a:t>배포판</a:t>
            </a:r>
            <a:endParaRPr lang="en-US" altLang="ko-KR" dirty="0"/>
          </a:p>
          <a:p>
            <a:r>
              <a:rPr lang="ko-KR" altLang="en-US" dirty="0" err="1"/>
              <a:t>데비안</a:t>
            </a:r>
            <a:r>
              <a:rPr lang="en-US" altLang="ko-KR" dirty="0"/>
              <a:t>/GNU/</a:t>
            </a:r>
            <a:r>
              <a:rPr lang="ko-KR" altLang="en-US" dirty="0"/>
              <a:t>리눅스에 기초한 리눅스로 고유의 데스크톱 환경인 유니티를 사용함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개월에 한번씩 새 판이 나오며</a:t>
            </a:r>
            <a:r>
              <a:rPr lang="en-US" altLang="ko-KR" dirty="0"/>
              <a:t>, </a:t>
            </a:r>
            <a:r>
              <a:rPr lang="ko-KR" altLang="en-US" dirty="0"/>
              <a:t>사용자 편의성에 많은 초점을 맞추고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754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주요 리눅스 </a:t>
            </a:r>
            <a:r>
              <a:rPr lang="ko-KR" altLang="en-US" dirty="0" err="1"/>
              <a:t>배포판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rgbClr val="FF0000"/>
                </a:solidFill>
              </a:rPr>
              <a:t>CentOS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업스트림</a:t>
            </a:r>
            <a:r>
              <a:rPr lang="ko-KR" altLang="en-US" dirty="0"/>
              <a:t> 소스인 </a:t>
            </a:r>
            <a:r>
              <a:rPr lang="ko-KR" altLang="en-US" dirty="0" err="1"/>
              <a:t>레드햇</a:t>
            </a:r>
            <a:r>
              <a:rPr lang="ko-KR" altLang="en-US" dirty="0"/>
              <a:t> 엔터프라이즈 리눅스와 완벽하게 호환됨</a:t>
            </a:r>
            <a:endParaRPr lang="en-US" altLang="ko-KR" dirty="0"/>
          </a:p>
          <a:p>
            <a:r>
              <a:rPr lang="ko-KR" altLang="en-US" dirty="0"/>
              <a:t>무료 기업용 컴퓨팅 플랫폼을 제공하기 위해 만들어진 리눅스</a:t>
            </a:r>
            <a:endParaRPr lang="en-US" altLang="ko-KR" dirty="0"/>
          </a:p>
          <a:p>
            <a:r>
              <a:rPr lang="ko-KR" altLang="en-US" dirty="0" err="1"/>
              <a:t>레드햇의</a:t>
            </a:r>
            <a:r>
              <a:rPr lang="ko-KR" altLang="en-US" dirty="0"/>
              <a:t> 소스코드를 그대로 빌드하고 </a:t>
            </a:r>
            <a:r>
              <a:rPr lang="ko-KR" altLang="en-US" dirty="0" err="1"/>
              <a:t>레드햇</a:t>
            </a:r>
            <a:r>
              <a:rPr lang="ko-KR" altLang="en-US" dirty="0"/>
              <a:t> 상표대신 </a:t>
            </a:r>
            <a:r>
              <a:rPr lang="en-US" altLang="ko-KR" dirty="0"/>
              <a:t>CentOS</a:t>
            </a:r>
            <a:r>
              <a:rPr lang="ko-KR" altLang="en-US" dirty="0"/>
              <a:t>라는 상표가 붙어 </a:t>
            </a:r>
            <a:r>
              <a:rPr lang="ko-KR" altLang="en-US" dirty="0" err="1"/>
              <a:t>레드햇</a:t>
            </a:r>
            <a:r>
              <a:rPr lang="ko-KR" altLang="en-US" dirty="0"/>
              <a:t> 업데이트를 가장 잘 </a:t>
            </a:r>
            <a:r>
              <a:rPr lang="ko-KR" altLang="en-US" dirty="0" err="1"/>
              <a:t>따라감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 err="1"/>
              <a:t>레드햇의</a:t>
            </a:r>
            <a:r>
              <a:rPr lang="ko-KR" altLang="en-US" dirty="0"/>
              <a:t> 기술지원을 받지 않고 자체 커뮤니티에 의해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198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2AC14-AD30-4369-A462-E41B60BB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국내외 주요 리눅스 </a:t>
            </a:r>
            <a:r>
              <a:rPr lang="ko-KR" altLang="en-US" dirty="0" err="1"/>
              <a:t>배포판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F3A5361-E4AC-4C7F-AB37-5B445CC4E61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564390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25740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2626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리눅스 </a:t>
                      </a:r>
                      <a:r>
                        <a:rPr lang="ko-KR" altLang="en-US" dirty="0" err="1"/>
                        <a:t>배포판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공식 웹사이트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해외 </a:t>
                      </a:r>
                      <a:r>
                        <a:rPr lang="ko-KR" altLang="en-US" dirty="0" err="1"/>
                        <a:t>배포판</a:t>
                      </a:r>
                      <a:r>
                        <a:rPr lang="ko-KR" altLang="en-US" dirty="0"/>
                        <a:t> 관련 한국 사이트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7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Debian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linkClick r:id="rId2"/>
                        </a:rPr>
                        <a:t>https://www.debian.org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3"/>
                        </a:rPr>
                        <a:t>https://debianusers.or.kr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RedHat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4"/>
                        </a:rPr>
                        <a:t>https://www.redhat.com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Fedora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5"/>
                        </a:rPr>
                        <a:t>https://fedoraproject.org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6"/>
                        </a:rPr>
                        <a:t>http://www.fedoralinux.or.kr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21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CentOS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7"/>
                        </a:rPr>
                        <a:t>https://www.centos.org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1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8"/>
                        </a:rPr>
                        <a:t>https://www.suse.com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63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Ubuntu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9"/>
                        </a:rPr>
                        <a:t>https://www.ubuntu.com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9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10"/>
                        </a:rPr>
                        <a:t>https://www.android.com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6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81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D707B-3EF3-4DB4-B490-02EA198B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탄생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06510-74FE-4843-97D8-BCB28CE9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ko-KR" altLang="en-US" dirty="0" err="1"/>
              <a:t>토발즈</a:t>
            </a:r>
            <a:r>
              <a:rPr lang="en-US" altLang="ko-KR" dirty="0"/>
              <a:t>(Linux B. </a:t>
            </a:r>
            <a:r>
              <a:rPr lang="en-US" altLang="ko-KR" dirty="0" err="1"/>
              <a:t>Torbalds</a:t>
            </a:r>
            <a:r>
              <a:rPr lang="en-US" altLang="ko-KR" dirty="0"/>
              <a:t>)</a:t>
            </a:r>
            <a:r>
              <a:rPr lang="ko-KR" altLang="en-US" dirty="0"/>
              <a:t>가 뉴스그룹에 자신이 리눅스를 개발하고 있다는 글을 남기면서 세상에 알려지게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0.01</a:t>
            </a:r>
            <a:r>
              <a:rPr lang="ko-KR" altLang="en-US" dirty="0"/>
              <a:t>버전은 공개하지 않았으며 </a:t>
            </a:r>
            <a:r>
              <a:rPr lang="en-US" altLang="ko-KR" dirty="0"/>
              <a:t>0.02</a:t>
            </a:r>
            <a:r>
              <a:rPr lang="ko-KR" altLang="en-US" dirty="0"/>
              <a:t>버전부터 공개 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리눅스도 일반 프로그램과 같이 개인이 만든 운영체제이다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11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C0E87-EB5E-464D-98D8-11043E39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구조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56FD7D-BF8D-4D78-B258-9735F361C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63" y="1691481"/>
            <a:ext cx="8948274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9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D707B-3EF3-4DB4-B490-02EA198B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구조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06510-74FE-4843-97D8-BCB28CE9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rgbClr val="FF0000"/>
                </a:solidFill>
              </a:rPr>
              <a:t>Kernel</a:t>
            </a:r>
          </a:p>
          <a:p>
            <a:endParaRPr lang="en-US" altLang="ko-KR" dirty="0"/>
          </a:p>
          <a:p>
            <a:r>
              <a:rPr lang="ko-KR" altLang="en-US" dirty="0"/>
              <a:t>하드웨어를 제어하는 코드를 통해 소프트웨어와 커뮤니케이션을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시스템의 모든 자원을 통제</a:t>
            </a:r>
            <a:r>
              <a:rPr lang="en-US" altLang="ko-KR" dirty="0"/>
              <a:t>/</a:t>
            </a:r>
            <a:r>
              <a:rPr lang="ko-KR" altLang="en-US" dirty="0"/>
              <a:t>관리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119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D707B-3EF3-4DB4-B490-02EA198B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구조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06510-74FE-4843-97D8-BCB28CE9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rgbClr val="FF0000"/>
                </a:solidFill>
              </a:rPr>
              <a:t>Shell</a:t>
            </a:r>
          </a:p>
          <a:p>
            <a:endParaRPr lang="en-US" altLang="ko-KR" dirty="0"/>
          </a:p>
          <a:p>
            <a:r>
              <a:rPr lang="ko-KR" altLang="en-US" dirty="0"/>
              <a:t>명령어 해석기라고도 불리우며</a:t>
            </a:r>
            <a:r>
              <a:rPr lang="en-US" altLang="ko-KR" dirty="0"/>
              <a:t>, </a:t>
            </a:r>
            <a:r>
              <a:rPr lang="ko-KR" altLang="en-US" dirty="0"/>
              <a:t>사용자가 입력한 명령어를 커널에게 전달하는 역할을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사용자에게 편리한 기능을 제공하며</a:t>
            </a:r>
            <a:r>
              <a:rPr lang="en-US" altLang="ko-KR" dirty="0"/>
              <a:t>, </a:t>
            </a:r>
            <a:r>
              <a:rPr lang="ko-KR" altLang="en-US" dirty="0"/>
              <a:t>프로그래밍 기능</a:t>
            </a:r>
            <a:r>
              <a:rPr lang="en-US" altLang="ko-KR" dirty="0"/>
              <a:t>(Shell Script)</a:t>
            </a:r>
            <a:r>
              <a:rPr lang="ko-KR" altLang="en-US" dirty="0"/>
              <a:t>이 내장되어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90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특징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b="1" dirty="0">
                <a:solidFill>
                  <a:srgbClr val="FF0000"/>
                </a:solidFill>
              </a:rPr>
              <a:t>다중</a:t>
            </a:r>
            <a:r>
              <a:rPr lang="en-US" altLang="ko-KR" sz="3600" b="1" dirty="0">
                <a:solidFill>
                  <a:srgbClr val="FF0000"/>
                </a:solidFill>
              </a:rPr>
              <a:t> </a:t>
            </a:r>
            <a:r>
              <a:rPr lang="ko-KR" altLang="en-US" sz="3600" b="1" dirty="0">
                <a:solidFill>
                  <a:srgbClr val="FF0000"/>
                </a:solidFill>
              </a:rPr>
              <a:t>사용자 및 다중 처리 시스템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시스템에 다수의 사용자들이 동시에 접속하여 </a:t>
            </a:r>
            <a:r>
              <a:rPr lang="ko-KR" altLang="en-US" dirty="0" err="1"/>
              <a:t>사용할수</a:t>
            </a:r>
            <a:r>
              <a:rPr lang="ko-KR" altLang="en-US" dirty="0"/>
              <a:t> 있고 각 접속자들은 응용프로그램을 실행할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75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특징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b="1" dirty="0">
                <a:solidFill>
                  <a:srgbClr val="FF0000"/>
                </a:solidFill>
              </a:rPr>
              <a:t>높은 신뢰성과 성능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유닉스의 기본 설계를 모태로 함</a:t>
            </a:r>
            <a:endParaRPr lang="en-US" altLang="ko-KR" dirty="0"/>
          </a:p>
          <a:p>
            <a:r>
              <a:rPr lang="ko-KR" altLang="en-US" dirty="0"/>
              <a:t>시스템의 자원을 효율적으로 관리 및 사용 할 수 있음</a:t>
            </a:r>
            <a:endParaRPr lang="en-US" altLang="ko-KR" dirty="0"/>
          </a:p>
          <a:p>
            <a:r>
              <a:rPr lang="ko-KR" altLang="en-US" dirty="0"/>
              <a:t>성능이 낮은 </a:t>
            </a:r>
            <a:r>
              <a:rPr lang="en-US" altLang="ko-KR" dirty="0"/>
              <a:t>PC</a:t>
            </a:r>
            <a:r>
              <a:rPr lang="ko-KR" altLang="en-US" dirty="0"/>
              <a:t>에서도 리눅스가 작동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692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특징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rgbClr val="FF0000"/>
                </a:solidFill>
              </a:rPr>
              <a:t>CLI</a:t>
            </a:r>
            <a:r>
              <a:rPr lang="ko-KR" altLang="en-US" sz="3600" b="1" dirty="0">
                <a:solidFill>
                  <a:srgbClr val="FF0000"/>
                </a:solidFill>
              </a:rPr>
              <a:t> 및 </a:t>
            </a:r>
            <a:r>
              <a:rPr lang="en-US" altLang="ko-KR" sz="3600" b="1" dirty="0">
                <a:solidFill>
                  <a:srgbClr val="FF0000"/>
                </a:solidFill>
              </a:rPr>
              <a:t>GUI</a:t>
            </a:r>
            <a:r>
              <a:rPr lang="ko-KR" altLang="en-US" sz="3600" b="1" dirty="0">
                <a:solidFill>
                  <a:srgbClr val="FF0000"/>
                </a:solidFill>
              </a:rPr>
              <a:t>의 지원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키보드로 문자를 입력 받는 커맨드 방식의 </a:t>
            </a:r>
            <a:r>
              <a:rPr lang="en-US" altLang="ko-KR" dirty="0"/>
              <a:t>CLI </a:t>
            </a:r>
            <a:r>
              <a:rPr lang="ko-KR" altLang="en-US" dirty="0"/>
              <a:t>환경 지원</a:t>
            </a:r>
            <a:endParaRPr lang="en-US" altLang="ko-KR" dirty="0"/>
          </a:p>
          <a:p>
            <a:r>
              <a:rPr lang="en-US" altLang="ko-KR" dirty="0"/>
              <a:t> X-Windows</a:t>
            </a:r>
            <a:r>
              <a:rPr lang="ko-KR" altLang="en-US" dirty="0"/>
              <a:t>를 활용한 </a:t>
            </a:r>
            <a:r>
              <a:rPr lang="en-US" altLang="ko-KR" dirty="0"/>
              <a:t>GUI </a:t>
            </a:r>
            <a:r>
              <a:rPr lang="ko-KR" altLang="en-US" dirty="0"/>
              <a:t>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462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36BA04-FD09-4A05-B1BB-1C672C20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리눅스의 특징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1683D2-F496-49FA-B97A-C0ED32D9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600" b="1" dirty="0">
                <a:solidFill>
                  <a:srgbClr val="FF0000"/>
                </a:solidFill>
              </a:rPr>
              <a:t>뛰어난 안정성과 보안성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리눅스는 커널 소스가 공개되어 있어 </a:t>
            </a:r>
            <a:r>
              <a:rPr lang="en-US" altLang="ko-KR" dirty="0"/>
              <a:t>Windows</a:t>
            </a:r>
            <a:r>
              <a:rPr lang="ko-KR" altLang="en-US" dirty="0"/>
              <a:t>와 같은 폐쇄형 운영체제에 비해 보안상의 취약점이 쉽게 노출될 가능성은 있으나</a:t>
            </a:r>
            <a:r>
              <a:rPr lang="en-US" altLang="ko-KR" dirty="0"/>
              <a:t>, </a:t>
            </a:r>
            <a:r>
              <a:rPr lang="ko-KR" altLang="en-US" dirty="0"/>
              <a:t>오픈소스 소프트웨어를 지지하는 수많은 전문 프로그래머들에 의해 빠른 오류 수정과 보안 관련된 패치를 발표함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570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657</Words>
  <Application>Microsoft Office PowerPoint</Application>
  <PresentationFormat>와이드스크린</PresentationFormat>
  <Paragraphs>119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리눅스(Linux)</vt:lpstr>
      <vt:lpstr>리눅스의 탄생</vt:lpstr>
      <vt:lpstr>리눅스의 구조(1)</vt:lpstr>
      <vt:lpstr>리눅스의 구조(2)</vt:lpstr>
      <vt:lpstr>리눅스의 구조(3)</vt:lpstr>
      <vt:lpstr>리눅스의 특징(1)</vt:lpstr>
      <vt:lpstr>리눅스의 특징(2)</vt:lpstr>
      <vt:lpstr>리눅스의 특징(3)</vt:lpstr>
      <vt:lpstr>리눅스의 특징(4)</vt:lpstr>
      <vt:lpstr>리눅스의 특징(5)</vt:lpstr>
      <vt:lpstr>리눅스의 특징(6)</vt:lpstr>
      <vt:lpstr>리눅스의 특징(7)</vt:lpstr>
      <vt:lpstr>주요 리눅스 배포판(1)</vt:lpstr>
      <vt:lpstr>주요 리눅스 배포판(2)</vt:lpstr>
      <vt:lpstr>주요 리눅스 배포판(3)</vt:lpstr>
      <vt:lpstr>주요 리눅스 배포판(4)</vt:lpstr>
      <vt:lpstr>주요 리눅스 배포판(5)</vt:lpstr>
      <vt:lpstr>* 국내외 주요 리눅스 배포판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리눅스(Linux)</dc:title>
  <dc:creator>B</dc:creator>
  <cp:lastModifiedBy>B</cp:lastModifiedBy>
  <cp:revision>16</cp:revision>
  <dcterms:created xsi:type="dcterms:W3CDTF">2019-02-24T10:21:19Z</dcterms:created>
  <dcterms:modified xsi:type="dcterms:W3CDTF">2019-02-25T10:19:34Z</dcterms:modified>
</cp:coreProperties>
</file>