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F97B5-FDF6-47A8-A348-F083892D9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0B3967-16BF-4E34-AB84-82D205187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133CA-B916-4532-AFED-C366C19D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B84C-8734-4042-90F8-DF9BFA5CF8B1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A00CD-0318-438A-A163-8E7500C9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ABDC5-3774-4F8D-AFF7-E50A24CC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6415-B904-479F-B5D7-77C183115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3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CAA6-4A8A-49FB-A48D-96927C7E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7C1608-AB63-4098-8D0A-A415C5D93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DE6C4-81CF-4CF5-8AC1-08665D1F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B84C-8734-4042-90F8-DF9BFA5CF8B1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974A0-5829-44DD-8892-9A3EEED4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34737-4EB4-4BDA-B922-C62E4725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6415-B904-479F-B5D7-77C183115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64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8348DF-A5AD-435E-8CF1-42E5D39C4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BD0372-677B-42D0-9274-614BB52E2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6FA425-A416-4F6F-9B5D-2613B01E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B84C-8734-4042-90F8-DF9BFA5CF8B1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F4BD2-3D2C-47C5-837E-430B2300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D054-8993-49CF-B3F7-66040B26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6415-B904-479F-B5D7-77C183115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96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38F53-9727-4FC8-8DA9-0BE979E5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1281A7-C742-4284-8590-4544D6B7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5DE09-BF72-4CFA-B4C6-BD4567E1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B84C-8734-4042-90F8-DF9BFA5CF8B1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1715C-87B7-48CB-BC81-EF6483F0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1A7FA-D8BF-41C8-85EB-1A984B9A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6415-B904-479F-B5D7-77C183115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48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26E24-C586-4204-B728-49201B8F6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4AAC56-8C98-4A4F-9377-D90E52DC7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8B5ED-A465-4E26-8519-10923154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B84C-8734-4042-90F8-DF9BFA5CF8B1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D5B0E-0941-4C60-A9EC-59098EA8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DBB0B3-4F49-4321-A2FD-A4630D20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6415-B904-479F-B5D7-77C183115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5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618E2-8347-4FD5-8A4F-8558E784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CE119-E321-4A83-A094-3FC7DDDED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257C35-E87A-4AA3-A67C-FA49579F3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7ADE5A-1B5E-4500-BC50-1686D394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B84C-8734-4042-90F8-DF9BFA5CF8B1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E049BF-0B06-4404-B9F4-2947A5C3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783289-7C55-430D-B2CC-6C35FC60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6415-B904-479F-B5D7-77C183115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23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8236C-800C-4F55-BACF-0868EC82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EE6017-3125-454C-AD59-ACA4997A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0B820E-7792-4627-B44E-311F02547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16AE33-D966-4D8C-ADEC-FBAB12D1C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340F99-4567-4A63-AA25-36A54367E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06D95B-C536-421B-8402-2DCACD2E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B84C-8734-4042-90F8-DF9BFA5CF8B1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F52284-1349-4B5E-A09D-EDDF5F20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E8DC1F-8A2B-4444-923F-1D74F19B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6415-B904-479F-B5D7-77C183115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4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1C025-EEC4-4D51-97F1-4EC2981A2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9A7054-315F-413B-B273-02DE2C88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B84C-8734-4042-90F8-DF9BFA5CF8B1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036714-9028-4051-A72B-DAFB463F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9CD400-0F42-4E67-915E-F8B7FB58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6415-B904-479F-B5D7-77C183115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0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FD6A0E-DAE3-4FDE-A18B-A72167E9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B84C-8734-4042-90F8-DF9BFA5CF8B1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318147-3417-4FED-BC9E-9C037364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742301-B796-43B0-8971-1C5B0C50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6415-B904-479F-B5D7-77C183115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18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712E5-A24D-47A3-BC48-FB5201AE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518AD-4A5A-4B2F-9CED-A96ED09A7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14C10E-FFE2-4440-9B18-69BF51377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8559AA-77D1-469F-A261-3A7DD995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B84C-8734-4042-90F8-DF9BFA5CF8B1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EDDCB-D843-4267-854E-DB20CD58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86F4E0-739E-4A87-BDB9-8361B6B4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6415-B904-479F-B5D7-77C183115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2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E95F7-E9B5-422F-B7C4-4771668E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128ACE-75A2-421A-A278-B240930D1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3B11-AE42-445A-93C4-8D5994BC9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C03E5-28FD-47DC-B00E-3D9EC4E3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B84C-8734-4042-90F8-DF9BFA5CF8B1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8BFFCC-E199-4943-A02A-540FF34B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621E04-E976-4CE1-89D5-766D64E0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6415-B904-479F-B5D7-77C183115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5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2642AB-2098-4210-8D9C-AB511D17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AF0F6E-D94C-45AD-8E2B-ACC737651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F1C80-2C85-4215-93D3-1D79B33A2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5B84C-8734-4042-90F8-DF9BFA5CF8B1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73B66C-871A-47D4-BB4E-047FAFAF7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D6497-7E95-4110-AFC1-713660D3B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06415-B904-479F-B5D7-77C183115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22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CE0B8-039F-448F-A7BA-339A6421C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MVC</a:t>
            </a:r>
            <a:r>
              <a:rPr lang="ko-KR" altLang="en-US" dirty="0"/>
              <a:t>패턴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FF8789-E01A-4336-9450-C3218BC19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김봉국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39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19C26-5EC2-4469-A346-DEBBB221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MVC</a:t>
            </a:r>
            <a:r>
              <a:rPr lang="ko-KR" altLang="en-US" dirty="0"/>
              <a:t>패턴이란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ED0AE-93AA-43F1-B533-2B190C971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sz="4800" b="1" dirty="0"/>
          </a:p>
          <a:p>
            <a:pPr marL="0" indent="0">
              <a:buNone/>
            </a:pPr>
            <a:r>
              <a:rPr lang="en-US" altLang="ko-KR" sz="4800" b="1" dirty="0"/>
              <a:t>M</a:t>
            </a:r>
            <a:r>
              <a:rPr lang="en-US" altLang="ko-KR" dirty="0"/>
              <a:t>odel</a:t>
            </a:r>
          </a:p>
          <a:p>
            <a:pPr marL="0" indent="0">
              <a:buNone/>
            </a:pPr>
            <a:r>
              <a:rPr lang="en-US" altLang="ko-KR" sz="4800" b="1" dirty="0"/>
              <a:t>V</a:t>
            </a:r>
            <a:r>
              <a:rPr lang="en-US" altLang="ko-KR" dirty="0"/>
              <a:t>iew</a:t>
            </a:r>
          </a:p>
          <a:p>
            <a:pPr marL="0" indent="0">
              <a:buNone/>
            </a:pPr>
            <a:r>
              <a:rPr lang="en-US" altLang="ko-KR" sz="4800" b="1" dirty="0"/>
              <a:t>C</a:t>
            </a:r>
            <a:r>
              <a:rPr lang="en-US" altLang="ko-KR" dirty="0"/>
              <a:t>ontroller</a:t>
            </a:r>
          </a:p>
          <a:p>
            <a:pPr marL="0" indent="0">
              <a:buNone/>
            </a:pPr>
            <a:r>
              <a:rPr lang="ko-KR" altLang="en-US" dirty="0"/>
              <a:t>의 약자로 애플리케이션을 세가지의 역할로 구분한 개발 방법론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23A40F-558B-4FF9-BD27-2B7D1A072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413" y="1690688"/>
            <a:ext cx="76295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3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19C26-5EC2-4469-A346-DEBBB221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모델</a:t>
            </a:r>
            <a:r>
              <a:rPr lang="en-US" altLang="ko-KR" dirty="0"/>
              <a:t>(Model)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ED0AE-93AA-43F1-B533-2B190C971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데이터와 로직을 처리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뷰와 컨트롤러는 모델에 의존하지만 모델은 뷰와 컨트롤러에 독립적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모델은 데이터와 데이터가 동작하는 방식을 제공하며 상태 정보와 이 상태를 변경하는 메소드가 있지만 이정보가 시각화 되는 기능은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37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19C26-5EC2-4469-A346-DEBBB221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ED0AE-93AA-43F1-B533-2B190C971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뷰</a:t>
            </a:r>
            <a:r>
              <a:rPr lang="en-US" altLang="ko-KR" dirty="0"/>
              <a:t>(View)</a:t>
            </a:r>
            <a:r>
              <a:rPr lang="ko-KR" altLang="en-US" dirty="0"/>
              <a:t>는 컨트롤러를 통해 모델로부터 데이터를 받고 이를 화면에 출력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사용자가 스마트폰이나 </a:t>
            </a:r>
            <a:r>
              <a:rPr lang="en-US" altLang="ko-KR" dirty="0"/>
              <a:t>PC</a:t>
            </a:r>
            <a:r>
              <a:rPr lang="ko-KR" altLang="en-US" dirty="0"/>
              <a:t>를 사용하는 상황에 따라 화면 표시를 달리 해야 하는 애플리케이션의 시각화 메소드를 수정해야 한다면 뷰를 수정하면 된다</a:t>
            </a:r>
            <a:r>
              <a:rPr lang="en-US" altLang="ko-KR" dirty="0"/>
              <a:t>. </a:t>
            </a:r>
            <a:r>
              <a:rPr lang="ko-KR" altLang="en-US" dirty="0"/>
              <a:t>여기는 </a:t>
            </a:r>
            <a:r>
              <a:rPr lang="en-US" altLang="ko-KR" dirty="0"/>
              <a:t>HTML, XML</a:t>
            </a:r>
            <a:r>
              <a:rPr lang="ko-KR" altLang="en-US" dirty="0"/>
              <a:t>등이 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4295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19C26-5EC2-4469-A346-DEBBB221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컨트롤러</a:t>
            </a:r>
            <a:r>
              <a:rPr lang="en-US" altLang="ko-KR" dirty="0"/>
              <a:t>(Controller)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ED0AE-93AA-43F1-B533-2B190C971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컨트롤러</a:t>
            </a:r>
            <a:r>
              <a:rPr lang="en-US" altLang="ko-KR" dirty="0"/>
              <a:t>(Controller)</a:t>
            </a:r>
            <a:r>
              <a:rPr lang="ko-KR" altLang="en-US" dirty="0"/>
              <a:t>의 핵심 요소는 데이터를 받고 </a:t>
            </a:r>
            <a:br>
              <a:rPr lang="en-US" altLang="ko-KR" dirty="0"/>
            </a:br>
            <a:r>
              <a:rPr lang="ko-KR" altLang="en-US" dirty="0"/>
              <a:t>시스템의 다른 부분에 전달하는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사용자의 입력처리와 흐름 제어를 담당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572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40C51-0D33-4775-8941-D338958AC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MVC</a:t>
            </a:r>
            <a:r>
              <a:rPr lang="ko-KR" altLang="en-US" dirty="0"/>
              <a:t>패턴의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105B5-69AE-4335-A23D-7D9C81940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로직과 데이터 등 애플리케이션을 세부분으로 분리함으로써 더 이해하기 쉬워지고 서로 간의 의존성이 낮아진다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개발자들은 특정 영역에 특화되는 경우가 많다</a:t>
            </a:r>
            <a:r>
              <a:rPr lang="en-US" altLang="ko-KR" dirty="0"/>
              <a:t>. </a:t>
            </a:r>
            <a:r>
              <a:rPr lang="ko-KR" altLang="en-US" dirty="0"/>
              <a:t>예를 들어 어떤 개발자는 </a:t>
            </a:r>
            <a:r>
              <a:rPr lang="en-US" altLang="ko-KR" dirty="0"/>
              <a:t>UI</a:t>
            </a:r>
            <a:r>
              <a:rPr lang="ko-KR" altLang="en-US" dirty="0"/>
              <a:t>만 만들고 어떤 개발자는 로직만 개발하는 식이다</a:t>
            </a:r>
            <a:r>
              <a:rPr lang="en-US" altLang="ko-KR" dirty="0"/>
              <a:t>. </a:t>
            </a:r>
            <a:r>
              <a:rPr lang="ko-KR" altLang="en-US" dirty="0"/>
              <a:t>따라서 업무를 분할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MVC</a:t>
            </a:r>
            <a:r>
              <a:rPr lang="ko-KR" altLang="en-US" dirty="0"/>
              <a:t>패턴을 사용하면 서로 관계에서 영향을 주지 않고 로직이나</a:t>
            </a:r>
            <a:r>
              <a:rPr lang="en-US" altLang="ko-KR" dirty="0"/>
              <a:t>, </a:t>
            </a:r>
            <a:r>
              <a:rPr lang="ko-KR" altLang="en-US" dirty="0"/>
              <a:t>화면 표시</a:t>
            </a:r>
            <a:r>
              <a:rPr lang="en-US" altLang="ko-KR" dirty="0"/>
              <a:t>, </a:t>
            </a:r>
            <a:r>
              <a:rPr lang="ko-KR" altLang="en-US" dirty="0"/>
              <a:t>사용자 동작에 반응하는 코드를 수정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15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174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MVC패턴</vt:lpstr>
      <vt:lpstr>MVC패턴이란?</vt:lpstr>
      <vt:lpstr>모델(Model)</vt:lpstr>
      <vt:lpstr>뷰(View)</vt:lpstr>
      <vt:lpstr>컨트롤러(Controller)</vt:lpstr>
      <vt:lpstr>MVC패턴의 장점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MVC패턴</dc:title>
  <dc:creator>B</dc:creator>
  <cp:lastModifiedBy>B</cp:lastModifiedBy>
  <cp:revision>12</cp:revision>
  <dcterms:created xsi:type="dcterms:W3CDTF">2019-03-03T03:03:00Z</dcterms:created>
  <dcterms:modified xsi:type="dcterms:W3CDTF">2019-03-04T10:34:08Z</dcterms:modified>
</cp:coreProperties>
</file>