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1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0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4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1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2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2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95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0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8612-B3C5-4D81-9050-62D087CB6FE7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E0DF-23CC-490A-A436-A9662347C8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51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34672" cy="1470025"/>
          </a:xfrm>
        </p:spPr>
        <p:txBody>
          <a:bodyPr/>
          <a:lstStyle/>
          <a:p>
            <a:r>
              <a:rPr lang="en-US" altLang="ko-KR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Overloding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&amp;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24128" y="3789040"/>
            <a:ext cx="2768352" cy="982960"/>
          </a:xfrm>
        </p:spPr>
        <p:txBody>
          <a:bodyPr/>
          <a:lstStyle/>
          <a:p>
            <a:r>
              <a:rPr lang="ko-KR" altLang="en-US" dirty="0" smtClean="0"/>
              <a:t>김동</a:t>
            </a:r>
            <a:r>
              <a:rPr lang="ko-KR" altLang="en-US" dirty="0"/>
              <a:t>근</a:t>
            </a:r>
          </a:p>
        </p:txBody>
      </p:sp>
    </p:spTree>
    <p:extLst>
      <p:ext uri="{BB962C8B-B14F-4D97-AF65-F5344CB8AC3E}">
        <p14:creationId xmlns:p14="http://schemas.microsoft.com/office/powerpoint/2010/main" val="24210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nd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2638329"/>
            <a:ext cx="2959199" cy="18088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3547" y="3175808"/>
            <a:ext cx="251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조상클래스의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하여 상속받은 클래스에서 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888432" cy="458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067944" y="336559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01208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6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nd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2638329"/>
            <a:ext cx="2959199" cy="18088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3547" y="3175808"/>
            <a:ext cx="251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조상클래스의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재정의 하여 상속받은 클래스에서 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888432" cy="458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067944" y="336559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301208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55576" y="2348880"/>
            <a:ext cx="7344816" cy="35283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1196752"/>
            <a:ext cx="7272808" cy="10801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nd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47520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오버라이딩의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조건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492896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 smtClean="0"/>
              <a:t>조상 클래스의 </a:t>
            </a:r>
            <a:r>
              <a:rPr lang="ko-KR" altLang="en-US" sz="2400" b="1" dirty="0" err="1" smtClean="0"/>
              <a:t>메서드선언없이</a:t>
            </a:r>
            <a:r>
              <a:rPr lang="ko-KR" altLang="en-US" sz="2400" b="1" dirty="0" smtClean="0"/>
              <a:t> 사용 가능</a:t>
            </a:r>
            <a:r>
              <a:rPr lang="en-US" altLang="ko-KR" sz="2400" b="1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b="1" dirty="0" smtClean="0"/>
              <a:t>같은 데이터타입</a:t>
            </a:r>
            <a:r>
              <a:rPr lang="en-US" altLang="ko-KR" sz="2400" b="1" dirty="0" smtClean="0"/>
              <a:t>,</a:t>
            </a:r>
            <a:r>
              <a:rPr lang="ko-KR" altLang="en-US" sz="2400" b="1" dirty="0" err="1" smtClean="0"/>
              <a:t>메서드명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매개변수 타입이 </a:t>
            </a:r>
            <a:r>
              <a:rPr lang="ko-KR" altLang="en-US" sz="2400" b="1" dirty="0" err="1" smtClean="0"/>
              <a:t>같아야함</a:t>
            </a:r>
            <a:r>
              <a:rPr lang="en-US" altLang="ko-KR" sz="2400" b="1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400" b="1" dirty="0" err="1" smtClean="0"/>
              <a:t>클래스내에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메서드를</a:t>
            </a:r>
            <a:r>
              <a:rPr lang="ko-KR" altLang="en-US" sz="2400" b="1" dirty="0" smtClean="0"/>
              <a:t> 재정의하여 사용 가능</a:t>
            </a:r>
            <a:r>
              <a:rPr lang="en-US" altLang="ko-KR" sz="2400" b="1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sz="2400" b="1" dirty="0" smtClean="0"/>
              <a:t>Super.</a:t>
            </a:r>
            <a:r>
              <a:rPr lang="ko-KR" altLang="en-US" sz="2400" b="1" dirty="0" err="1" smtClean="0"/>
              <a:t>메소드를</a:t>
            </a:r>
            <a:r>
              <a:rPr lang="ko-KR" altLang="en-US" sz="2400" b="1" dirty="0" smtClean="0"/>
              <a:t> 사용하여 조상클래스 </a:t>
            </a:r>
            <a:r>
              <a:rPr lang="ko-KR" altLang="en-US" sz="2400" b="1" dirty="0" err="1" smtClean="0"/>
              <a:t>메서드를</a:t>
            </a:r>
            <a:r>
              <a:rPr lang="ko-KR" altLang="en-US" sz="2400" b="1" dirty="0" smtClean="0"/>
              <a:t> 직접 사용 가능</a:t>
            </a:r>
            <a:r>
              <a:rPr lang="en-US" altLang="ko-KR" sz="2400" b="1" smtClean="0"/>
              <a:t>.</a:t>
            </a:r>
            <a:endParaRPr lang="en-US" altLang="ko-KR" sz="2800" b="1" dirty="0" smtClean="0"/>
          </a:p>
        </p:txBody>
      </p:sp>
      <p:pic>
        <p:nvPicPr>
          <p:cNvPr id="12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763688" y="4762343"/>
            <a:ext cx="4968551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7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309320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328592" cy="315020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1720" y="476327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Overloading 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과적 및 과부하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514790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하나의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메서드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명을 가지고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여러가지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일을 가능하게 함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7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165304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2060848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Source</a:t>
            </a:r>
            <a:endParaRPr lang="ko-KR" altLang="en-US" sz="28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4096537" y="3958071"/>
            <a:ext cx="432048" cy="5760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4941168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Result</a:t>
            </a:r>
            <a:endParaRPr lang="ko-KR" altLang="en-US" sz="28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34672"/>
            <a:ext cx="4968551" cy="255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05990"/>
            <a:ext cx="28479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9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7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093296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772816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Source</a:t>
            </a:r>
            <a:endParaRPr lang="ko-KR" altLang="en-US" sz="28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34672"/>
            <a:ext cx="4968551" cy="255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>
            <a:off x="2915816" y="2420888"/>
            <a:ext cx="127444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15816" y="2420889"/>
            <a:ext cx="0" cy="2713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15816" y="5134602"/>
            <a:ext cx="72008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447" y="4691690"/>
            <a:ext cx="4953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832403" y="3065765"/>
            <a:ext cx="144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ko-KR" altLang="en-US" sz="8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6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635895" y="4149080"/>
            <a:ext cx="4968551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7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949280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0681" y="1700808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Result</a:t>
            </a:r>
            <a:endParaRPr lang="ko-KR" alt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32403" y="3065765"/>
            <a:ext cx="1440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</a:t>
            </a:r>
            <a:endParaRPr lang="ko-KR" altLang="en-US" sz="8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34672"/>
            <a:ext cx="4968551" cy="241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4221088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BonoBono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동일하게 사용 되어서</a:t>
            </a:r>
            <a:endParaRPr lang="en-US" altLang="ko-KR" dirty="0" smtClean="0"/>
          </a:p>
          <a:p>
            <a:r>
              <a:rPr lang="en-US" altLang="ko-KR" dirty="0" smtClean="0"/>
              <a:t>Error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명의 데이터타입과 관계없다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184482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2996952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" idx="1"/>
          </p:cNvCxnSpPr>
          <p:nvPr/>
        </p:nvCxnSpPr>
        <p:spPr>
          <a:xfrm rot="10800000" flipV="1">
            <a:off x="3779912" y="2132856"/>
            <a:ext cx="12700" cy="1152128"/>
          </a:xfrm>
          <a:prstGeom prst="bentConnector4">
            <a:avLst>
              <a:gd name="adj1" fmla="val 2189811"/>
              <a:gd name="adj2" fmla="val 1009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0800000" flipV="1">
            <a:off x="3476513" y="2442104"/>
            <a:ext cx="15367" cy="2102150"/>
          </a:xfrm>
          <a:prstGeom prst="bentConnector3">
            <a:avLst>
              <a:gd name="adj1" fmla="val 427643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060848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Source</a:t>
            </a:r>
            <a:endParaRPr lang="ko-KR" altLang="en-US" sz="28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4096009" y="4149080"/>
            <a:ext cx="432048" cy="5760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4941168"/>
            <a:ext cx="145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Result</a:t>
            </a:r>
            <a:endParaRPr lang="ko-KR" altLang="en-US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34673"/>
            <a:ext cx="5040560" cy="284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59550"/>
            <a:ext cx="30289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822379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755576" y="2348880"/>
            <a:ext cx="7344816" cy="35283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27584" y="1196752"/>
            <a:ext cx="7272808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1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st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Overloading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47520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결론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오버로딩의 조건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492896"/>
            <a:ext cx="64087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dirty="0" smtClean="0"/>
              <a:t>같은 </a:t>
            </a:r>
            <a:r>
              <a:rPr lang="ko-KR" altLang="en-US" sz="2400" b="1" dirty="0" err="1" smtClean="0"/>
              <a:t>메서드</a:t>
            </a:r>
            <a:r>
              <a:rPr lang="ko-KR" altLang="en-US" sz="2400" b="1" dirty="0" smtClean="0"/>
              <a:t> 이름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ko-KR" altLang="en-US" sz="2400" b="1" dirty="0" smtClean="0"/>
              <a:t>다른 매개변수의 수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ko-KR" altLang="en-US" sz="2400" b="1" dirty="0" smtClean="0"/>
              <a:t>다른 매개변수의 데이터 타입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r>
              <a:rPr lang="ko-KR" altLang="en-US" sz="2400" b="1" dirty="0" smtClean="0"/>
              <a:t>매개변수의 수와 데이터 타입이 같을 때 매개변수의 순서</a:t>
            </a:r>
            <a:endParaRPr lang="en-US" altLang="ko-KR" sz="2400" b="1" dirty="0"/>
          </a:p>
          <a:p>
            <a:pPr marL="514350" indent="-514350">
              <a:buAutoNum type="arabicPeriod"/>
            </a:pPr>
            <a:r>
              <a:rPr lang="ko-KR" altLang="en-US" sz="2400" b="1" dirty="0" err="1" smtClean="0"/>
              <a:t>메서드의</a:t>
            </a:r>
            <a:r>
              <a:rPr lang="ko-KR" altLang="en-US" sz="2400" b="1" dirty="0" smtClean="0"/>
              <a:t> 데이터타입과는 관계 없다</a:t>
            </a:r>
            <a:r>
              <a:rPr lang="en-US" altLang="ko-KR" sz="2400" b="1" dirty="0"/>
              <a:t>.</a:t>
            </a:r>
            <a:endParaRPr lang="en-US" altLang="ko-KR" sz="2400" b="1" dirty="0" smtClean="0"/>
          </a:p>
          <a:p>
            <a:pPr marL="514350" indent="-514350">
              <a:buAutoNum type="arabicPeriod"/>
            </a:pPr>
            <a:endParaRPr lang="en-US" altLang="ko-KR" sz="2800" b="1" dirty="0" smtClean="0"/>
          </a:p>
        </p:txBody>
      </p:sp>
      <p:pic>
        <p:nvPicPr>
          <p:cNvPr id="12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utga\Desktop\overriding 사전적의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2959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763688" y="4437112"/>
            <a:ext cx="5472608" cy="158417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nd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720" y="4515507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Overrriding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: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최우선시 되는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무엇보다 더 중요한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상속 받은 클래스의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메서드를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상속받은 클래스에서 재정의하여 내용을 변경하는 것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2636912"/>
            <a:ext cx="33123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589240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8092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2</a:t>
            </a:r>
            <a:r>
              <a:rPr lang="en-US" altLang="ko-KR" baseline="30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nd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Overriding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3018"/>
            <a:ext cx="4104456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3995936" y="3356992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1772816"/>
            <a:ext cx="2959199" cy="259228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3547" y="2310295"/>
            <a:ext cx="251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Overriding </a:t>
            </a:r>
            <a:r>
              <a:rPr lang="ko-KR" altLang="en-US" dirty="0" smtClean="0"/>
              <a:t>클래스에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선언하지 </a:t>
            </a:r>
            <a:endParaRPr lang="en-US" altLang="ko-KR" dirty="0" smtClean="0"/>
          </a:p>
          <a:p>
            <a:r>
              <a:rPr lang="ko-KR" altLang="en-US" dirty="0" smtClean="0"/>
              <a:t>않아도 </a:t>
            </a:r>
            <a:r>
              <a:rPr lang="en-US" altLang="ko-KR" dirty="0" smtClean="0"/>
              <a:t>Overloading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 가능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Picture 9" descr="http://123emoji.com/wp-content/uploads/2017/08/sticker-15-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45224"/>
            <a:ext cx="1885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194</Words>
  <Application>Microsoft Office PowerPoint</Application>
  <PresentationFormat>화면 슬라이드 쇼(4:3)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Overloding &amp; Overriding</vt:lpstr>
      <vt:lpstr> 1st. Overloading</vt:lpstr>
      <vt:lpstr> 1st. Overloading</vt:lpstr>
      <vt:lpstr> 1st. Overloading</vt:lpstr>
      <vt:lpstr> 1st. Overloading</vt:lpstr>
      <vt:lpstr> 1st. Overloading</vt:lpstr>
      <vt:lpstr> 1st. Overloading</vt:lpstr>
      <vt:lpstr> 2nd. Overriding</vt:lpstr>
      <vt:lpstr> 2nd. Overriding</vt:lpstr>
      <vt:lpstr> 2nd. Overriding</vt:lpstr>
      <vt:lpstr> 2nd. Overriding</vt:lpstr>
      <vt:lpstr>  2nd. Overriding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Overloding &amp; Overriding</dc:title>
  <dc:creator>tutgame2089@gmail.com</dc:creator>
  <cp:lastModifiedBy>tutgame2089@gmail.com</cp:lastModifiedBy>
  <cp:revision>39</cp:revision>
  <dcterms:created xsi:type="dcterms:W3CDTF">2019-02-21T10:19:39Z</dcterms:created>
  <dcterms:modified xsi:type="dcterms:W3CDTF">2019-02-21T16:42:13Z</dcterms:modified>
</cp:coreProperties>
</file>