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487"/>
    <p:restoredTop sz="94646"/>
  </p:normalViewPr>
  <p:slideViewPr>
    <p:cSldViewPr snapToGrid="0" snapToObjects="1">
      <p:cViewPr varScale="1">
        <p:scale>
          <a:sx n="40" d="100"/>
          <a:sy n="40" d="100"/>
        </p:scale>
        <p:origin x="240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A2D6228-7777-7341-A814-6F585CFF5958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B76429-72FD-7D44-9394-250F99B4902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376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6228-7777-7341-A814-6F585CFF5958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6429-72FD-7D44-9394-250F99B4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4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6228-7777-7341-A814-6F585CFF5958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6429-72FD-7D44-9394-250F99B4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1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6228-7777-7341-A814-6F585CFF5958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6429-72FD-7D44-9394-250F99B4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1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2D6228-7777-7341-A814-6F585CFF5958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3B76429-72FD-7D44-9394-250F99B4902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92969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6228-7777-7341-A814-6F585CFF5958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6429-72FD-7D44-9394-250F99B4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986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6228-7777-7341-A814-6F585CFF5958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6429-72FD-7D44-9394-250F99B4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075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6228-7777-7341-A814-6F585CFF5958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6429-72FD-7D44-9394-250F99B4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2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6228-7777-7341-A814-6F585CFF5958}" type="datetimeFigureOut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6429-72FD-7D44-9394-250F99B4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5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A2D6228-7777-7341-A814-6F585CFF5958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3B76429-72FD-7D44-9394-250F99B490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26912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A2D6228-7777-7341-A814-6F585CFF5958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3B76429-72FD-7D44-9394-250F99B4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4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2D6228-7777-7341-A814-6F585CFF5958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3B76429-72FD-7D44-9394-250F99B4902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350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1AE3-816E-544C-84BF-D5CACD6F1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Model View Controller </a:t>
            </a:r>
            <a:br>
              <a:rPr lang="en-US" sz="6000" dirty="0"/>
            </a:br>
            <a:r>
              <a:rPr lang="en-US" sz="6000" dirty="0"/>
              <a:t>(MVC)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842F1-F64B-E941-A20C-5F3F1E048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Bigger than a pattern: </a:t>
            </a:r>
          </a:p>
          <a:p>
            <a:r>
              <a:rPr lang="en-US" dirty="0"/>
              <a:t>It’s 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91863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6CC6-D8F6-9B44-BEA1-7A416BE5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849086"/>
            <a:ext cx="10178322" cy="1025430"/>
          </a:xfrm>
        </p:spPr>
        <p:txBody>
          <a:bodyPr/>
          <a:lstStyle/>
          <a:p>
            <a:pPr algn="ctr"/>
            <a:r>
              <a:rPr lang="en-US" dirty="0"/>
              <a:t>Model view controller (</a:t>
            </a:r>
            <a:r>
              <a:rPr lang="en-US" dirty="0" err="1"/>
              <a:t>mvc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7D5B4-A051-CC42-8403-16B2E7E15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53343"/>
            <a:ext cx="10178322" cy="4049486"/>
          </a:xfrm>
        </p:spPr>
        <p:txBody>
          <a:bodyPr>
            <a:normAutofit/>
          </a:bodyPr>
          <a:lstStyle/>
          <a:p>
            <a:r>
              <a:rPr lang="en-US" sz="4000" dirty="0"/>
              <a:t>MVC</a:t>
            </a:r>
            <a:r>
              <a:rPr lang="ko-KR" altLang="en-US" sz="4000" dirty="0"/>
              <a:t>란 </a:t>
            </a:r>
            <a:r>
              <a:rPr lang="en-US" altLang="ko-KR" sz="4000" dirty="0"/>
              <a:t>Application</a:t>
            </a:r>
            <a:r>
              <a:rPr lang="ko-KR" altLang="en-US" sz="4000" dirty="0"/>
              <a:t>을 </a:t>
            </a:r>
            <a:r>
              <a:rPr lang="en-US" altLang="ko-KR" sz="4000" dirty="0"/>
              <a:t>Data Model, User Interface </a:t>
            </a:r>
            <a:r>
              <a:rPr lang="ko-KR" altLang="en-US" sz="4000" dirty="0"/>
              <a:t>그리고 </a:t>
            </a:r>
            <a:r>
              <a:rPr lang="en-US" altLang="ko-KR" sz="4000" dirty="0"/>
              <a:t>Control Logic</a:t>
            </a:r>
            <a:r>
              <a:rPr lang="ko-KR" altLang="en-US" sz="4000" dirty="0"/>
              <a:t> 요소로 명확히 구분하여 수정</a:t>
            </a:r>
            <a:r>
              <a:rPr lang="en-US" altLang="ko-KR" sz="4000" dirty="0"/>
              <a:t> </a:t>
            </a:r>
            <a:r>
              <a:rPr lang="ko-KR" altLang="en-US" sz="4000" dirty="0"/>
              <a:t>작업으로 인해 구성 요소 간에 미치는 영향을 최소화하는 소프트웨어 </a:t>
            </a:r>
            <a:r>
              <a:rPr lang="ko-KR" altLang="en-US" sz="4000" dirty="0" err="1"/>
              <a:t>아키텍쳐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68442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E1B1-8381-574E-8078-AF5EBCBD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83771"/>
            <a:ext cx="10178322" cy="1090746"/>
          </a:xfrm>
        </p:spPr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40AC-36CA-BD4D-B5FF-E0F4AAEEB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9711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/>
              <a:t>Model</a:t>
            </a:r>
            <a:r>
              <a:rPr lang="ko-KR" altLang="en-US" sz="3200" b="1" dirty="0"/>
              <a:t>의 책임들</a:t>
            </a:r>
            <a:endParaRPr lang="en-US" altLang="ko-KR" sz="3200" b="1" dirty="0"/>
          </a:p>
          <a:p>
            <a:pPr marL="0" indent="0">
              <a:buNone/>
            </a:pP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모델의 상태에 접근 제공</a:t>
            </a:r>
            <a:br>
              <a:rPr lang="en-US" altLang="ko-KR" sz="3200" dirty="0"/>
            </a:br>
            <a:r>
              <a:rPr lang="en-US" altLang="ko-KR" sz="3200" dirty="0"/>
              <a:t>-</a:t>
            </a:r>
            <a:r>
              <a:rPr lang="ko-KR" altLang="en-US" sz="3200" dirty="0"/>
              <a:t> </a:t>
            </a:r>
            <a:r>
              <a:rPr lang="en-US" altLang="ko-KR" sz="3200" dirty="0"/>
              <a:t>getter, </a:t>
            </a:r>
            <a:r>
              <a:rPr lang="en-US" altLang="ko-KR" sz="3200" dirty="0" err="1"/>
              <a:t>toString</a:t>
            </a:r>
            <a:r>
              <a:rPr lang="en-US" altLang="ko-KR" sz="3200" dirty="0"/>
              <a:t>, other Methods that </a:t>
            </a:r>
            <a:r>
              <a:rPr lang="en-US" altLang="ko-KR" sz="3200" dirty="0" err="1"/>
              <a:t>prrovide</a:t>
            </a:r>
            <a:r>
              <a:rPr lang="en-US" altLang="ko-KR" sz="3200" dirty="0"/>
              <a:t> info</a:t>
            </a:r>
          </a:p>
          <a:p>
            <a:pPr marL="457200" indent="-457200">
              <a:buAutoNum type="arabicPeriod"/>
            </a:pP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시스템의 기능에 접근 제공</a:t>
            </a:r>
            <a:br>
              <a:rPr lang="en-US" altLang="ko-KR" sz="3200" dirty="0"/>
            </a:br>
            <a:r>
              <a:rPr lang="en-US" altLang="ko-KR" sz="3200" dirty="0"/>
              <a:t>-</a:t>
            </a:r>
            <a:r>
              <a:rPr lang="ko-KR" altLang="en-US" sz="3200" dirty="0"/>
              <a:t> </a:t>
            </a:r>
            <a:r>
              <a:rPr lang="en-US" altLang="ko-KR" sz="3200" dirty="0" err="1"/>
              <a:t>changeRoom</a:t>
            </a:r>
            <a:r>
              <a:rPr lang="en-US" altLang="ko-KR" sz="3200" dirty="0"/>
              <a:t>(</a:t>
            </a:r>
            <a:r>
              <a:rPr lang="en-US" altLang="ko-KR" sz="3200" dirty="0" err="1"/>
              <a:t>int</a:t>
            </a:r>
            <a:r>
              <a:rPr lang="en-US" altLang="ko-KR" sz="3200" dirty="0"/>
              <a:t>), </a:t>
            </a:r>
            <a:r>
              <a:rPr lang="en-US" altLang="ko-KR" sz="3200" dirty="0" err="1"/>
              <a:t>shootArrow</a:t>
            </a:r>
            <a:r>
              <a:rPr lang="en-US" altLang="ko-KR" sz="3200" dirty="0"/>
              <a:t>(</a:t>
            </a:r>
            <a:r>
              <a:rPr lang="en-US" altLang="ko-KR" sz="3200" dirty="0" err="1"/>
              <a:t>int</a:t>
            </a:r>
            <a:r>
              <a:rPr lang="en-US" altLang="ko-KR" sz="3200" dirty="0"/>
              <a:t>) </a:t>
            </a:r>
          </a:p>
          <a:p>
            <a:pPr marL="457200" indent="-457200">
              <a:buAutoNum type="arabicPeriod"/>
            </a:pP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 </a:t>
            </a:r>
            <a:r>
              <a:rPr lang="en-US" altLang="ko-KR" sz="3200" dirty="0"/>
              <a:t>View</a:t>
            </a:r>
            <a:r>
              <a:rPr lang="ko-KR" altLang="en-US" sz="3200" dirty="0"/>
              <a:t>의 상태 변화를 전달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22876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4C46-9755-D441-8D01-04D60E6F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Controller</a:t>
            </a:r>
            <a:r>
              <a:rPr lang="ko-KR" altLang="en-US" sz="3200" b="1" dirty="0"/>
              <a:t>의 책임들</a:t>
            </a:r>
            <a:endParaRPr lang="en-US" altLang="ko-KR" sz="3200" b="1" dirty="0"/>
          </a:p>
          <a:p>
            <a:pPr marL="0" indent="0">
              <a:buNone/>
            </a:pPr>
            <a:endParaRPr lang="en-US" altLang="ko-KR" sz="3200" dirty="0"/>
          </a:p>
          <a:p>
            <a:pPr marL="457200" indent="-457200">
              <a:buAutoNum type="arabicPeriod"/>
            </a:pPr>
            <a:r>
              <a:rPr lang="en-US" altLang="ko-KR" sz="3200" dirty="0"/>
              <a:t>User Input</a:t>
            </a:r>
            <a:r>
              <a:rPr lang="ko-KR" altLang="en-US" sz="3200" dirty="0"/>
              <a:t>에</a:t>
            </a:r>
            <a:r>
              <a:rPr lang="en-US" altLang="ko-KR" sz="3200" dirty="0"/>
              <a:t> </a:t>
            </a:r>
            <a:r>
              <a:rPr lang="ko-KR" altLang="en-US" sz="3200" dirty="0"/>
              <a:t>반응</a:t>
            </a:r>
            <a:br>
              <a:rPr lang="en-US" altLang="ko-KR" sz="3200" dirty="0"/>
            </a:br>
            <a:r>
              <a:rPr lang="en-US" altLang="ko-KR" sz="3200" dirty="0"/>
              <a:t>-</a:t>
            </a:r>
            <a:r>
              <a:rPr lang="ko-KR" altLang="en-US" sz="3200" dirty="0"/>
              <a:t> 버튼 클릭</a:t>
            </a:r>
            <a:r>
              <a:rPr lang="en-US" altLang="ko-KR" sz="3200" dirty="0"/>
              <a:t>,</a:t>
            </a:r>
            <a:r>
              <a:rPr lang="ko-KR" altLang="en-US" sz="3200" dirty="0"/>
              <a:t> 키 누름</a:t>
            </a:r>
            <a:r>
              <a:rPr lang="en-US" altLang="ko-KR" sz="3200" dirty="0"/>
              <a:t>,</a:t>
            </a:r>
            <a:r>
              <a:rPr lang="ko-KR" altLang="en-US" sz="3200" dirty="0"/>
              <a:t> 마우스 클릭</a:t>
            </a:r>
            <a:r>
              <a:rPr lang="en-US" altLang="ko-KR" sz="3200" dirty="0"/>
              <a:t>,</a:t>
            </a:r>
            <a:r>
              <a:rPr lang="ko-KR" altLang="en-US" sz="3200" dirty="0"/>
              <a:t> 슬라이드 바 조정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en-US" altLang="ko-KR" sz="3200" dirty="0"/>
              <a:t>Model</a:t>
            </a:r>
            <a:r>
              <a:rPr lang="ko-KR" altLang="en-US" sz="3200" dirty="0"/>
              <a:t>에 사용자에게 </a:t>
            </a:r>
            <a:r>
              <a:rPr lang="ko-KR" altLang="en-US" sz="3200" dirty="0" err="1"/>
              <a:t>메세지</a:t>
            </a:r>
            <a:r>
              <a:rPr lang="ko-KR" altLang="en-US" sz="3200" dirty="0"/>
              <a:t> 전송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 </a:t>
            </a:r>
            <a:r>
              <a:rPr lang="en-US" altLang="ko-KR" sz="3200" dirty="0"/>
              <a:t>View</a:t>
            </a:r>
            <a:r>
              <a:rPr lang="ko-KR" altLang="en-US" sz="3200" dirty="0"/>
              <a:t>에 적절한 </a:t>
            </a:r>
            <a:r>
              <a:rPr lang="ko-KR" altLang="en-US" sz="3200" dirty="0" err="1"/>
              <a:t>메세지</a:t>
            </a:r>
            <a:r>
              <a:rPr lang="ko-KR" altLang="en-US" sz="3200" dirty="0"/>
              <a:t> 전송</a:t>
            </a:r>
            <a:endParaRPr lang="en-US" altLang="ko-KR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558D13-B2C4-1148-B5E5-FD9390B1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685799"/>
            <a:ext cx="10178322" cy="1188717"/>
          </a:xfrm>
        </p:spPr>
        <p:txBody>
          <a:bodyPr/>
          <a:lstStyle/>
          <a:p>
            <a:pPr algn="ctr"/>
            <a:r>
              <a:rPr lang="en-US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48605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B5F5-1043-BE45-B3CD-DD7C68A6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653143"/>
            <a:ext cx="10178322" cy="1221374"/>
          </a:xfrm>
        </p:spPr>
        <p:txBody>
          <a:bodyPr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2411-F8DF-C949-B852-5A89036D5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View</a:t>
            </a:r>
            <a:r>
              <a:rPr lang="ko-KR" altLang="en-US" sz="3600" b="1" dirty="0"/>
              <a:t>의 책임들</a:t>
            </a:r>
            <a:endParaRPr lang="en-US" altLang="ko-KR" sz="3600" b="1" dirty="0"/>
          </a:p>
          <a:p>
            <a:pPr marL="457200" indent="-457200">
              <a:buAutoNum type="arabicPeriod"/>
            </a:pPr>
            <a:endParaRPr lang="en-US" altLang="ko-KR" sz="3600" dirty="0"/>
          </a:p>
          <a:p>
            <a:pPr marL="457200" indent="-457200">
              <a:buAutoNum type="arabicPeriod"/>
            </a:pPr>
            <a:r>
              <a:rPr lang="ko-KR" altLang="en-US" sz="3600" dirty="0"/>
              <a:t>모델의 상태를 사용자에게 보여주며</a:t>
            </a:r>
            <a:r>
              <a:rPr lang="en-US" altLang="ko-KR" sz="3600" dirty="0"/>
              <a:t>,</a:t>
            </a:r>
            <a:r>
              <a:rPr lang="ko-KR" altLang="en-US" sz="3600" dirty="0"/>
              <a:t> </a:t>
            </a:r>
            <a:r>
              <a:rPr lang="en-US" altLang="ko-KR" sz="3600" dirty="0"/>
              <a:t>Input</a:t>
            </a:r>
            <a:r>
              <a:rPr lang="ko-KR" altLang="en-US" sz="3600" dirty="0"/>
              <a:t> 허락</a:t>
            </a:r>
            <a:endParaRPr lang="en-US" altLang="ko-KR" sz="3600" dirty="0"/>
          </a:p>
          <a:p>
            <a:pPr marL="457200" indent="-457200">
              <a:buAutoNum type="arabicPeriod"/>
            </a:pPr>
            <a:r>
              <a:rPr lang="ko-KR" altLang="en-US" sz="3600" dirty="0"/>
              <a:t>모델</a:t>
            </a:r>
            <a:r>
              <a:rPr lang="en-US" altLang="ko-KR" sz="3600" dirty="0"/>
              <a:t>(Observable)</a:t>
            </a:r>
            <a:r>
              <a:rPr lang="ko-KR" altLang="en-US" sz="3600" dirty="0"/>
              <a:t>은 무조건 </a:t>
            </a:r>
            <a:r>
              <a:rPr lang="en-US" altLang="ko-KR" sz="3600" dirty="0"/>
              <a:t>view(Observers)</a:t>
            </a:r>
            <a:r>
              <a:rPr lang="ko-KR" altLang="en-US" sz="3600" dirty="0"/>
              <a:t>에 등록 되어 있으며</a:t>
            </a:r>
            <a:r>
              <a:rPr lang="en-US" altLang="ko-KR" sz="3600" dirty="0"/>
              <a:t>,</a:t>
            </a:r>
            <a:r>
              <a:rPr lang="ko-KR" altLang="en-US" sz="3600" dirty="0"/>
              <a:t> </a:t>
            </a:r>
            <a:r>
              <a:rPr lang="en-US" altLang="ko-KR" sz="3600" dirty="0"/>
              <a:t> Model</a:t>
            </a:r>
            <a:r>
              <a:rPr lang="ko-KR" altLang="en-US" sz="3600" dirty="0"/>
              <a:t>은 사용자에게 상태가 변화된 것을 일러줌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581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275E-D990-744D-A1C0-2AD2BD0A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849085"/>
            <a:ext cx="10178322" cy="1025431"/>
          </a:xfrm>
        </p:spPr>
        <p:txBody>
          <a:bodyPr/>
          <a:lstStyle/>
          <a:p>
            <a:pPr algn="ctr"/>
            <a:r>
              <a:rPr lang="en-US" dirty="0"/>
              <a:t>MVC </a:t>
            </a:r>
            <a:r>
              <a:rPr lang="ko-KR" altLang="en-US" dirty="0"/>
              <a:t>의 이점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8A8B-8529-BD4E-AEF2-710B98D8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22715"/>
            <a:ext cx="10178322" cy="415695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700" dirty="0"/>
              <a:t>디자인의 선명도</a:t>
            </a:r>
            <a:r>
              <a:rPr lang="en-US" altLang="ko-KR" sz="2700" dirty="0"/>
              <a:t> (Clarity of Design)</a:t>
            </a:r>
            <a:br>
              <a:rPr lang="en-US" altLang="ko-KR" sz="2700" dirty="0"/>
            </a:br>
            <a:r>
              <a:rPr lang="en-US" altLang="ko-KR" sz="2700" dirty="0"/>
              <a:t>-</a:t>
            </a:r>
            <a:r>
              <a:rPr lang="ko-KR" altLang="en-US" sz="2700" dirty="0"/>
              <a:t> 구현과 유지가 쉬움</a:t>
            </a:r>
            <a:endParaRPr lang="en-US" altLang="ko-KR" sz="2700" dirty="0"/>
          </a:p>
          <a:p>
            <a:pPr marL="457200" indent="-457200">
              <a:buAutoNum type="arabicPeriod"/>
            </a:pPr>
            <a:r>
              <a:rPr lang="ko-KR" altLang="en-US" sz="2700" dirty="0"/>
              <a:t>모듈화</a:t>
            </a:r>
            <a:r>
              <a:rPr lang="en-US" altLang="ko-KR" sz="2700" dirty="0"/>
              <a:t> (Modularity)</a:t>
            </a:r>
            <a:br>
              <a:rPr lang="en-US" altLang="ko-KR" sz="2700" dirty="0"/>
            </a:br>
            <a:r>
              <a:rPr lang="en-US" altLang="ko-KR" sz="2700" dirty="0"/>
              <a:t>-</a:t>
            </a:r>
            <a:r>
              <a:rPr lang="ko-KR" altLang="en-US" sz="2700" dirty="0"/>
              <a:t> 하나의 모듈의 변화가 다른 모듈들에 영향을 미치지 않음</a:t>
            </a:r>
            <a:br>
              <a:rPr lang="en-US" altLang="ko-KR" sz="2700" dirty="0"/>
            </a:br>
            <a:r>
              <a:rPr lang="en-US" altLang="ko-KR" sz="2700" dirty="0"/>
              <a:t>-</a:t>
            </a:r>
            <a:r>
              <a:rPr lang="ko-KR" altLang="en-US" sz="2700" dirty="0"/>
              <a:t> 인터페이스가 있다면 병렬로 개발 가능</a:t>
            </a:r>
            <a:endParaRPr lang="en-US" altLang="ko-KR" sz="2700" dirty="0"/>
          </a:p>
          <a:p>
            <a:pPr marL="457200" indent="-457200">
              <a:buAutoNum type="arabicPeriod"/>
            </a:pPr>
            <a:r>
              <a:rPr lang="ko-KR" altLang="en-US" sz="2700" dirty="0"/>
              <a:t>여러 개의 뷰 </a:t>
            </a:r>
            <a:r>
              <a:rPr lang="en-US" altLang="ko-KR" sz="2700" dirty="0"/>
              <a:t>(Multiple vies)</a:t>
            </a:r>
            <a:br>
              <a:rPr lang="en-US" altLang="ko-KR" sz="2700" dirty="0"/>
            </a:br>
            <a:r>
              <a:rPr lang="en-US" altLang="ko-KR" sz="2700" dirty="0"/>
              <a:t>-</a:t>
            </a:r>
            <a:r>
              <a:rPr lang="ko-KR" altLang="en-US" sz="2700" dirty="0"/>
              <a:t> 스프레드 시트</a:t>
            </a:r>
            <a:r>
              <a:rPr lang="en-US" altLang="ko-KR" sz="2700" dirty="0"/>
              <a:t>,</a:t>
            </a:r>
            <a:r>
              <a:rPr lang="ko-KR" altLang="en-US" sz="2700" dirty="0"/>
              <a:t> 파워 포인트</a:t>
            </a:r>
            <a:r>
              <a:rPr lang="en-US" altLang="ko-KR" sz="2700" dirty="0"/>
              <a:t>,</a:t>
            </a:r>
            <a:r>
              <a:rPr lang="ko-KR" altLang="en-US" sz="2700" dirty="0"/>
              <a:t> 파일 브라우저</a:t>
            </a:r>
            <a:r>
              <a:rPr lang="en-US" altLang="ko-KR" sz="2700" dirty="0"/>
              <a:t>,</a:t>
            </a:r>
            <a:r>
              <a:rPr lang="ko-KR" altLang="en-US" sz="2700" dirty="0"/>
              <a:t> 게임</a:t>
            </a:r>
            <a:r>
              <a:rPr lang="en-US" altLang="ko-KR" sz="2700" dirty="0"/>
              <a:t>,</a:t>
            </a:r>
            <a:r>
              <a:rPr lang="ko-KR" altLang="en-US" sz="2700" dirty="0"/>
              <a:t> 이클립스 등 </a:t>
            </a:r>
            <a:endParaRPr lang="en-US" altLang="ko-KR" sz="2700" dirty="0"/>
          </a:p>
          <a:p>
            <a:pPr marL="0" indent="0">
              <a:buNone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81324129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{AEAAD61C-0A60-BE4A-ADC2-413A75D83E1C}tf10001071</Template>
  <TotalTime>79</TotalTime>
  <Words>102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Model View Controller  (MVC)</vt:lpstr>
      <vt:lpstr>Model view controller (mvc)</vt:lpstr>
      <vt:lpstr>MODEL</vt:lpstr>
      <vt:lpstr>Controller</vt:lpstr>
      <vt:lpstr>View</vt:lpstr>
      <vt:lpstr>MVC 의 이점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  (MVC)</dc:title>
  <dc:creator>Junyoung Kwon</dc:creator>
  <cp:lastModifiedBy>Junyoung Kwon</cp:lastModifiedBy>
  <cp:revision>8</cp:revision>
  <dcterms:created xsi:type="dcterms:W3CDTF">2019-03-04T15:12:13Z</dcterms:created>
  <dcterms:modified xsi:type="dcterms:W3CDTF">2019-03-04T16:31:56Z</dcterms:modified>
</cp:coreProperties>
</file>