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7" r:id="rId5"/>
    <p:sldId id="258" r:id="rId6"/>
    <p:sldId id="264" r:id="rId7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6470" autoAdjust="0"/>
  </p:normalViewPr>
  <p:slideViewPr>
    <p:cSldViewPr showGuides="1">
      <p:cViewPr varScale="1">
        <p:scale>
          <a:sx n="65" d="100"/>
          <a:sy n="65" d="100"/>
        </p:scale>
        <p:origin x="66" y="3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4AC83E-4F28-4EA9-9383-F794506A988C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2019년 2월 25일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3873BE6-AABF-4E77-8333-44B502740C47}" type="datetime4">
              <a:rPr lang="ko-KR" altLang="en-US" smtClean="0"/>
              <a:pPr/>
              <a:t>2019년 2월 25일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BB98AFB-CB0D-4DFE-87B9-B4B0D0DE73C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73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60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 smtClean="0"/>
              <a:t>바닥글 추가</a:t>
            </a:r>
            <a:endParaRPr lang="ko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4E24021-43AB-4E93-998D-699CE5E58B5C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 smtClean="0"/>
              <a:t>바닥글 추가</a:t>
            </a:r>
            <a:endParaRPr lang="ko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77BDE08-EF69-4CDE-9817-908A40DB987B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 smtClean="0"/>
              <a:t>바닥글 추가</a:t>
            </a:r>
            <a:endParaRPr lang="ko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3D5B25B-EC36-4BC0-84ED-D01E4AD690B3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98EE465E-3D0C-432A-9E67-582EEBBC8739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DB36429-B3C0-466B-BF6F-F6A206099674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845D1C0-D6DE-4F8D-8724-C16FFD36AC09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F694308-BEB5-43C2-96B3-777BAF31FA92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92518E5-899D-4F1C-B9C0-4153F589D8C4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9AB2EC4-AC50-4AAA-838D-1B8620D65867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BCA9A85-B5CB-4659-B7AD-2ADB675ACA4D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A2311A3-2538-42DE-AEC3-5B7A40B68862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77724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96012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097280" indent="-13716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23444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61158" y="533400"/>
            <a:ext cx="5749278" cy="339965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오버로딩</a:t>
            </a:r>
            <a:r>
              <a:rPr lang="en-US" altLang="ko-KR" dirty="0" smtClean="0"/>
              <a:t>(Overloading)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&amp;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오버라이딩</a:t>
            </a:r>
            <a:r>
              <a:rPr lang="en-US" altLang="ko-KR" dirty="0" smtClean="0"/>
              <a:t>(Overriding)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870276" y="4797152"/>
            <a:ext cx="1140768" cy="529456"/>
          </a:xfrm>
        </p:spPr>
        <p:txBody>
          <a:bodyPr/>
          <a:lstStyle/>
          <a:p>
            <a:r>
              <a:rPr lang="ko-KR" altLang="en-US" dirty="0" err="1" smtClean="0"/>
              <a:t>백현욱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오버로딩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3" y="1828800"/>
            <a:ext cx="5533256" cy="4191000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같은 이름의 메서드를 여러 개를 취하면서</a:t>
            </a:r>
            <a:endParaRPr lang="en-US" altLang="ko-KR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ko-KR" altLang="en-US" dirty="0" smtClean="0"/>
              <a:t>매개변수의 유형과 개수가 다르게 함</a:t>
            </a:r>
            <a:endParaRPr lang="en-US" altLang="ko-KR" dirty="0" smtClean="0"/>
          </a:p>
          <a:p>
            <a:pPr rtl="0"/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각 다른 형태로 호출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8" y="1832992"/>
            <a:ext cx="47053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오버라이딩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3" y="1828800"/>
            <a:ext cx="5533256" cy="4191000"/>
          </a:xfrm>
        </p:spPr>
        <p:txBody>
          <a:bodyPr rtlCol="0"/>
          <a:lstStyle/>
          <a:p>
            <a:pPr rtl="0"/>
            <a:r>
              <a:rPr lang="ko-KR" altLang="en-US" dirty="0" smtClean="0"/>
              <a:t>상속 관계의 있는 클래스 간에 </a:t>
            </a:r>
            <a:endParaRPr lang="en-US" altLang="ko-KR" dirty="0" smtClean="0"/>
          </a:p>
          <a:p>
            <a:pPr rtl="0"/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같은 </a:t>
            </a:r>
            <a:r>
              <a:rPr lang="ko-KR" altLang="en-US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메소드를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다시 정의 하여</a:t>
            </a:r>
            <a:endParaRPr lang="en-US" altLang="ko-KR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ko-KR" altLang="en-US" dirty="0" err="1" smtClean="0"/>
              <a:t>사용하는것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276" y="1828800"/>
            <a:ext cx="6724650" cy="1543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275" y="3448050"/>
            <a:ext cx="5833107" cy="264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5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즈니스 전략 프레젠테이션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090_TF03460663.potx" id="{FE00F803-FA41-4137-8E06-6B4EB4A0E169}" vid="{EAEA946B-0AD2-4B40-BCF0-088097655EA4}"/>
    </a:ext>
  </a:extLst>
</a:theme>
</file>

<file path=ppt/theme/theme2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FF1070-8794-47AC-90B7-1F2E078096FF}">
  <ds:schemaRefs>
    <ds:schemaRef ds:uri="http://purl.org/dc/elements/1.1/"/>
    <ds:schemaRef ds:uri="http://www.w3.org/XML/1998/namespace"/>
    <ds:schemaRef ds:uri="http://schemas.microsoft.com/office/2006/documentManagement/types"/>
    <ds:schemaRef ds:uri="a4f35948-e619-41b3-aa29-22878b09cfd2"/>
    <ds:schemaRef ds:uri="40262f94-9f35-4ac3-9a90-690165a166b7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전략 프레젠테이션</Template>
  <TotalTime>80</TotalTime>
  <Words>36</Words>
  <Application>Microsoft Office PowerPoint</Application>
  <PresentationFormat>사용자 지정</PresentationFormat>
  <Paragraphs>13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바탕</vt:lpstr>
      <vt:lpstr>Arial</vt:lpstr>
      <vt:lpstr>비즈니스 전략 프레젠테이션</vt:lpstr>
      <vt:lpstr>오버로딩(Overloading)               &amp;  오버라이딩(Overriding)</vt:lpstr>
      <vt:lpstr>오버로딩</vt:lpstr>
      <vt:lpstr>오버라이딩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오버로딩(Overloading)               &amp;  오버라이딩(Overriding)</dc:title>
  <dc:creator>admin</dc:creator>
  <cp:lastModifiedBy>USER</cp:lastModifiedBy>
  <cp:revision>7</cp:revision>
  <dcterms:created xsi:type="dcterms:W3CDTF">2019-02-20T17:31:34Z</dcterms:created>
  <dcterms:modified xsi:type="dcterms:W3CDTF">2019-02-25T01:02:32Z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