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3B567-CA71-470D-8989-4003287A7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 패턴</a:t>
            </a:r>
          </a:p>
        </p:txBody>
      </p:sp>
    </p:spTree>
    <p:extLst>
      <p:ext uri="{BB962C8B-B14F-4D97-AF65-F5344CB8AC3E}">
        <p14:creationId xmlns:p14="http://schemas.microsoft.com/office/powerpoint/2010/main" val="209747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E4F490-FA76-4FF0-B36A-72B01E117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8C51A-4ECF-4857-8298-6C8334C7F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1C46E-A2A6-4DF0-84BD-502A2E56D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sq">
            <a:solidFill>
              <a:srgbClr val="FFFFFF">
                <a:alpha val="8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62FAA3-F275-4886-A003-E7A5D78E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MVC</a:t>
            </a:r>
            <a:r>
              <a:rPr lang="ko-KR" altLang="en-US">
                <a:solidFill>
                  <a:srgbClr val="FFFFFF"/>
                </a:solidFill>
              </a:rPr>
              <a:t> 패턴이란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CE4C0A-D88E-41BB-8F06-8C0E2604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354B0-9113-4AC5-9E43-E88E22A6C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Model , View , Controller </a:t>
            </a:r>
            <a:r>
              <a:rPr lang="ko-KR" altLang="en-US">
                <a:solidFill>
                  <a:schemeClr val="tx1"/>
                </a:solidFill>
              </a:rPr>
              <a:t>의 합성어로 소프트웨어 공학에서 사용되는 소프트웨어 디자인 패턴입니다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</a:rPr>
              <a:t>Model : </a:t>
            </a:r>
            <a:r>
              <a:rPr lang="ko-KR" altLang="en-US">
                <a:solidFill>
                  <a:schemeClr val="tx1"/>
                </a:solidFill>
              </a:rPr>
              <a:t>백그라운드에서 동작하는 로직을 처리합니다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</a:rPr>
              <a:t>View : </a:t>
            </a:r>
            <a:r>
              <a:rPr lang="ko-KR" altLang="en-US">
                <a:solidFill>
                  <a:schemeClr val="tx1"/>
                </a:solidFill>
              </a:rPr>
              <a:t>사용자가 보게 될 결과 화면을 출력합니다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</a:rPr>
              <a:t>Controller : </a:t>
            </a:r>
            <a:r>
              <a:rPr lang="ko-KR" altLang="en-US">
                <a:solidFill>
                  <a:schemeClr val="tx1"/>
                </a:solidFill>
              </a:rPr>
              <a:t>사용자의 입력처리와 흐름 제어를 담당합니다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68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85277C9-7FCE-4806-953D-7C3D185A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altLang="ko-KR" sz="2400" dirty="0"/>
              <a:t>MVC</a:t>
            </a:r>
            <a:r>
              <a:rPr lang="ko-KR" altLang="en-US" sz="2400" dirty="0"/>
              <a:t>모델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F6655B-639E-4B9B-A260-BB9EC985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1</a:t>
            </a:r>
            <a:r>
              <a:rPr lang="ko-KR" altLang="en-US" dirty="0"/>
              <a:t>의 가장 큰 특징은 요청 흐름을 제어하기 위한 컨트롤러가 특별히 존재하지 않는다는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MVC</a:t>
            </a:r>
            <a:r>
              <a:rPr lang="ko-KR" altLang="en-US" dirty="0"/>
              <a:t>로 굳이 구분하자면 클라이언트의 요청을 받은 </a:t>
            </a:r>
            <a:r>
              <a:rPr lang="en-US" altLang="ko-KR" dirty="0"/>
              <a:t>JSP</a:t>
            </a:r>
            <a:r>
              <a:rPr lang="ko-KR" altLang="en-US" dirty="0"/>
              <a:t>가 </a:t>
            </a:r>
            <a:r>
              <a:rPr lang="en-US" altLang="ko-KR" dirty="0"/>
              <a:t>Model </a:t>
            </a:r>
            <a:r>
              <a:rPr lang="ko-KR" altLang="en-US" dirty="0"/>
              <a:t>영역을 선택해서 호출하므로 컨트롤러 역할을 수행한다고 볼 수 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 </a:t>
            </a:r>
            <a:r>
              <a:rPr lang="ko-KR" altLang="en-US" dirty="0" err="1"/>
              <a:t>프리젠테이션</a:t>
            </a:r>
            <a:r>
              <a:rPr lang="ko-KR" altLang="en-US" dirty="0"/>
              <a:t> 로직과 비즈니스 로직의 분리가 어렵고 그로 인해 뷰의 재활용성이 떨어진다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차후 수정이 힘들기 때문에 개발기간이 짧은 소규모 프로젝트나</a:t>
            </a:r>
            <a:r>
              <a:rPr lang="en-US" altLang="ko-KR" dirty="0"/>
              <a:t>, </a:t>
            </a:r>
            <a:r>
              <a:rPr lang="ko-KR" altLang="en-US" dirty="0"/>
              <a:t>변경사항이나 요구사항이 적을 경우 빠르게 개발할 수 있다는 장점이 있다</a:t>
            </a:r>
            <a:r>
              <a:rPr lang="en-US" altLang="ko-KR" dirty="0"/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endParaRPr lang="en-US" sz="1600" dirty="0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83F45514-B854-4981-8DDC-0B18C6517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2341942"/>
            <a:ext cx="5469466" cy="2174112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B6CF81-B466-4817-B95E-F34435A98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263" y="4711289"/>
            <a:ext cx="44386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0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8D88047-C08A-4681-AEBD-65CD7B56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88655"/>
            <a:ext cx="3660056" cy="718850"/>
          </a:xfrm>
        </p:spPr>
        <p:txBody>
          <a:bodyPr anchor="b">
            <a:normAutofit/>
          </a:bodyPr>
          <a:lstStyle/>
          <a:p>
            <a:r>
              <a:rPr lang="en-US" altLang="ko-KR" sz="2400" dirty="0"/>
              <a:t>MVC</a:t>
            </a:r>
            <a:r>
              <a:rPr lang="ko-KR" altLang="en-US" sz="2400" dirty="0"/>
              <a:t>모델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E820AF-0580-4EB1-87F3-1B90DA136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/>
              <a:t>주로 웹 애플리케이션에서 사용되며</a:t>
            </a:r>
            <a:r>
              <a:rPr lang="en-US" altLang="ko-KR" dirty="0"/>
              <a:t>, </a:t>
            </a:r>
            <a:r>
              <a:rPr lang="ko-KR" altLang="en-US" dirty="0"/>
              <a:t>일반 애플리케이션에서도 사용된다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MVC </a:t>
            </a:r>
            <a:r>
              <a:rPr lang="ko-KR" altLang="en-US" dirty="0"/>
              <a:t>패턴의 가장 중요한 장점 중 하나는 비즈니스 로직과 </a:t>
            </a:r>
            <a:r>
              <a:rPr lang="ko-KR" altLang="en-US" dirty="0" err="1"/>
              <a:t>프리젠테이션</a:t>
            </a:r>
            <a:r>
              <a:rPr lang="ko-KR" altLang="en-US" dirty="0"/>
              <a:t> 로직이 분리되었다는 것이다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 </a:t>
            </a:r>
            <a:r>
              <a:rPr lang="ko-KR" altLang="en-US" dirty="0"/>
              <a:t>디자이너와 개발자들의 영역이 분리됨으로써 서로 각자의 영역에 더 집중할 수 있다는 장점이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Model2[ = MVC </a:t>
            </a:r>
            <a:r>
              <a:rPr lang="ko-KR" altLang="en-US" dirty="0"/>
              <a:t>패턴 </a:t>
            </a:r>
            <a:r>
              <a:rPr lang="en-US" altLang="ko-KR" dirty="0"/>
              <a:t>]</a:t>
            </a:r>
            <a:r>
              <a:rPr lang="ko-KR" altLang="en-US" dirty="0"/>
              <a:t>에서는 </a:t>
            </a:r>
            <a:r>
              <a:rPr lang="ko-KR" altLang="en-US" dirty="0" err="1"/>
              <a:t>서블릿이</a:t>
            </a:r>
            <a:r>
              <a:rPr lang="ko-KR" altLang="en-US" dirty="0"/>
              <a:t> 흐름을 제어하는 컨트롤러 역할을 수행한다</a:t>
            </a:r>
            <a:r>
              <a:rPr lang="en-US" altLang="ko-KR" dirty="0"/>
              <a:t>. </a:t>
            </a:r>
            <a:r>
              <a:rPr lang="ko-KR" altLang="en-US" dirty="0"/>
              <a:t>모든 클라이언트의 요청은 </a:t>
            </a:r>
            <a:r>
              <a:rPr lang="ko-KR" altLang="en-US" dirty="0" err="1"/>
              <a:t>서블릿에</a:t>
            </a:r>
            <a:r>
              <a:rPr lang="ko-KR" altLang="en-US" dirty="0"/>
              <a:t> 전달되어 </a:t>
            </a:r>
            <a:r>
              <a:rPr lang="ko-KR" altLang="en-US" dirty="0" err="1"/>
              <a:t>서블릿이</a:t>
            </a:r>
            <a:r>
              <a:rPr lang="ko-KR" altLang="en-US" dirty="0"/>
              <a:t> 클라이언트의 요청에 따라 비즈니스 로직을 호출하고 그 결과에 따라 </a:t>
            </a:r>
            <a:r>
              <a:rPr lang="en-US" altLang="ko-KR" dirty="0"/>
              <a:t>View</a:t>
            </a:r>
            <a:r>
              <a:rPr lang="ko-KR" altLang="en-US" dirty="0"/>
              <a:t>에 해당하는 </a:t>
            </a:r>
            <a:r>
              <a:rPr lang="en-US" altLang="ko-KR" dirty="0"/>
              <a:t>JSP</a:t>
            </a:r>
            <a:r>
              <a:rPr lang="ko-KR" altLang="en-US" dirty="0"/>
              <a:t>를 호출하는 방식이다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Model2</a:t>
            </a:r>
            <a:r>
              <a:rPr lang="ko-KR" altLang="en-US" dirty="0"/>
              <a:t>가 </a:t>
            </a:r>
            <a:r>
              <a:rPr lang="en-US" altLang="ko-KR" dirty="0"/>
              <a:t>Model1</a:t>
            </a:r>
            <a:r>
              <a:rPr lang="ko-KR" altLang="en-US" dirty="0"/>
              <a:t>에 비해 개발 초기의 부하가 비교적 높고</a:t>
            </a:r>
            <a:r>
              <a:rPr lang="en-US" altLang="ko-KR" dirty="0"/>
              <a:t>, </a:t>
            </a:r>
            <a:r>
              <a:rPr lang="ko-KR" altLang="en-US" dirty="0"/>
              <a:t>아키텍처에 대한 수준 높은 이해를 요구하지만 재사용성이 높고 확장이 </a:t>
            </a:r>
            <a:r>
              <a:rPr lang="en-US" altLang="ko-KR" dirty="0"/>
              <a:t>Model1</a:t>
            </a:r>
            <a:r>
              <a:rPr lang="ko-KR" altLang="en-US" dirty="0"/>
              <a:t>에 비해 용이하다</a:t>
            </a:r>
            <a:r>
              <a:rPr lang="en-US" altLang="ko-KR" dirty="0"/>
              <a:t>. </a:t>
            </a:r>
            <a:r>
              <a:rPr lang="ko-KR" altLang="en-US" dirty="0"/>
              <a:t>무엇보다 </a:t>
            </a:r>
            <a:r>
              <a:rPr lang="en-US" altLang="ko-KR" dirty="0"/>
              <a:t>Model2</a:t>
            </a:r>
            <a:r>
              <a:rPr lang="ko-KR" altLang="en-US" dirty="0"/>
              <a:t>는 그 구조적 특징으로 인해 자연스럽게 </a:t>
            </a:r>
            <a:r>
              <a:rPr lang="en-US" altLang="ko-KR" dirty="0"/>
              <a:t>MVC </a:t>
            </a:r>
            <a:r>
              <a:rPr lang="ko-KR" altLang="en-US" dirty="0"/>
              <a:t>각 영역의 역할이 구분되도록 해준다</a:t>
            </a:r>
            <a:r>
              <a:rPr lang="en-US" altLang="ko-KR" dirty="0"/>
              <a:t>.</a:t>
            </a:r>
            <a:endParaRPr lang="en-US" sz="1600" dirty="0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F87B8391-6C37-4DDE-BA8C-DB5E2C919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2020611"/>
            <a:ext cx="5469466" cy="281677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5023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73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Garamond</vt:lpstr>
      <vt:lpstr>자연주의</vt:lpstr>
      <vt:lpstr>MVC 패턴</vt:lpstr>
      <vt:lpstr>MVC 패턴이란</vt:lpstr>
      <vt:lpstr>MVC모델 1</vt:lpstr>
      <vt:lpstr>MVC모델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패턴</dc:title>
  <dc:creator>종인 심</dc:creator>
  <cp:lastModifiedBy>종인 심</cp:lastModifiedBy>
  <cp:revision>2</cp:revision>
  <dcterms:created xsi:type="dcterms:W3CDTF">2019-03-04T14:40:50Z</dcterms:created>
  <dcterms:modified xsi:type="dcterms:W3CDTF">2019-03-04T14:48:13Z</dcterms:modified>
</cp:coreProperties>
</file>