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019E3-AE89-4201-9917-25C6B5B53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87C217-C191-4AD6-9450-2472DF733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8407" y="4621875"/>
            <a:ext cx="1469660" cy="35652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심종인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33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ED738-46A9-4E42-86C8-31061995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CEC0E9-B610-4E71-83A9-D105A620F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비동기 자바스크립트와 </a:t>
            </a:r>
            <a:r>
              <a:rPr lang="en-US" altLang="ko-KR" dirty="0"/>
              <a:t>XML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서버와 통신하기 위해 </a:t>
            </a:r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객체를 사용 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 페이지 전체를 </a:t>
            </a:r>
            <a:r>
              <a:rPr lang="ko-KR" altLang="en-US" dirty="0" err="1"/>
              <a:t>리프레쉬</a:t>
            </a:r>
            <a:r>
              <a:rPr lang="ko-KR" altLang="en-US" dirty="0"/>
              <a:t> 하지 않고서도 수행 되는 </a:t>
            </a:r>
            <a:r>
              <a:rPr lang="en-US" altLang="ko-KR" dirty="0"/>
              <a:t>"</a:t>
            </a:r>
            <a:r>
              <a:rPr lang="ko-KR" altLang="en-US" dirty="0"/>
              <a:t>비동기성</a:t>
            </a:r>
            <a:r>
              <a:rPr lang="en-US" altLang="ko-KR" dirty="0"/>
              <a:t>"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D353E9-19B6-4150-B684-3164867A7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828" y="5875868"/>
            <a:ext cx="43624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1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54116-3678-459F-BD51-05B4BE3C0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Open() </a:t>
            </a:r>
            <a:r>
              <a:rPr lang="ko-KR" altLang="en-US" dirty="0"/>
              <a:t>메소드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4FC63-CB19-4F99-914A-6734D915D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첫번째 파라미터 </a:t>
            </a:r>
            <a:r>
              <a:rPr lang="en-US" altLang="ko-KR" dirty="0"/>
              <a:t>=  HTTP </a:t>
            </a:r>
            <a:r>
              <a:rPr lang="ko-KR" altLang="en-US" dirty="0"/>
              <a:t>요구방식</a:t>
            </a:r>
            <a:endParaRPr lang="en-US" altLang="ko-KR" dirty="0"/>
          </a:p>
          <a:p>
            <a:pPr lvl="1"/>
            <a:r>
              <a:rPr lang="en-US" altLang="ko-KR" dirty="0"/>
              <a:t>(GET,POST,HEAD)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두번째 파라미터 </a:t>
            </a:r>
            <a:r>
              <a:rPr lang="en-US" altLang="ko-KR" dirty="0"/>
              <a:t>= URL </a:t>
            </a:r>
            <a:r>
              <a:rPr lang="ko-KR" altLang="en-US" dirty="0"/>
              <a:t>요구 방식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 세번째 파라미터</a:t>
            </a:r>
            <a:r>
              <a:rPr lang="en-US" altLang="ko-KR" dirty="0"/>
              <a:t>=</a:t>
            </a:r>
            <a:r>
              <a:rPr lang="ko-KR" altLang="en-US" dirty="0"/>
              <a:t> 비동기식 수행 결정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생략하면 디폴트 값인 </a:t>
            </a:r>
            <a:r>
              <a:rPr lang="en-US" altLang="ko-KR" dirty="0"/>
              <a:t>true)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08CF98-4203-4F85-8D60-9A9B1E133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836" y="5875868"/>
            <a:ext cx="43624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1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C8DE3-40DA-4840-B582-829A2D70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서버 응답에 대한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C7F68-1E51-47F4-9232-59D9A56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0(uninitialized)-request</a:t>
            </a:r>
            <a:r>
              <a:rPr lang="ko-KR" altLang="en-US" dirty="0"/>
              <a:t>의 초기 내용을 설정하지 않음</a:t>
            </a:r>
            <a:r>
              <a:rPr lang="en-US" altLang="ko-KR" dirty="0"/>
              <a:t>.</a:t>
            </a:r>
            <a:endParaRPr lang="en-US" altLang="ko-KR" b="1" dirty="0"/>
          </a:p>
          <a:p>
            <a:r>
              <a:rPr lang="en-US" altLang="ko-KR" dirty="0"/>
              <a:t>1(loading)-</a:t>
            </a:r>
            <a:r>
              <a:rPr lang="ko-KR" altLang="en-US" dirty="0"/>
              <a:t>서버와 연결 성사</a:t>
            </a:r>
            <a:endParaRPr lang="en-US" altLang="ko-KR" dirty="0"/>
          </a:p>
          <a:p>
            <a:r>
              <a:rPr lang="en-US" altLang="ko-KR" dirty="0"/>
              <a:t>2(loaded)-</a:t>
            </a:r>
            <a:r>
              <a:rPr lang="ko-KR" altLang="en-US" dirty="0"/>
              <a:t>서버가 </a:t>
            </a:r>
            <a:r>
              <a:rPr lang="en-US" altLang="ko-KR"/>
              <a:t>request</a:t>
            </a:r>
            <a:r>
              <a:rPr lang="ko-KR" altLang="en-US" dirty="0"/>
              <a:t>를 받음</a:t>
            </a:r>
            <a:endParaRPr lang="en-US" altLang="ko-KR" dirty="0"/>
          </a:p>
          <a:p>
            <a:r>
              <a:rPr lang="en-US" altLang="ko-KR" dirty="0"/>
              <a:t>3(interactive)-request</a:t>
            </a:r>
            <a:r>
              <a:rPr lang="ko-KR" altLang="en-US" dirty="0"/>
              <a:t>를 처리하는 중</a:t>
            </a:r>
            <a:endParaRPr lang="en-US" altLang="ko-KR" dirty="0"/>
          </a:p>
          <a:p>
            <a:r>
              <a:rPr lang="en-US" altLang="ko-KR" dirty="0"/>
              <a:t>4(complete)-request </a:t>
            </a:r>
            <a:r>
              <a:rPr lang="ko-KR" altLang="en-US" dirty="0"/>
              <a:t>또는 </a:t>
            </a:r>
            <a:r>
              <a:rPr lang="en-US" altLang="ko-KR" dirty="0"/>
              <a:t>response </a:t>
            </a:r>
            <a:r>
              <a:rPr lang="ko-KR" altLang="en-US" dirty="0"/>
              <a:t>준비를 </a:t>
            </a:r>
            <a:r>
              <a:rPr lang="ko-KR" altLang="en-US" dirty="0" err="1"/>
              <a:t>마치는것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059E9F-00EE-4F95-B98F-E0C58B45B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561" y="5875868"/>
            <a:ext cx="45910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40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</TotalTime>
  <Words>110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Garamond</vt:lpstr>
      <vt:lpstr>자연주의</vt:lpstr>
      <vt:lpstr>AJAX</vt:lpstr>
      <vt:lpstr>AJAX란 </vt:lpstr>
      <vt:lpstr>Open() 메소드 </vt:lpstr>
      <vt:lpstr>서버 응답에 대한 처리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종인 심</dc:creator>
  <cp:lastModifiedBy>종인 심</cp:lastModifiedBy>
  <cp:revision>3</cp:revision>
  <dcterms:created xsi:type="dcterms:W3CDTF">2019-03-31T13:44:41Z</dcterms:created>
  <dcterms:modified xsi:type="dcterms:W3CDTF">2019-03-31T14:12:22Z</dcterms:modified>
</cp:coreProperties>
</file>