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93F6DB-3F6B-4912-AE7D-03BCC4989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83E5AE-2CAD-417C-BB30-3BCA33FAC199}" type="datetimeFigureOut">
              <a:rPr lang="ko-KR" altLang="en-US" smtClean="0"/>
              <a:t>2019-03-04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채희주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</a:p>
          <a:p>
            <a:pPr lvl="1"/>
            <a:r>
              <a:rPr lang="ko-KR" altLang="en-US" dirty="0" smtClean="0"/>
              <a:t>컨트롤러는 사용자가 원하는 값을 입력 받아서 원하는 값이 보여질 수 있도록 도와주는 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및 흐름 제어 담당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</a:p>
          <a:p>
            <a:pPr lvl="1"/>
            <a:r>
              <a:rPr lang="ko-KR" altLang="en-US" dirty="0" smtClean="0"/>
              <a:t>최초 사용자에게 제공하는 화면과 컨트롤러에서 받은 값을 화면으로 구현을 받아 사용자에게 보여주는 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모델이 처리한 결과 데이터를 가지고 화면 구현</a:t>
            </a:r>
            <a:endParaRPr lang="en-US" altLang="ko-KR" dirty="0" smtClean="0"/>
          </a:p>
          <a:p>
            <a:r>
              <a:rPr lang="en-US" altLang="ko-KR" dirty="0" smtClean="0"/>
              <a:t>Model</a:t>
            </a:r>
          </a:p>
          <a:p>
            <a:pPr lvl="1"/>
            <a:r>
              <a:rPr lang="ko-KR" altLang="en-US" dirty="0" smtClean="0"/>
              <a:t>컨트롤러에서 사용자가 원하는 값을 받아 올바른 데이터를 다시 컨트롤러로 보내주는 곳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 처리담당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0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Database</a:t>
            </a:r>
          </a:p>
          <a:p>
            <a:r>
              <a:rPr lang="en-US" altLang="ko-KR" dirty="0" smtClean="0"/>
              <a:t>Controller</a:t>
            </a:r>
          </a:p>
          <a:p>
            <a:pPr lvl="1"/>
            <a:r>
              <a:rPr lang="en-US" altLang="ko-KR" dirty="0" smtClean="0"/>
              <a:t>JAVA Servlet</a:t>
            </a:r>
          </a:p>
          <a:p>
            <a:r>
              <a:rPr lang="en-US" altLang="ko-KR" dirty="0" smtClean="0"/>
              <a:t>View</a:t>
            </a:r>
          </a:p>
          <a:p>
            <a:pPr lvl="1"/>
            <a:r>
              <a:rPr lang="en-US" altLang="ko-KR" dirty="0" smtClean="0"/>
              <a:t>JavaScript</a:t>
            </a:r>
          </a:p>
          <a:p>
            <a:pPr lvl="1"/>
            <a:r>
              <a:rPr lang="en-US" altLang="ko-KR" dirty="0" smtClean="0"/>
              <a:t>HTML</a:t>
            </a:r>
          </a:p>
          <a:p>
            <a:pPr lvl="1"/>
            <a:r>
              <a:rPr lang="en-US" altLang="ko-KR" dirty="0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6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99371" y="5630380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79491" y="2430470"/>
            <a:ext cx="0" cy="3912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7884" y="5847274"/>
            <a:ext cx="16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Model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63267" y="2824990"/>
            <a:ext cx="4032448" cy="1903421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422389" y="2961092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Controlle</a:t>
            </a:r>
            <a:r>
              <a:rPr lang="en-US" altLang="ko-KR" sz="3200" dirty="0" smtClean="0">
                <a:solidFill>
                  <a:schemeClr val="bg1"/>
                </a:solidFill>
              </a:rPr>
              <a:t>r &amp;</a:t>
            </a: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View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7383" y="1323807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35896" y="1540701"/>
            <a:ext cx="16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사용</a:t>
            </a:r>
            <a:r>
              <a:rPr lang="ko-KR" altLang="en-US" sz="3600" dirty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779912" y="4725144"/>
            <a:ext cx="0" cy="9000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065295" y="4728411"/>
            <a:ext cx="17791" cy="9019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CGI (Common Gateway Interface)</a:t>
            </a:r>
          </a:p>
          <a:p>
            <a:r>
              <a:rPr lang="ko-KR" altLang="en-US" dirty="0" err="1"/>
              <a:t>쓰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멀티쓰레드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TomCat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Jetty</a:t>
            </a:r>
          </a:p>
          <a:p>
            <a:pPr lvl="1"/>
            <a:r>
              <a:rPr lang="en-US" altLang="ko-KR" dirty="0" err="1" smtClean="0"/>
              <a:t>Jboss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Service()</a:t>
            </a:r>
          </a:p>
          <a:p>
            <a:pPr lvl="3"/>
            <a:r>
              <a:rPr lang="en-US" altLang="ko-KR" dirty="0" err="1"/>
              <a:t>HttpServletRequest</a:t>
            </a:r>
            <a:r>
              <a:rPr lang="en-US" altLang="ko-KR" dirty="0"/>
              <a:t>, </a:t>
            </a:r>
            <a:r>
              <a:rPr lang="en-US" altLang="ko-KR" dirty="0" err="1" smtClean="0"/>
              <a:t>HttpServletResponse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doPost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Destroy()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99371" y="5085184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79491" y="2430470"/>
            <a:ext cx="0" cy="782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33" idx="1"/>
          </p:cNvCxnSpPr>
          <p:nvPr/>
        </p:nvCxnSpPr>
        <p:spPr>
          <a:xfrm flipV="1">
            <a:off x="1688497" y="1863867"/>
            <a:ext cx="1698886" cy="134910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1"/>
            <a:endCxn id="28" idx="3"/>
          </p:cNvCxnSpPr>
          <p:nvPr/>
        </p:nvCxnSpPr>
        <p:spPr>
          <a:xfrm flipH="1">
            <a:off x="2699792" y="3753036"/>
            <a:ext cx="69957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7884" y="5302078"/>
            <a:ext cx="16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Model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552" y="3212976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4428" y="3368315"/>
            <a:ext cx="213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View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99371" y="3212976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99371" y="34298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Controlle</a:t>
            </a:r>
            <a:r>
              <a:rPr lang="en-US" altLang="ko-KR" sz="3200" dirty="0" smtClean="0">
                <a:solidFill>
                  <a:schemeClr val="bg1"/>
                </a:solidFill>
              </a:rPr>
              <a:t>r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87383" y="1323807"/>
            <a:ext cx="2160240" cy="108012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35896" y="1540701"/>
            <a:ext cx="166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사용</a:t>
            </a:r>
            <a:r>
              <a:rPr lang="ko-KR" altLang="en-US" sz="3600" dirty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779912" y="4293096"/>
            <a:ext cx="0" cy="7910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083086" y="4293096"/>
            <a:ext cx="0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를 써야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유지 보수를 위해서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중복 코드의 작성을 최소화하기 위해서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기</a:t>
            </a:r>
            <a:r>
              <a:rPr lang="ko-KR" altLang="en-US" sz="2400" dirty="0" smtClean="0"/>
              <a:t>존 코드의 재사용을 높이기 위해서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역할의 세분화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의존성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최소화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93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72616" y="2924944"/>
            <a:ext cx="7543800" cy="2593975"/>
          </a:xfrm>
        </p:spPr>
        <p:txBody>
          <a:bodyPr/>
          <a:lstStyle/>
          <a:p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51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</TotalTime>
  <Words>149</Words>
  <Application>Microsoft Office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근접</vt:lpstr>
      <vt:lpstr>MVC 패턴</vt:lpstr>
      <vt:lpstr>MVC란?</vt:lpstr>
      <vt:lpstr>MVC 프로그램</vt:lpstr>
      <vt:lpstr>MVC 모델</vt:lpstr>
      <vt:lpstr>Servlet</vt:lpstr>
      <vt:lpstr>MVC 모델</vt:lpstr>
      <vt:lpstr>왜 MVC를 써야 할까?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Oscar</dc:creator>
  <cp:lastModifiedBy>Oscar</cp:lastModifiedBy>
  <cp:revision>11</cp:revision>
  <dcterms:created xsi:type="dcterms:W3CDTF">2019-03-04T11:18:32Z</dcterms:created>
  <dcterms:modified xsi:type="dcterms:W3CDTF">2019-03-04T14:43:52Z</dcterms:modified>
</cp:coreProperties>
</file>