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3E7A51-DB56-4C08-9BEC-9D29A2AF038A}">
  <a:tblStyle styleId="{993E7A51-DB56-4C08-9BEC-9D29A2AF0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5f31e1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5f31e1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dd5758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dd5758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dd575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dd575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dd5758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dd5758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dd5758d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dd5758d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dd5758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dd5758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5f31e1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5f31e1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dd5758d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dd5758d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5f31e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5f31e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Collection Framework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(List, Set, Map)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5" y="2296950"/>
            <a:ext cx="3738975" cy="27546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2"/>
          <p:cNvSpPr txBox="1"/>
          <p:nvPr>
            <p:ph idx="4294967295" type="body"/>
          </p:nvPr>
        </p:nvSpPr>
        <p:spPr>
          <a:xfrm>
            <a:off x="421875" y="581625"/>
            <a:ext cx="3045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HashMap</a:t>
            </a:r>
            <a:endParaRPr b="1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기본 메소드 사용해보기</a:t>
            </a:r>
            <a:endParaRPr sz="14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4572000" y="2781525"/>
            <a:ext cx="37950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LinkedHashMap</a:t>
            </a:r>
            <a:endParaRPr b="1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*입력된 순서를 기억하는 HashMap이다.</a:t>
            </a:r>
            <a:endParaRPr sz="105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입력한 순서대로 출력하는 것을 확인 할 수 있다.</a:t>
            </a:r>
            <a:endParaRPr sz="105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900" y="71900"/>
            <a:ext cx="4080650" cy="258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2"/>
          <p:cNvSpPr/>
          <p:nvPr/>
        </p:nvSpPr>
        <p:spPr>
          <a:xfrm>
            <a:off x="3548725" y="854850"/>
            <a:ext cx="459600" cy="40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4008325" y="2923775"/>
            <a:ext cx="459600" cy="40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 sz="300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Java Collection Framework (JCF)</a:t>
            </a:r>
            <a:endParaRPr sz="3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0" y="1912375"/>
            <a:ext cx="3999900" cy="304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Collection 인터페이스는 객체의 그룹으로 중복을 허용한다.</a:t>
            </a:r>
            <a:endParaRPr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Set 인터페이스는 Collection 객체를 상속했고, </a:t>
            </a:r>
            <a:endParaRPr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저장되는 값의 중복이 불가능하다.</a:t>
            </a:r>
            <a:endParaRPr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List 인터페이스는 </a:t>
            </a: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Collection 객체를 상속했고, </a:t>
            </a:r>
            <a:endParaRPr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저장되는 값의 중복이 가능하고, </a:t>
            </a:r>
            <a:endParaRPr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저장된 </a:t>
            </a: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 번호</a:t>
            </a: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를 통한 접근이 가능하다.</a:t>
            </a:r>
            <a:endParaRPr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Map 인터페이스는 Set 또는 Collection 어느것도 상속하지 않는 독불장군이다.</a:t>
            </a:r>
            <a:endParaRPr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5" y="2283895"/>
            <a:ext cx="4392300" cy="15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311700" y="939238"/>
            <a:ext cx="6645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ko" sz="180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ko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 Java에서 데이터를 저장하는 기본적인 자료구조들을 한 곳에 모아 관리하고 편하게 사용하기 위해서 제공하는 것을 의미한다. 다음은 JCF의 상속 구조이며 사용 용도에 따라 List, Set, Map 3가지로 요약할 수 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5"/>
          <p:cNvGraphicFramePr/>
          <p:nvPr/>
        </p:nvGraphicFramePr>
        <p:xfrm>
          <a:off x="393150" y="43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{993E7A51-DB56-4C08-9BEC-9D29A2AF038A}</a:tableStyleId>
              </a:tblPr>
              <a:tblGrid>
                <a:gridCol w="2785900"/>
                <a:gridCol w="2785900"/>
                <a:gridCol w="2785900"/>
              </a:tblGrid>
              <a:tr h="82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인터페이스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특 징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ko" sz="18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구현 클래스</a:t>
                      </a:r>
                      <a:endParaRPr b="1" sz="18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04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순서가 있는 데이터 집합, </a:t>
                      </a:r>
                      <a:endParaRPr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중복 허용O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[ArrayList, LinkedList, Stack, Vector]</a:t>
                      </a:r>
                      <a:endParaRPr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04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순서가 없는 데이터 집합, </a:t>
                      </a:r>
                      <a:endParaRPr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중복 허용X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[HashSet, LinkedHashSet, TreeSet]</a:t>
                      </a:r>
                      <a:endParaRPr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36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Key, Value의 쌍으로 이루어진 데이터 집합, Key 중복 허용X / Value 중복 허용O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ko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[HashMap, TreeMap, HashTable, Properties]</a:t>
                      </a:r>
                      <a:endParaRPr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 구현클래스 비교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53925" y="1101075"/>
            <a:ext cx="27363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ArrayList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일반적으로 ArrayList는 LinkedList보다 검색이 빠르다.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또한 순차적 배열에 객체를 추가 및 삭제하는 경우에는 ArrayList가 더 좋은 성능을 보인다.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064500" y="1101075"/>
            <a:ext cx="30150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LinkedList</a:t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반면에, 배열의 중간 위치에 추가될 때 LinkedList는 Array크기를 조정하거나, 인덱스를 업데이트 할 필요가 없기 때문에 데이터의 삽입, 삭제가 빈번 할 경우에는 LinkedList가 더 빠른 성능을 보장한다.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하지만, LinkedList는 앞뒤 두개의 참조를 저장하기 때문에 ArrayList보다 더 많은 메모리 영역을 차지하게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6031775" y="1101075"/>
            <a:ext cx="27363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Vector</a:t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ArrayList 구형버전.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ArrayList와의 차이점은 동기화 지원 여부이다.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동기화가 필요한 곳에는 Vector, 대부분의 경우 ArrayList를 사용하는데 사용자가 동기화 처리한 Vector가 ArrayList보다 동작속도가 더  빠르다.  그러나, 잘 쓰이진 않음.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ArrayList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ArrayList는 저장 용량이 자동으로 늘어나는데, 처음부터 용량을 정할수도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100개 객체 저장가능(저장용량 제한)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ArrayList는 Object 타입으로 변환되어 저장되기 때문에, 모든 종류의 객체를 저장할 수 있다. 하지만, 저장 및 조회할 때 Object로 변환해야하므로 성능이 좋지않다. 이런 단점을 보완하는 것이 바로 제네릭이다.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8" y="2305025"/>
            <a:ext cx="4165726" cy="20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725" y="2305025"/>
            <a:ext cx="3999900" cy="237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Q. 그럼 제네릭에는 어떠한 타입을 설정할 수 있을까요?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제네릭의 타입으로는 </a:t>
            </a:r>
            <a:r>
              <a:rPr b="1"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참조형 데이터 타입만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설정 가능. 이때, 래퍼클래스 사용.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ko" sz="1200">
                <a:solidFill>
                  <a:srgbClr val="000000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래퍼클래스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(wrapper class)</a:t>
            </a:r>
            <a:r>
              <a:rPr lang="ko" sz="1200">
                <a:solidFill>
                  <a:srgbClr val="000000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b="1" lang="ko" sz="1200">
                <a:solidFill>
                  <a:srgbClr val="000000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기본형 데이터 타입 (primitive type) 을 참조형 데이터 타입으로 바꿔주는 클래스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200" y="1516075"/>
            <a:ext cx="3999899" cy="305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구현클래스 비교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HashSet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빠른 임의 접근 속도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순서를 전혀 예측할 수 없음</a:t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LinkedHashSet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추가된 순서, 또는 가장 최근에 접근한 순서대로 접근 가능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2046767"/>
            <a:ext cx="4044050" cy="247110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400" y="2046775"/>
            <a:ext cx="4044050" cy="2471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77" y="1213438"/>
            <a:ext cx="3877099" cy="23875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075" y="1213438"/>
            <a:ext cx="3877099" cy="23875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0"/>
          <p:cNvSpPr txBox="1"/>
          <p:nvPr/>
        </p:nvSpPr>
        <p:spPr>
          <a:xfrm>
            <a:off x="2263575" y="452500"/>
            <a:ext cx="5466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TreeSet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정렬된 순서대로 보관하며 정렬 방법을 지정할 수 있음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 </a:t>
            </a:r>
            <a:r>
              <a:rPr lang="ko"/>
              <a:t>구현클래스 비교</a:t>
            </a:r>
            <a:endParaRPr/>
          </a:p>
        </p:txBody>
      </p:sp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311700" y="1152475"/>
            <a:ext cx="21003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HashMap</a:t>
            </a:r>
            <a:endParaRPr sz="14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 Map 인터페이스를 구현하기 위해 해시테이블을 사용한 클래스</a:t>
            </a:r>
            <a:endParaRPr sz="105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*중복을 허용하지 않고 순서를 보장하지 않음</a:t>
            </a:r>
            <a:endParaRPr sz="105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*키와 값으로 null이 허용</a:t>
            </a:r>
            <a:endParaRPr sz="105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6786838" y="1120575"/>
            <a:ext cx="21003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TreeMap</a:t>
            </a:r>
            <a:endParaRPr sz="14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A54"/>
              </a:buClr>
              <a:buSzPts val="1050"/>
              <a:buFont typeface="Arial"/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*이진검색트리의 형태로 키와 값의 쌍으로 이루어진 데이터를 저장</a:t>
            </a:r>
            <a:endParaRPr sz="105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A54"/>
              </a:buClr>
              <a:buSzPts val="1050"/>
              <a:buFont typeface="Arial"/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*정렬된 순서로 키/값 쌍을 저장하므로 빠른 검색이 가능</a:t>
            </a:r>
            <a:endParaRPr sz="105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저장시 정렬(오름차순)을 하기 때문에 저장시간이 다소 오래 걸림</a:t>
            </a:r>
            <a:endParaRPr sz="14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2471700" y="1152475"/>
            <a:ext cx="21003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HashTable</a:t>
            </a:r>
            <a:endParaRPr sz="14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HashMap과 Hashtable의 차이점은 동기화 지원 여부이다.</a:t>
            </a:r>
            <a:endParaRPr sz="10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동기화가 필요한 곳엔 Hashtable을, 대부분의 경우는 HashMap을 사용한다.</a:t>
            </a:r>
            <a:endParaRPr sz="10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동기화 처리 한 Hashtable이 HashMap보다 동작속도가 더 빠르다.</a:t>
            </a:r>
            <a:endParaRPr sz="10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2200"/>
              </a:spcBef>
              <a:spcAft>
                <a:spcPts val="260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키와 값으로 null이 허용되지 않음</a:t>
            </a:r>
            <a:endParaRPr sz="10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4629275" y="1120575"/>
            <a:ext cx="21003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94E5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LinkedHashMap</a:t>
            </a:r>
            <a:endParaRPr sz="140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*기본적으로 HashMap을 상속받아 HashMap과 매우 흡사</a:t>
            </a:r>
            <a:endParaRPr sz="1050">
              <a:solidFill>
                <a:srgbClr val="434A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rPr lang="ko" sz="1050">
                <a:solidFill>
                  <a:srgbClr val="434A54"/>
                </a:solidFill>
                <a:latin typeface="Arial"/>
                <a:ea typeface="Arial"/>
                <a:cs typeface="Arial"/>
                <a:sym typeface="Arial"/>
              </a:rPr>
              <a:t>*입력된 순서를 기억하는 HashMap이다.</a:t>
            </a:r>
            <a:endParaRPr sz="1050">
              <a:solidFill>
                <a:srgbClr val="494E5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