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64" r:id="rId4"/>
    <p:sldId id="270" r:id="rId5"/>
    <p:sldId id="269" r:id="rId6"/>
    <p:sldId id="272" r:id="rId7"/>
  </p:sldIdLst>
  <p:sldSz cx="9144000" cy="5143500" type="screen16x9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a가을운동회B" pitchFamily="18" charset="-127"/>
      <p:regular r:id="rId10"/>
    </p:embeddedFont>
    <p:embeddedFont>
      <p:font typeface="배달의민족 도현" pitchFamily="50" charset="-127"/>
      <p:regular r:id="rId11"/>
    </p:embeddedFont>
    <p:embeddedFont>
      <p:font typeface="나눔바른고딕" pitchFamily="50" charset="-127"/>
      <p:regular r:id="rId12"/>
      <p:bold r:id="rId13"/>
    </p:embeddedFont>
    <p:embeddedFont>
      <p:font typeface="나눔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015"/>
    <a:srgbClr val="FF5050"/>
    <a:srgbClr val="6C28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BB5C-F77E-4030-922E-194C1A6BBEB6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68560" y="1131590"/>
            <a:ext cx="10225136" cy="273630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213970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Attribute</a:t>
            </a:r>
            <a:r>
              <a:rPr lang="ko-KR" altLang="en-US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를 가진 </a:t>
            </a:r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JSP</a:t>
            </a:r>
            <a:r>
              <a:rPr lang="ko-KR" altLang="en-US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내장객체와 </a:t>
            </a:r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Scope</a:t>
            </a:r>
            <a:endParaRPr lang="ko-KR" altLang="en-US" sz="3200" dirty="0">
              <a:solidFill>
                <a:schemeClr val="bg1"/>
              </a:solidFill>
              <a:latin typeface="a가을운동회B" pitchFamily="18" charset="-127"/>
              <a:ea typeface="a가을운동회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34881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이연홍</a:t>
            </a:r>
          </a:p>
        </p:txBody>
      </p:sp>
      <p:pic>
        <p:nvPicPr>
          <p:cNvPr id="5" name="그림 4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한쪽 모서리가 잘린 사각형 12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1.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내장 객체 정의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92073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JSP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사용자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가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객체를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선언하지 않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고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사용할 수 있는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안에 기본으로 내장된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객체를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의미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ko-KR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그림 9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69941"/>
            <a:ext cx="1152128" cy="2109921"/>
          </a:xfrm>
          <a:prstGeom prst="rect">
            <a:avLst/>
          </a:prstGeom>
        </p:spPr>
      </p:pic>
      <p:pic>
        <p:nvPicPr>
          <p:cNvPr id="16" name="그림 15" descr="로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pic>
        <p:nvPicPr>
          <p:cNvPr id="17" name="그림 16" descr="j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941930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319972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98014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76056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1995686"/>
            <a:ext cx="4320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PageContext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JSP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페이지에 대한 정보를 저장하고 있는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1920" y="2491529"/>
            <a:ext cx="4536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Request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웹브라우저의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요청정보를 저장하는 데 사용하는 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3004959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Session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하나의 웹 브라우저 내에서 정보를 유지하기 위한 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세션 정보를 저장하는데 사용하는 객체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3568" y="1635646"/>
            <a:ext cx="2160240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9592" y="1491630"/>
            <a:ext cx="172819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내장객체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1865524"/>
            <a:ext cx="1872208" cy="1949696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PageContext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Session</a:t>
            </a: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Application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</a:t>
            </a:r>
          </a:p>
          <a:p>
            <a:pPr>
              <a:spcBef>
                <a:spcPts val="200"/>
              </a:spcBef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Config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Page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Exception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3608" y="1957968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43608" y="2181230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237858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43608" y="2598038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43608" y="2814062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43608" y="302627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3608" y="3223632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43608" y="342822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3608" y="3651870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35896" y="1635646"/>
            <a:ext cx="4608512" cy="28803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76056" y="1419622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속성을 가지는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내장객체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920" y="3587120"/>
            <a:ext cx="44279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Application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웹 어플리케이션이 실행되는 서버의 정보 및 어플리케이션이 실행되고 있는 동안에 발생할 수 있는 이벤트 로그 정보를 저장한 객체</a:t>
            </a:r>
          </a:p>
        </p:txBody>
      </p:sp>
      <p:pic>
        <p:nvPicPr>
          <p:cNvPr id="37" name="그림 36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2.JSP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내장 객체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" name="그림 39" descr="로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941930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319972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698014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076056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한쪽 모서리가 잘린 사각형 15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2785159"/>
            <a:ext cx="2880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&lt;Key, value&gt;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형태</a:t>
            </a:r>
            <a:endParaRPr lang="en-US" altLang="ko-KR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서로 다른 이름을 가진 속성을 여러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포함할 수 있다</a:t>
            </a:r>
            <a:r>
              <a:rPr lang="en-US" altLang="ko-KR" sz="1100" spc="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4299942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이러한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속성은 </a:t>
            </a:r>
            <a:r>
              <a:rPr lang="ko-KR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각각의 객체가 존재하는 동안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(Scope)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에 사용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가능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221888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100" dirty="0" err="1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setAttribute</a:t>
            </a:r>
            <a:r>
              <a:rPr lang="en-US" altLang="ko-KR" sz="10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(String key, Object value)</a:t>
            </a:r>
            <a:endParaRPr lang="ko-KR" altLang="en-US" sz="10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1640" y="1635646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32040" y="1491630"/>
            <a:ext cx="3096344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536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3.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속성이란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8" name="그림 17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7624" y="3364999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같은 영역에 속하는 페이지의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데이터를 공유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4" name="그림 23" descr="정보공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751786"/>
            <a:ext cx="2220416" cy="15409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5616" y="1535762"/>
            <a:ext cx="3096344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양쪽 대괄호 19"/>
          <p:cNvSpPr/>
          <p:nvPr/>
        </p:nvSpPr>
        <p:spPr>
          <a:xfrm>
            <a:off x="5076056" y="2229876"/>
            <a:ext cx="2808312" cy="216024"/>
          </a:xfrm>
          <a:prstGeom prst="bracketPair">
            <a:avLst/>
          </a:prstGeom>
          <a:ln w="12700">
            <a:solidFill>
              <a:srgbClr val="F73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96136" y="1319906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속성의 특징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79712" y="1326833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속성의 역할</a:t>
            </a:r>
          </a:p>
        </p:txBody>
      </p:sp>
      <p:pic>
        <p:nvPicPr>
          <p:cNvPr id="28" name="그림 27" descr="j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3941930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319972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98014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76056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76056" y="2139702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252067"/>
            <a:ext cx="30243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session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은 브라우저당 하나가 생성되는 객체</a:t>
            </a:r>
            <a:b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각각의 브라우저를 종료하거나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세션이 만료될 때 소멸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 사용자와 관련된 정보를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들이 공유하기 위해 사용</a:t>
            </a:r>
            <a:endParaRPr lang="ko-KR" altLang="en-US" sz="1100" spc="100" dirty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객체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Scope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그림 25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76056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Session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Session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1600" y="2139702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9592" y="2283718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어플리케이션이 시작될 때 생성되었다가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어플리케이션이 종료될 때 소멸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페이지에서 같이 공유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모든 사용자와 공유할 정보를 저장</a:t>
            </a:r>
          </a:p>
          <a:p>
            <a:pPr algn="ctr">
              <a:lnSpc>
                <a:spcPct val="150000"/>
              </a:lnSpc>
            </a:pP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Application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Application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43608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j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148064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1187624" y="3398473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528885" y="3377692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41930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319972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98014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076056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067694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3600" y="1995686"/>
            <a:ext cx="30243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브라우저에서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에게 한 번 요청하면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request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객체가 생성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페이지가 처리한 결과를 브라우저로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되돌려주면 생성되었던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request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객체는 소멸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한번의 요청을 처리하는데 사용되는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페이지에서 공유될 값을 저장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그림 25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43608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Request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Request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6056" y="2067694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98056" y="2139702"/>
            <a:ext cx="3024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페이지에 대한 범위를 가짐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따라서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해당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 밖에서는 소멸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한번의 요청을 처리하는데 사용되는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페이지에서 공유될 값을 저장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8064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PageContext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Page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 descr="j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608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48064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1115616" y="3356911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17334" y="3006536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객체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Scope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41930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319972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698014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076056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263</Words>
  <Application>Microsoft Office PowerPoint</Application>
  <PresentationFormat>화면 슬라이드 쇼(16:9)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맑은 고딕</vt:lpstr>
      <vt:lpstr>a가을운동회B</vt:lpstr>
      <vt:lpstr>배달의민족 도현</vt:lpstr>
      <vt:lpstr>나눔바른고딕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이연홍</dc:creator>
  <cp:lastModifiedBy>이연홍</cp:lastModifiedBy>
  <cp:revision>106</cp:revision>
  <dcterms:created xsi:type="dcterms:W3CDTF">2019-03-31T03:40:53Z</dcterms:created>
  <dcterms:modified xsi:type="dcterms:W3CDTF">2019-03-31T15:34:29Z</dcterms:modified>
</cp:coreProperties>
</file>