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9"/>
  </p:notesMasterIdLst>
  <p:handoutMasterIdLst>
    <p:handoutMasterId r:id="rId10"/>
  </p:handoutMasterIdLst>
  <p:sldIdLst>
    <p:sldId id="268" r:id="rId2"/>
    <p:sldId id="269" r:id="rId3"/>
    <p:sldId id="270" r:id="rId4"/>
    <p:sldId id="271" r:id="rId5"/>
    <p:sldId id="273" r:id="rId6"/>
    <p:sldId id="274" r:id="rId7"/>
    <p:sldId id="276" r:id="rId8"/>
  </p:sldIdLst>
  <p:sldSz cx="12188825"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초" initials="이" lastIdx="4" clrIdx="0">
    <p:extLst>
      <p:ext uri="{19B8F6BF-5375-455C-9EA6-DF929625EA0E}">
        <p15:presenceInfo xmlns:p15="http://schemas.microsoft.com/office/powerpoint/2012/main" userId="31a81695c46ea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1" autoAdjust="0"/>
    <p:restoredTop sz="94660"/>
  </p:normalViewPr>
  <p:slideViewPr>
    <p:cSldViewPr>
      <p:cViewPr varScale="1">
        <p:scale>
          <a:sx n="63" d="100"/>
          <a:sy n="63" d="100"/>
        </p:scale>
        <p:origin x="66" y="114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88" d="100"/>
          <a:sy n="88" d="100"/>
        </p:scale>
        <p:origin x="37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modSld modMainMaster modNotesMaster modHandout">
      <pc:chgData name="Fake Test User" userId="SID-0" providerId="Test" clId="FakeClientId" dt="2018-12-04T08:30:12.974" v="55" actId="790"/>
      <pc:docMkLst>
        <pc:docMk/>
      </pc:docMkLst>
      <pc:sldChg chg="modSp modNotes">
        <pc:chgData name="Fake Test User" userId="SID-0" providerId="Test" clId="FakeClientId" dt="2018-12-04T08:27:28.737" v="39" actId="790"/>
        <pc:sldMkLst>
          <pc:docMk/>
          <pc:sldMk cId="2957189582" sldId="268"/>
        </pc:sldMkLst>
        <pc:spChg chg="mod">
          <ac:chgData name="Fake Test User" userId="SID-0" providerId="Test" clId="FakeClientId" dt="2018-12-04T08:27:28.737" v="39" actId="790"/>
          <ac:spMkLst>
            <pc:docMk/>
            <pc:sldMk cId="2957189582" sldId="268"/>
            <ac:spMk id="2" creationId="{00000000-0000-0000-0000-000000000000}"/>
          </ac:spMkLst>
        </pc:spChg>
        <pc:spChg chg="mod">
          <ac:chgData name="Fake Test User" userId="SID-0" providerId="Test" clId="FakeClientId" dt="2018-12-04T08:27:28.737" v="39" actId="790"/>
          <ac:spMkLst>
            <pc:docMk/>
            <pc:sldMk cId="2957189582" sldId="268"/>
            <ac:spMk id="3" creationId="{00000000-0000-0000-0000-000000000000}"/>
          </ac:spMkLst>
        </pc:spChg>
      </pc:sldChg>
      <pc:sldChg chg="modSp modNotes">
        <pc:chgData name="Fake Test User" userId="SID-0" providerId="Test" clId="FakeClientId" dt="2018-12-04T08:27:24.815" v="38" actId="790"/>
        <pc:sldMkLst>
          <pc:docMk/>
          <pc:sldMk cId="3148110083" sldId="269"/>
        </pc:sldMkLst>
        <pc:spChg chg="mod">
          <ac:chgData name="Fake Test User" userId="SID-0" providerId="Test" clId="FakeClientId" dt="2018-12-04T08:27:24.815" v="38" actId="790"/>
          <ac:spMkLst>
            <pc:docMk/>
            <pc:sldMk cId="3148110083" sldId="269"/>
            <ac:spMk id="2" creationId="{00000000-0000-0000-0000-000000000000}"/>
          </ac:spMkLst>
        </pc:spChg>
        <pc:spChg chg="mod">
          <ac:chgData name="Fake Test User" userId="SID-0" providerId="Test" clId="FakeClientId" dt="2018-12-04T08:27:24.815" v="38" actId="790"/>
          <ac:spMkLst>
            <pc:docMk/>
            <pc:sldMk cId="3148110083" sldId="269"/>
            <ac:spMk id="3" creationId="{00000000-0000-0000-0000-000000000000}"/>
          </ac:spMkLst>
        </pc:spChg>
      </pc:sldChg>
      <pc:sldChg chg="modSp modNotes">
        <pc:chgData name="Fake Test User" userId="SID-0" providerId="Test" clId="FakeClientId" dt="2018-12-04T08:27:39.502" v="41" actId="14100"/>
        <pc:sldMkLst>
          <pc:docMk/>
          <pc:sldMk cId="1152966011" sldId="270"/>
        </pc:sldMkLst>
        <pc:spChg chg="mod">
          <ac:chgData name="Fake Test User" userId="SID-0" providerId="Test" clId="FakeClientId" dt="2018-12-04T08:27:35.096" v="40" actId="790"/>
          <ac:spMkLst>
            <pc:docMk/>
            <pc:sldMk cId="1152966011" sldId="270"/>
            <ac:spMk id="2" creationId="{00000000-0000-0000-0000-000000000000}"/>
          </ac:spMkLst>
        </pc:spChg>
        <pc:spChg chg="mod">
          <ac:chgData name="Fake Test User" userId="SID-0" providerId="Test" clId="FakeClientId" dt="2018-12-04T08:27:35.096" v="40" actId="790"/>
          <ac:spMkLst>
            <pc:docMk/>
            <pc:sldMk cId="1152966011" sldId="270"/>
            <ac:spMk id="3" creationId="{00000000-0000-0000-0000-000000000000}"/>
          </ac:spMkLst>
        </pc:spChg>
        <pc:spChg chg="mod">
          <ac:chgData name="Fake Test User" userId="SID-0" providerId="Test" clId="FakeClientId" dt="2018-12-04T08:27:39.502" v="41" actId="14100"/>
          <ac:spMkLst>
            <pc:docMk/>
            <pc:sldMk cId="1152966011" sldId="270"/>
            <ac:spMk id="4" creationId="{00000000-0000-0000-0000-000000000000}"/>
          </ac:spMkLst>
        </pc:spChg>
      </pc:sldChg>
      <pc:sldChg chg="modSp modNotes">
        <pc:chgData name="Fake Test User" userId="SID-0" providerId="Test" clId="FakeClientId" dt="2018-12-04T08:27:44.142" v="42" actId="790"/>
        <pc:sldMkLst>
          <pc:docMk/>
          <pc:sldMk cId="1255868717" sldId="271"/>
        </pc:sldMkLst>
        <pc:spChg chg="mod">
          <ac:chgData name="Fake Test User" userId="SID-0" providerId="Test" clId="FakeClientId" dt="2018-12-04T08:27:44.142" v="42" actId="790"/>
          <ac:spMkLst>
            <pc:docMk/>
            <pc:sldMk cId="1255868717" sldId="271"/>
            <ac:spMk id="2" creationId="{00000000-0000-0000-0000-000000000000}"/>
          </ac:spMkLst>
        </pc:spChg>
        <pc:spChg chg="mod">
          <ac:chgData name="Fake Test User" userId="SID-0" providerId="Test" clId="FakeClientId" dt="2018-12-04T08:27:44.142" v="42" actId="790"/>
          <ac:spMkLst>
            <pc:docMk/>
            <pc:sldMk cId="1255868717" sldId="271"/>
            <ac:spMk id="3" creationId="{00000000-0000-0000-0000-000000000000}"/>
          </ac:spMkLst>
        </pc:spChg>
      </pc:sldChg>
      <pc:sldChg chg="modSp modNotes">
        <pc:chgData name="Fake Test User" userId="SID-0" providerId="Test" clId="FakeClientId" dt="2018-12-04T08:27:51.595" v="44" actId="790"/>
        <pc:sldMkLst>
          <pc:docMk/>
          <pc:sldMk cId="3224243975" sldId="272"/>
        </pc:sldMkLst>
        <pc:spChg chg="mod">
          <ac:chgData name="Fake Test User" userId="SID-0" providerId="Test" clId="FakeClientId" dt="2018-12-04T08:27:51.595" v="44" actId="790"/>
          <ac:spMkLst>
            <pc:docMk/>
            <pc:sldMk cId="3224243975" sldId="272"/>
            <ac:spMk id="2" creationId="{00000000-0000-0000-0000-000000000000}"/>
          </ac:spMkLst>
        </pc:spChg>
        <pc:spChg chg="mod">
          <ac:chgData name="Fake Test User" userId="SID-0" providerId="Test" clId="FakeClientId" dt="2018-12-04T08:27:51.595" v="44" actId="790"/>
          <ac:spMkLst>
            <pc:docMk/>
            <pc:sldMk cId="3224243975" sldId="272"/>
            <ac:spMk id="3" creationId="{00000000-0000-0000-0000-000000000000}"/>
          </ac:spMkLst>
        </pc:spChg>
        <pc:spChg chg="mod">
          <ac:chgData name="Fake Test User" userId="SID-0" providerId="Test" clId="FakeClientId" dt="2018-12-04T08:27:51.595" v="44" actId="790"/>
          <ac:spMkLst>
            <pc:docMk/>
            <pc:sldMk cId="3224243975" sldId="272"/>
            <ac:spMk id="4" creationId="{00000000-0000-0000-0000-000000000000}"/>
          </ac:spMkLst>
        </pc:spChg>
      </pc:sldChg>
      <pc:sldChg chg="modSp modNotes">
        <pc:chgData name="Fake Test User" userId="SID-0" providerId="Test" clId="FakeClientId" dt="2018-12-04T08:27:55.376" v="45" actId="790"/>
        <pc:sldMkLst>
          <pc:docMk/>
          <pc:sldMk cId="3519010733" sldId="273"/>
        </pc:sldMkLst>
        <pc:spChg chg="mod">
          <ac:chgData name="Fake Test User" userId="SID-0" providerId="Test" clId="FakeClientId" dt="2018-12-04T08:27:55.376" v="45" actId="790"/>
          <ac:spMkLst>
            <pc:docMk/>
            <pc:sldMk cId="3519010733" sldId="273"/>
            <ac:spMk id="2" creationId="{00000000-0000-0000-0000-000000000000}"/>
          </ac:spMkLst>
        </pc:spChg>
        <pc:spChg chg="mod">
          <ac:chgData name="Fake Test User" userId="SID-0" providerId="Test" clId="FakeClientId" dt="2018-12-04T08:27:55.376" v="45" actId="790"/>
          <ac:spMkLst>
            <pc:docMk/>
            <pc:sldMk cId="3519010733" sldId="273"/>
            <ac:spMk id="3" creationId="{00000000-0000-0000-0000-000000000000}"/>
          </ac:spMkLst>
        </pc:spChg>
      </pc:sldChg>
      <pc:sldChg chg="modSp modNotes">
        <pc:chgData name="Fake Test User" userId="SID-0" providerId="Test" clId="FakeClientId" dt="2018-12-04T08:30:12.974" v="55" actId="790"/>
        <pc:sldMkLst>
          <pc:docMk/>
          <pc:sldMk cId="515381222" sldId="274"/>
        </pc:sldMkLst>
        <pc:spChg chg="mod">
          <ac:chgData name="Fake Test User" userId="SID-0" providerId="Test" clId="FakeClientId" dt="2018-12-04T08:30:12.974" v="55" actId="790"/>
          <ac:spMkLst>
            <pc:docMk/>
            <pc:sldMk cId="515381222" sldId="274"/>
            <ac:spMk id="2" creationId="{00000000-0000-0000-0000-000000000000}"/>
          </ac:spMkLst>
        </pc:spChg>
        <pc:spChg chg="mod">
          <ac:chgData name="Fake Test User" userId="SID-0" providerId="Test" clId="FakeClientId" dt="2018-12-04T08:30:12.974" v="55" actId="790"/>
          <ac:spMkLst>
            <pc:docMk/>
            <pc:sldMk cId="515381222" sldId="274"/>
            <ac:spMk id="3" creationId="{00000000-0000-0000-0000-000000000000}"/>
          </ac:spMkLst>
        </pc:spChg>
      </pc:sldChg>
      <pc:sldChg chg="modSp modNotes">
        <pc:chgData name="Fake Test User" userId="SID-0" providerId="Test" clId="FakeClientId" dt="2018-12-04T08:28:06.422" v="48" actId="14100"/>
        <pc:sldMkLst>
          <pc:docMk/>
          <pc:sldMk cId="2819748410" sldId="275"/>
        </pc:sldMkLst>
        <pc:spChg chg="mod">
          <ac:chgData name="Fake Test User" userId="SID-0" providerId="Test" clId="FakeClientId" dt="2018-12-04T08:28:02.735" v="47" actId="790"/>
          <ac:spMkLst>
            <pc:docMk/>
            <pc:sldMk cId="2819748410" sldId="275"/>
            <ac:spMk id="2" creationId="{00000000-0000-0000-0000-000000000000}"/>
          </ac:spMkLst>
        </pc:spChg>
        <pc:spChg chg="mod">
          <ac:chgData name="Fake Test User" userId="SID-0" providerId="Test" clId="FakeClientId" dt="2018-12-04T08:28:02.735" v="47" actId="790"/>
          <ac:spMkLst>
            <pc:docMk/>
            <pc:sldMk cId="2819748410" sldId="275"/>
            <ac:spMk id="3" creationId="{00000000-0000-0000-0000-000000000000}"/>
          </ac:spMkLst>
        </pc:spChg>
        <pc:spChg chg="mod">
          <ac:chgData name="Fake Test User" userId="SID-0" providerId="Test" clId="FakeClientId" dt="2018-12-04T08:28:06.422" v="48" actId="14100"/>
          <ac:spMkLst>
            <pc:docMk/>
            <pc:sldMk cId="2819748410" sldId="275"/>
            <ac:spMk id="4" creationId="{00000000-0000-0000-0000-000000000000}"/>
          </ac:spMkLst>
        </pc:spChg>
      </pc:sldChg>
      <pc:sldChg chg="modSp modNotes">
        <pc:chgData name="Fake Test User" userId="SID-0" providerId="Test" clId="FakeClientId" dt="2018-12-04T08:28:14.107" v="50" actId="14100"/>
        <pc:sldMkLst>
          <pc:docMk/>
          <pc:sldMk cId="2585531345" sldId="276"/>
        </pc:sldMkLst>
        <pc:spChg chg="mod">
          <ac:chgData name="Fake Test User" userId="SID-0" providerId="Test" clId="FakeClientId" dt="2018-12-04T08:28:10.735" v="49" actId="790"/>
          <ac:spMkLst>
            <pc:docMk/>
            <pc:sldMk cId="2585531345" sldId="276"/>
            <ac:spMk id="2" creationId="{00000000-0000-0000-0000-000000000000}"/>
          </ac:spMkLst>
        </pc:spChg>
        <pc:spChg chg="mod">
          <ac:chgData name="Fake Test User" userId="SID-0" providerId="Test" clId="FakeClientId" dt="2018-12-04T08:28:10.735" v="49" actId="790"/>
          <ac:spMkLst>
            <pc:docMk/>
            <pc:sldMk cId="2585531345" sldId="276"/>
            <ac:spMk id="3" creationId="{00000000-0000-0000-0000-000000000000}"/>
          </ac:spMkLst>
        </pc:spChg>
        <pc:spChg chg="mod">
          <ac:chgData name="Fake Test User" userId="SID-0" providerId="Test" clId="FakeClientId" dt="2018-12-04T08:28:14.107" v="50" actId="14100"/>
          <ac:spMkLst>
            <pc:docMk/>
            <pc:sldMk cId="2585531345" sldId="276"/>
            <ac:spMk id="4" creationId="{00000000-0000-0000-0000-000000000000}"/>
          </ac:spMkLst>
        </pc:spChg>
      </pc:sldChg>
      <pc:sldChg chg="modSp modNotes">
        <pc:chgData name="Fake Test User" userId="SID-0" providerId="Test" clId="FakeClientId" dt="2018-12-04T08:28:17.997" v="51" actId="790"/>
        <pc:sldMkLst>
          <pc:docMk/>
          <pc:sldMk cId="1200217142" sldId="277"/>
        </pc:sldMkLst>
        <pc:spChg chg="mod">
          <ac:chgData name="Fake Test User" userId="SID-0" providerId="Test" clId="FakeClientId" dt="2018-12-04T08:28:17.997" v="51" actId="790"/>
          <ac:spMkLst>
            <pc:docMk/>
            <pc:sldMk cId="1200217142" sldId="277"/>
            <ac:spMk id="2" creationId="{00000000-0000-0000-0000-000000000000}"/>
          </ac:spMkLst>
        </pc:spChg>
        <pc:spChg chg="mod">
          <ac:chgData name="Fake Test User" userId="SID-0" providerId="Test" clId="FakeClientId" dt="2018-12-04T08:28:17.997" v="51" actId="790"/>
          <ac:spMkLst>
            <pc:docMk/>
            <pc:sldMk cId="1200217142" sldId="277"/>
            <ac:spMk id="3" creationId="{00000000-0000-0000-0000-000000000000}"/>
          </ac:spMkLst>
        </pc:spChg>
      </pc:sldChg>
      <pc:sldChg chg="modSp modNotes">
        <pc:chgData name="Fake Test User" userId="SID-0" providerId="Test" clId="FakeClientId" dt="2018-12-04T08:28:21.591" v="52" actId="790"/>
        <pc:sldMkLst>
          <pc:docMk/>
          <pc:sldMk cId="897847061" sldId="278"/>
        </pc:sldMkLst>
        <pc:spChg chg="mod">
          <ac:chgData name="Fake Test User" userId="SID-0" providerId="Test" clId="FakeClientId" dt="2018-12-04T08:28:21.591" v="52" actId="790"/>
          <ac:spMkLst>
            <pc:docMk/>
            <pc:sldMk cId="897847061" sldId="278"/>
            <ac:spMk id="2" creationId="{00000000-0000-0000-0000-000000000000}"/>
          </ac:spMkLst>
        </pc:spChg>
        <pc:spChg chg="mod">
          <ac:chgData name="Fake Test User" userId="SID-0" providerId="Test" clId="FakeClientId" dt="2018-12-04T08:28:21.591" v="52" actId="790"/>
          <ac:spMkLst>
            <pc:docMk/>
            <pc:sldMk cId="897847061" sldId="278"/>
            <ac:spMk id="3" creationId="{00000000-0000-0000-0000-000000000000}"/>
          </ac:spMkLst>
        </pc:spChg>
      </pc:sldChg>
      <pc:sldMasterChg chg="modSp modSldLayout">
        <pc:chgData name="Fake Test User" userId="SID-0" providerId="Test" clId="FakeClientId" dt="2018-12-04T08:25:12.405" v="14" actId="790"/>
        <pc:sldMasterMkLst>
          <pc:docMk/>
          <pc:sldMasterMk cId="3310681898" sldId="2147483924"/>
        </pc:sldMasterMkLst>
        <pc:spChg chg="mod">
          <ac:chgData name="Fake Test User" userId="SID-0" providerId="Test" clId="FakeClientId" dt="2018-12-04T08:24:21.284" v="2" actId="790"/>
          <ac:spMkLst>
            <pc:docMk/>
            <pc:sldMasterMk cId="3310681898" sldId="2147483924"/>
            <ac:spMk id="2" creationId="{00000000-0000-0000-0000-000000000000}"/>
          </ac:spMkLst>
        </pc:spChg>
        <pc:spChg chg="mod">
          <ac:chgData name="Fake Test User" userId="SID-0" providerId="Test" clId="FakeClientId" dt="2018-12-04T08:24:21.284" v="2" actId="790"/>
          <ac:spMkLst>
            <pc:docMk/>
            <pc:sldMasterMk cId="3310681898" sldId="2147483924"/>
            <ac:spMk id="3" creationId="{00000000-0000-0000-0000-000000000000}"/>
          </ac:spMkLst>
        </pc:spChg>
        <pc:spChg chg="mod">
          <ac:chgData name="Fake Test User" userId="SID-0" providerId="Test" clId="FakeClientId" dt="2018-12-04T08:24:21.284" v="2" actId="790"/>
          <ac:spMkLst>
            <pc:docMk/>
            <pc:sldMasterMk cId="3310681898" sldId="2147483924"/>
            <ac:spMk id="4" creationId="{00000000-0000-0000-0000-000000000000}"/>
          </ac:spMkLst>
        </pc:spChg>
        <pc:spChg chg="mod">
          <ac:chgData name="Fake Test User" userId="SID-0" providerId="Test" clId="FakeClientId" dt="2018-12-04T08:24:21.284" v="2" actId="790"/>
          <ac:spMkLst>
            <pc:docMk/>
            <pc:sldMasterMk cId="3310681898" sldId="2147483924"/>
            <ac:spMk id="5" creationId="{00000000-0000-0000-0000-000000000000}"/>
          </ac:spMkLst>
        </pc:spChg>
        <pc:spChg chg="mod">
          <ac:chgData name="Fake Test User" userId="SID-0" providerId="Test" clId="FakeClientId" dt="2018-12-04T08:24:21.284" v="2" actId="790"/>
          <ac:spMkLst>
            <pc:docMk/>
            <pc:sldMasterMk cId="3310681898" sldId="2147483924"/>
            <ac:spMk id="6" creationId="{00000000-0000-0000-0000-000000000000}"/>
          </ac:spMkLst>
        </pc:spChg>
        <pc:spChg chg="mod">
          <ac:chgData name="Fake Test User" userId="SID-0" providerId="Test" clId="FakeClientId" dt="2018-12-04T08:24:21.284" v="2" actId="790"/>
          <ac:spMkLst>
            <pc:docMk/>
            <pc:sldMasterMk cId="3310681898" sldId="2147483924"/>
            <ac:spMk id="7" creationId="{00000000-0000-0000-0000-000000000000}"/>
          </ac:spMkLst>
        </pc:spChg>
        <pc:spChg chg="mod">
          <ac:chgData name="Fake Test User" userId="SID-0" providerId="Test" clId="FakeClientId" dt="2018-12-04T08:24:21.284" v="2" actId="790"/>
          <ac:spMkLst>
            <pc:docMk/>
            <pc:sldMasterMk cId="3310681898" sldId="2147483924"/>
            <ac:spMk id="8" creationId="{00000000-0000-0000-0000-000000000000}"/>
          </ac:spMkLst>
        </pc:spChg>
        <pc:spChg chg="mod">
          <ac:chgData name="Fake Test User" userId="SID-0" providerId="Test" clId="FakeClientId" dt="2018-12-04T08:24:21.284" v="2" actId="790"/>
          <ac:spMkLst>
            <pc:docMk/>
            <pc:sldMasterMk cId="3310681898" sldId="2147483924"/>
            <ac:spMk id="9" creationId="{00000000-0000-0000-0000-000000000000}"/>
          </ac:spMkLst>
        </pc:spChg>
        <pc:spChg chg="mod">
          <ac:chgData name="Fake Test User" userId="SID-0" providerId="Test" clId="FakeClientId" dt="2018-12-04T08:24:21.284" v="2" actId="790"/>
          <ac:spMkLst>
            <pc:docMk/>
            <pc:sldMasterMk cId="3310681898" sldId="2147483924"/>
            <ac:spMk id="11" creationId="{00000000-0000-0000-0000-000000000000}"/>
          </ac:spMkLst>
        </pc:spChg>
        <pc:spChg chg="mod">
          <ac:chgData name="Fake Test User" userId="SID-0" providerId="Test" clId="FakeClientId" dt="2018-12-04T08:24:21.284" v="2" actId="790"/>
          <ac:spMkLst>
            <pc:docMk/>
            <pc:sldMasterMk cId="3310681898" sldId="2147483924"/>
            <ac:spMk id="12" creationId="{00000000-0000-0000-0000-000000000000}"/>
          </ac:spMkLst>
        </pc:spChg>
        <pc:spChg chg="mod">
          <ac:chgData name="Fake Test User" userId="SID-0" providerId="Test" clId="FakeClientId" dt="2018-12-04T08:24:21.284" v="2" actId="790"/>
          <ac:spMkLst>
            <pc:docMk/>
            <pc:sldMasterMk cId="3310681898" sldId="2147483924"/>
            <ac:spMk id="13" creationId="{00000000-0000-0000-0000-000000000000}"/>
          </ac:spMkLst>
        </pc:spChg>
        <pc:sldLayoutChg chg="modSp">
          <pc:chgData name="Fake Test User" userId="SID-0" providerId="Test" clId="FakeClientId" dt="2018-12-04T08:25:12.405" v="14" actId="790"/>
          <pc:sldLayoutMkLst>
            <pc:docMk/>
            <pc:sldMasterMk cId="3310681898" sldId="2147483924"/>
            <pc:sldLayoutMk cId="506475798" sldId="2147483914"/>
          </pc:sldLayoutMkLst>
          <pc:spChg chg="mod">
            <ac:chgData name="Fake Test User" userId="SID-0" providerId="Test" clId="FakeClientId" dt="2018-12-04T08:25:12.405" v="14" actId="790"/>
            <ac:spMkLst>
              <pc:docMk/>
              <pc:sldMasterMk cId="3310681898" sldId="2147483924"/>
              <pc:sldLayoutMk cId="506475798" sldId="2147483914"/>
              <ac:spMk id="2" creationId="{00000000-0000-0000-0000-000000000000}"/>
            </ac:spMkLst>
          </pc:spChg>
          <pc:spChg chg="mod">
            <ac:chgData name="Fake Test User" userId="SID-0" providerId="Test" clId="FakeClientId" dt="2018-12-04T08:25:12.405" v="14" actId="790"/>
            <ac:spMkLst>
              <pc:docMk/>
              <pc:sldMasterMk cId="3310681898" sldId="2147483924"/>
              <pc:sldLayoutMk cId="506475798" sldId="2147483914"/>
              <ac:spMk id="3" creationId="{00000000-0000-0000-0000-000000000000}"/>
            </ac:spMkLst>
          </pc:spChg>
          <pc:spChg chg="mod">
            <ac:chgData name="Fake Test User" userId="SID-0" providerId="Test" clId="FakeClientId" dt="2018-12-04T08:25:12.405" v="14" actId="790"/>
            <ac:spMkLst>
              <pc:docMk/>
              <pc:sldMasterMk cId="3310681898" sldId="2147483924"/>
              <pc:sldLayoutMk cId="506475798" sldId="2147483914"/>
              <ac:spMk id="4" creationId="{00000000-0000-0000-0000-000000000000}"/>
            </ac:spMkLst>
          </pc:spChg>
          <pc:spChg chg="mod">
            <ac:chgData name="Fake Test User" userId="SID-0" providerId="Test" clId="FakeClientId" dt="2018-12-04T08:25:12.405" v="14" actId="790"/>
            <ac:spMkLst>
              <pc:docMk/>
              <pc:sldMasterMk cId="3310681898" sldId="2147483924"/>
              <pc:sldLayoutMk cId="506475798" sldId="2147483914"/>
              <ac:spMk id="5" creationId="{00000000-0000-0000-0000-000000000000}"/>
            </ac:spMkLst>
          </pc:spChg>
          <pc:spChg chg="mod">
            <ac:chgData name="Fake Test User" userId="SID-0" providerId="Test" clId="FakeClientId" dt="2018-12-04T08:25:12.405" v="14" actId="790"/>
            <ac:spMkLst>
              <pc:docMk/>
              <pc:sldMasterMk cId="3310681898" sldId="2147483924"/>
              <pc:sldLayoutMk cId="506475798" sldId="2147483914"/>
              <ac:spMk id="6" creationId="{00000000-0000-0000-0000-000000000000}"/>
            </ac:spMkLst>
          </pc:spChg>
        </pc:sldLayoutChg>
        <pc:sldLayoutChg chg="modSp">
          <pc:chgData name="Fake Test User" userId="SID-0" providerId="Test" clId="FakeClientId" dt="2018-12-04T08:24:25.096" v="3" actId="790"/>
          <pc:sldLayoutMkLst>
            <pc:docMk/>
            <pc:sldMasterMk cId="3310681898" sldId="2147483924"/>
            <pc:sldLayoutMk cId="4088169977" sldId="2147483925"/>
          </pc:sldLayoutMkLst>
          <pc:spChg chg="mod">
            <ac:chgData name="Fake Test User" userId="SID-0" providerId="Test" clId="FakeClientId" dt="2018-12-04T08:24:25.096" v="3" actId="790"/>
            <ac:spMkLst>
              <pc:docMk/>
              <pc:sldMasterMk cId="3310681898" sldId="2147483924"/>
              <pc:sldLayoutMk cId="4088169977" sldId="2147483925"/>
              <ac:spMk id="2"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3"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8"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9"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10"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13"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14"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15"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16"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20"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21" creationId="{00000000-0000-0000-0000-000000000000}"/>
            </ac:spMkLst>
          </pc:spChg>
          <pc:spChg chg="mod">
            <ac:chgData name="Fake Test User" userId="SID-0" providerId="Test" clId="FakeClientId" dt="2018-12-04T08:24:25.096" v="3" actId="790"/>
            <ac:spMkLst>
              <pc:docMk/>
              <pc:sldMasterMk cId="3310681898" sldId="2147483924"/>
              <pc:sldLayoutMk cId="4088169977" sldId="2147483925"/>
              <ac:spMk id="22" creationId="{00000000-0000-0000-0000-000000000000}"/>
            </ac:spMkLst>
          </pc:spChg>
        </pc:sldLayoutChg>
        <pc:sldLayoutChg chg="modSp">
          <pc:chgData name="Fake Test User" userId="SID-0" providerId="Test" clId="FakeClientId" dt="2018-12-04T08:24:28.721" v="4" actId="790"/>
          <pc:sldLayoutMkLst>
            <pc:docMk/>
            <pc:sldMasterMk cId="3310681898" sldId="2147483924"/>
            <pc:sldLayoutMk cId="894591149" sldId="2147483926"/>
          </pc:sldLayoutMkLst>
          <pc:spChg chg="mod">
            <ac:chgData name="Fake Test User" userId="SID-0" providerId="Test" clId="FakeClientId" dt="2018-12-04T08:24:28.721" v="4" actId="790"/>
            <ac:spMkLst>
              <pc:docMk/>
              <pc:sldMasterMk cId="3310681898" sldId="2147483924"/>
              <pc:sldLayoutMk cId="894591149" sldId="2147483926"/>
              <ac:spMk id="2" creationId="{00000000-0000-0000-0000-000000000000}"/>
            </ac:spMkLst>
          </pc:spChg>
          <pc:spChg chg="mod">
            <ac:chgData name="Fake Test User" userId="SID-0" providerId="Test" clId="FakeClientId" dt="2018-12-04T08:24:28.721" v="4" actId="790"/>
            <ac:spMkLst>
              <pc:docMk/>
              <pc:sldMasterMk cId="3310681898" sldId="2147483924"/>
              <pc:sldLayoutMk cId="894591149" sldId="2147483926"/>
              <ac:spMk id="3" creationId="{00000000-0000-0000-0000-000000000000}"/>
            </ac:spMkLst>
          </pc:spChg>
          <pc:spChg chg="mod">
            <ac:chgData name="Fake Test User" userId="SID-0" providerId="Test" clId="FakeClientId" dt="2018-12-04T08:24:28.721" v="4" actId="790"/>
            <ac:spMkLst>
              <pc:docMk/>
              <pc:sldMasterMk cId="3310681898" sldId="2147483924"/>
              <pc:sldLayoutMk cId="894591149" sldId="2147483926"/>
              <ac:spMk id="4" creationId="{00000000-0000-0000-0000-000000000000}"/>
            </ac:spMkLst>
          </pc:spChg>
          <pc:spChg chg="mod">
            <ac:chgData name="Fake Test User" userId="SID-0" providerId="Test" clId="FakeClientId" dt="2018-12-04T08:24:28.721" v="4" actId="790"/>
            <ac:spMkLst>
              <pc:docMk/>
              <pc:sldMasterMk cId="3310681898" sldId="2147483924"/>
              <pc:sldLayoutMk cId="894591149" sldId="2147483926"/>
              <ac:spMk id="5" creationId="{00000000-0000-0000-0000-000000000000}"/>
            </ac:spMkLst>
          </pc:spChg>
          <pc:spChg chg="mod">
            <ac:chgData name="Fake Test User" userId="SID-0" providerId="Test" clId="FakeClientId" dt="2018-12-04T08:24:28.721" v="4" actId="790"/>
            <ac:spMkLst>
              <pc:docMk/>
              <pc:sldMasterMk cId="3310681898" sldId="2147483924"/>
              <pc:sldLayoutMk cId="894591149" sldId="2147483926"/>
              <ac:spMk id="6" creationId="{00000000-0000-0000-0000-000000000000}"/>
            </ac:spMkLst>
          </pc:spChg>
        </pc:sldLayoutChg>
        <pc:sldLayoutChg chg="modSp">
          <pc:chgData name="Fake Test User" userId="SID-0" providerId="Test" clId="FakeClientId" dt="2018-12-04T08:24:32.486" v="5" actId="790"/>
          <pc:sldLayoutMkLst>
            <pc:docMk/>
            <pc:sldMasterMk cId="3310681898" sldId="2147483924"/>
            <pc:sldLayoutMk cId="3484106010" sldId="2147483927"/>
          </pc:sldLayoutMkLst>
          <pc:spChg chg="mod">
            <ac:chgData name="Fake Test User" userId="SID-0" providerId="Test" clId="FakeClientId" dt="2018-12-04T08:24:32.486" v="5" actId="790"/>
            <ac:spMkLst>
              <pc:docMk/>
              <pc:sldMasterMk cId="3310681898" sldId="2147483924"/>
              <pc:sldLayoutMk cId="3484106010" sldId="2147483927"/>
              <ac:spMk id="2" creationId="{00000000-0000-0000-0000-000000000000}"/>
            </ac:spMkLst>
          </pc:spChg>
          <pc:spChg chg="mod">
            <ac:chgData name="Fake Test User" userId="SID-0" providerId="Test" clId="FakeClientId" dt="2018-12-04T08:24:32.486" v="5" actId="790"/>
            <ac:spMkLst>
              <pc:docMk/>
              <pc:sldMasterMk cId="3310681898" sldId="2147483924"/>
              <pc:sldLayoutMk cId="3484106010" sldId="2147483927"/>
              <ac:spMk id="3" creationId="{00000000-0000-0000-0000-000000000000}"/>
            </ac:spMkLst>
          </pc:spChg>
          <pc:spChg chg="mod">
            <ac:chgData name="Fake Test User" userId="SID-0" providerId="Test" clId="FakeClientId" dt="2018-12-04T08:24:32.486" v="5" actId="790"/>
            <ac:spMkLst>
              <pc:docMk/>
              <pc:sldMasterMk cId="3310681898" sldId="2147483924"/>
              <pc:sldLayoutMk cId="3484106010" sldId="2147483927"/>
              <ac:spMk id="4" creationId="{00000000-0000-0000-0000-000000000000}"/>
            </ac:spMkLst>
          </pc:spChg>
          <pc:spChg chg="mod">
            <ac:chgData name="Fake Test User" userId="SID-0" providerId="Test" clId="FakeClientId" dt="2018-12-04T08:24:32.486" v="5" actId="790"/>
            <ac:spMkLst>
              <pc:docMk/>
              <pc:sldMasterMk cId="3310681898" sldId="2147483924"/>
              <pc:sldLayoutMk cId="3484106010" sldId="2147483927"/>
              <ac:spMk id="5" creationId="{00000000-0000-0000-0000-000000000000}"/>
            </ac:spMkLst>
          </pc:spChg>
          <pc:spChg chg="mod">
            <ac:chgData name="Fake Test User" userId="SID-0" providerId="Test" clId="FakeClientId" dt="2018-12-04T08:24:32.486" v="5" actId="790"/>
            <ac:spMkLst>
              <pc:docMk/>
              <pc:sldMasterMk cId="3310681898" sldId="2147483924"/>
              <pc:sldLayoutMk cId="3484106010" sldId="2147483927"/>
              <ac:spMk id="6" creationId="{00000000-0000-0000-0000-000000000000}"/>
            </ac:spMkLst>
          </pc:spChg>
        </pc:sldLayoutChg>
        <pc:sldLayoutChg chg="modSp">
          <pc:chgData name="Fake Test User" userId="SID-0" providerId="Test" clId="FakeClientId" dt="2018-12-04T08:24:36.408" v="6" actId="790"/>
          <pc:sldLayoutMkLst>
            <pc:docMk/>
            <pc:sldMasterMk cId="3310681898" sldId="2147483924"/>
            <pc:sldLayoutMk cId="1512259294" sldId="2147483928"/>
          </pc:sldLayoutMkLst>
          <pc:spChg chg="mod">
            <ac:chgData name="Fake Test User" userId="SID-0" providerId="Test" clId="FakeClientId" dt="2018-12-04T08:24:36.408" v="6" actId="790"/>
            <ac:spMkLst>
              <pc:docMk/>
              <pc:sldMasterMk cId="3310681898" sldId="2147483924"/>
              <pc:sldLayoutMk cId="1512259294" sldId="2147483928"/>
              <ac:spMk id="2" creationId="{00000000-0000-0000-0000-000000000000}"/>
            </ac:spMkLst>
          </pc:spChg>
          <pc:spChg chg="mod">
            <ac:chgData name="Fake Test User" userId="SID-0" providerId="Test" clId="FakeClientId" dt="2018-12-04T08:24:36.408" v="6" actId="790"/>
            <ac:spMkLst>
              <pc:docMk/>
              <pc:sldMasterMk cId="3310681898" sldId="2147483924"/>
              <pc:sldLayoutMk cId="1512259294" sldId="2147483928"/>
              <ac:spMk id="3" creationId="{00000000-0000-0000-0000-000000000000}"/>
            </ac:spMkLst>
          </pc:spChg>
          <pc:spChg chg="mod">
            <ac:chgData name="Fake Test User" userId="SID-0" providerId="Test" clId="FakeClientId" dt="2018-12-04T08:24:36.408" v="6" actId="790"/>
            <ac:spMkLst>
              <pc:docMk/>
              <pc:sldMasterMk cId="3310681898" sldId="2147483924"/>
              <pc:sldLayoutMk cId="1512259294" sldId="2147483928"/>
              <ac:spMk id="4" creationId="{00000000-0000-0000-0000-000000000000}"/>
            </ac:spMkLst>
          </pc:spChg>
          <pc:spChg chg="mod">
            <ac:chgData name="Fake Test User" userId="SID-0" providerId="Test" clId="FakeClientId" dt="2018-12-04T08:24:36.408" v="6" actId="790"/>
            <ac:spMkLst>
              <pc:docMk/>
              <pc:sldMasterMk cId="3310681898" sldId="2147483924"/>
              <pc:sldLayoutMk cId="1512259294" sldId="2147483928"/>
              <ac:spMk id="5" creationId="{00000000-0000-0000-0000-000000000000}"/>
            </ac:spMkLst>
          </pc:spChg>
          <pc:spChg chg="mod">
            <ac:chgData name="Fake Test User" userId="SID-0" providerId="Test" clId="FakeClientId" dt="2018-12-04T08:24:36.408" v="6" actId="790"/>
            <ac:spMkLst>
              <pc:docMk/>
              <pc:sldMasterMk cId="3310681898" sldId="2147483924"/>
              <pc:sldLayoutMk cId="1512259294" sldId="2147483928"/>
              <ac:spMk id="6" creationId="{00000000-0000-0000-0000-000000000000}"/>
            </ac:spMkLst>
          </pc:spChg>
          <pc:spChg chg="mod">
            <ac:chgData name="Fake Test User" userId="SID-0" providerId="Test" clId="FakeClientId" dt="2018-12-04T08:24:36.408" v="6" actId="790"/>
            <ac:spMkLst>
              <pc:docMk/>
              <pc:sldMasterMk cId="3310681898" sldId="2147483924"/>
              <pc:sldLayoutMk cId="1512259294" sldId="2147483928"/>
              <ac:spMk id="7" creationId="{00000000-0000-0000-0000-000000000000}"/>
            </ac:spMkLst>
          </pc:spChg>
        </pc:sldLayoutChg>
        <pc:sldLayoutChg chg="modSp">
          <pc:chgData name="Fake Test User" userId="SID-0" providerId="Test" clId="FakeClientId" dt="2018-12-04T08:24:41.064" v="7" actId="790"/>
          <pc:sldLayoutMkLst>
            <pc:docMk/>
            <pc:sldMasterMk cId="3310681898" sldId="2147483924"/>
            <pc:sldLayoutMk cId="597700490" sldId="2147483929"/>
          </pc:sldLayoutMkLst>
          <pc:spChg chg="mod">
            <ac:chgData name="Fake Test User" userId="SID-0" providerId="Test" clId="FakeClientId" dt="2018-12-04T08:24:41.064" v="7" actId="790"/>
            <ac:spMkLst>
              <pc:docMk/>
              <pc:sldMasterMk cId="3310681898" sldId="2147483924"/>
              <pc:sldLayoutMk cId="597700490" sldId="2147483929"/>
              <ac:spMk id="2"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3"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4"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5"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6"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7"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8" creationId="{00000000-0000-0000-0000-000000000000}"/>
            </ac:spMkLst>
          </pc:spChg>
          <pc:spChg chg="mod">
            <ac:chgData name="Fake Test User" userId="SID-0" providerId="Test" clId="FakeClientId" dt="2018-12-04T08:24:41.064" v="7" actId="790"/>
            <ac:spMkLst>
              <pc:docMk/>
              <pc:sldMasterMk cId="3310681898" sldId="2147483924"/>
              <pc:sldLayoutMk cId="597700490" sldId="2147483929"/>
              <ac:spMk id="9" creationId="{00000000-0000-0000-0000-000000000000}"/>
            </ac:spMkLst>
          </pc:spChg>
        </pc:sldLayoutChg>
        <pc:sldLayoutChg chg="modSp">
          <pc:chgData name="Fake Test User" userId="SID-0" providerId="Test" clId="FakeClientId" dt="2018-12-04T08:24:45.048" v="8" actId="790"/>
          <pc:sldLayoutMkLst>
            <pc:docMk/>
            <pc:sldMasterMk cId="3310681898" sldId="2147483924"/>
            <pc:sldLayoutMk cId="981316351" sldId="2147483930"/>
          </pc:sldLayoutMkLst>
          <pc:spChg chg="mod">
            <ac:chgData name="Fake Test User" userId="SID-0" providerId="Test" clId="FakeClientId" dt="2018-12-04T08:24:45.048" v="8" actId="790"/>
            <ac:spMkLst>
              <pc:docMk/>
              <pc:sldMasterMk cId="3310681898" sldId="2147483924"/>
              <pc:sldLayoutMk cId="981316351" sldId="2147483930"/>
              <ac:spMk id="2" creationId="{00000000-0000-0000-0000-000000000000}"/>
            </ac:spMkLst>
          </pc:spChg>
          <pc:spChg chg="mod">
            <ac:chgData name="Fake Test User" userId="SID-0" providerId="Test" clId="FakeClientId" dt="2018-12-04T08:24:45.048" v="8" actId="790"/>
            <ac:spMkLst>
              <pc:docMk/>
              <pc:sldMasterMk cId="3310681898" sldId="2147483924"/>
              <pc:sldLayoutMk cId="981316351" sldId="2147483930"/>
              <ac:spMk id="3" creationId="{00000000-0000-0000-0000-000000000000}"/>
            </ac:spMkLst>
          </pc:spChg>
          <pc:spChg chg="mod">
            <ac:chgData name="Fake Test User" userId="SID-0" providerId="Test" clId="FakeClientId" dt="2018-12-04T08:24:45.048" v="8" actId="790"/>
            <ac:spMkLst>
              <pc:docMk/>
              <pc:sldMasterMk cId="3310681898" sldId="2147483924"/>
              <pc:sldLayoutMk cId="981316351" sldId="2147483930"/>
              <ac:spMk id="4" creationId="{00000000-0000-0000-0000-000000000000}"/>
            </ac:spMkLst>
          </pc:spChg>
          <pc:spChg chg="mod">
            <ac:chgData name="Fake Test User" userId="SID-0" providerId="Test" clId="FakeClientId" dt="2018-12-04T08:24:45.048" v="8" actId="790"/>
            <ac:spMkLst>
              <pc:docMk/>
              <pc:sldMasterMk cId="3310681898" sldId="2147483924"/>
              <pc:sldLayoutMk cId="981316351" sldId="2147483930"/>
              <ac:spMk id="5" creationId="{00000000-0000-0000-0000-000000000000}"/>
            </ac:spMkLst>
          </pc:spChg>
        </pc:sldLayoutChg>
        <pc:sldLayoutChg chg="modSp">
          <pc:chgData name="Fake Test User" userId="SID-0" providerId="Test" clId="FakeClientId" dt="2018-12-04T08:24:48.579" v="9" actId="790"/>
          <pc:sldLayoutMkLst>
            <pc:docMk/>
            <pc:sldMasterMk cId="3310681898" sldId="2147483924"/>
            <pc:sldLayoutMk cId="4030035370" sldId="2147483931"/>
          </pc:sldLayoutMkLst>
          <pc:spChg chg="mod">
            <ac:chgData name="Fake Test User" userId="SID-0" providerId="Test" clId="FakeClientId" dt="2018-12-04T08:24:48.579" v="9" actId="790"/>
            <ac:spMkLst>
              <pc:docMk/>
              <pc:sldMasterMk cId="3310681898" sldId="2147483924"/>
              <pc:sldLayoutMk cId="4030035370" sldId="2147483931"/>
              <ac:spMk id="2" creationId="{00000000-0000-0000-0000-000000000000}"/>
            </ac:spMkLst>
          </pc:spChg>
          <pc:spChg chg="mod">
            <ac:chgData name="Fake Test User" userId="SID-0" providerId="Test" clId="FakeClientId" dt="2018-12-04T08:24:48.579" v="9" actId="790"/>
            <ac:spMkLst>
              <pc:docMk/>
              <pc:sldMasterMk cId="3310681898" sldId="2147483924"/>
              <pc:sldLayoutMk cId="4030035370" sldId="2147483931"/>
              <ac:spMk id="3" creationId="{00000000-0000-0000-0000-000000000000}"/>
            </ac:spMkLst>
          </pc:spChg>
          <pc:spChg chg="mod">
            <ac:chgData name="Fake Test User" userId="SID-0" providerId="Test" clId="FakeClientId" dt="2018-12-04T08:24:48.579" v="9" actId="790"/>
            <ac:spMkLst>
              <pc:docMk/>
              <pc:sldMasterMk cId="3310681898" sldId="2147483924"/>
              <pc:sldLayoutMk cId="4030035370" sldId="2147483931"/>
              <ac:spMk id="4" creationId="{00000000-0000-0000-0000-000000000000}"/>
            </ac:spMkLst>
          </pc:spChg>
          <pc:spChg chg="mod">
            <ac:chgData name="Fake Test User" userId="SID-0" providerId="Test" clId="FakeClientId" dt="2018-12-04T08:24:48.579" v="9" actId="790"/>
            <ac:spMkLst>
              <pc:docMk/>
              <pc:sldMasterMk cId="3310681898" sldId="2147483924"/>
              <pc:sldLayoutMk cId="4030035370" sldId="2147483931"/>
              <ac:spMk id="7" creationId="{00000000-0000-0000-0000-000000000000}"/>
            </ac:spMkLst>
          </pc:spChg>
          <pc:spChg chg="mod">
            <ac:chgData name="Fake Test User" userId="SID-0" providerId="Test" clId="FakeClientId" dt="2018-12-04T08:24:48.579" v="9" actId="790"/>
            <ac:spMkLst>
              <pc:docMk/>
              <pc:sldMasterMk cId="3310681898" sldId="2147483924"/>
              <pc:sldLayoutMk cId="4030035370" sldId="2147483931"/>
              <ac:spMk id="8" creationId="{00000000-0000-0000-0000-000000000000}"/>
            </ac:spMkLst>
          </pc:spChg>
          <pc:spChg chg="mod">
            <ac:chgData name="Fake Test User" userId="SID-0" providerId="Test" clId="FakeClientId" dt="2018-12-04T08:24:48.579" v="9" actId="790"/>
            <ac:spMkLst>
              <pc:docMk/>
              <pc:sldMasterMk cId="3310681898" sldId="2147483924"/>
              <pc:sldLayoutMk cId="4030035370" sldId="2147483931"/>
              <ac:spMk id="9" creationId="{00000000-0000-0000-0000-000000000000}"/>
            </ac:spMkLst>
          </pc:spChg>
        </pc:sldLayoutChg>
        <pc:sldLayoutChg chg="modSp">
          <pc:chgData name="Fake Test User" userId="SID-0" providerId="Test" clId="FakeClientId" dt="2018-12-04T08:24:52.453" v="10" actId="790"/>
          <pc:sldLayoutMkLst>
            <pc:docMk/>
            <pc:sldMasterMk cId="3310681898" sldId="2147483924"/>
            <pc:sldLayoutMk cId="3616132146" sldId="2147483932"/>
          </pc:sldLayoutMkLst>
          <pc:spChg chg="mod">
            <ac:chgData name="Fake Test User" userId="SID-0" providerId="Test" clId="FakeClientId" dt="2018-12-04T08:24:52.453" v="10" actId="790"/>
            <ac:spMkLst>
              <pc:docMk/>
              <pc:sldMasterMk cId="3310681898" sldId="2147483924"/>
              <pc:sldLayoutMk cId="3616132146" sldId="2147483932"/>
              <ac:spMk id="2"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3"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4"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5"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6"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7" creationId="{00000000-0000-0000-0000-000000000000}"/>
            </ac:spMkLst>
          </pc:spChg>
          <pc:spChg chg="mod">
            <ac:chgData name="Fake Test User" userId="SID-0" providerId="Test" clId="FakeClientId" dt="2018-12-04T08:24:52.453" v="10" actId="790"/>
            <ac:spMkLst>
              <pc:docMk/>
              <pc:sldMasterMk cId="3310681898" sldId="2147483924"/>
              <pc:sldLayoutMk cId="3616132146" sldId="2147483932"/>
              <ac:spMk id="8" creationId="{00000000-0000-0000-0000-000000000000}"/>
            </ac:spMkLst>
          </pc:spChg>
        </pc:sldLayoutChg>
        <pc:sldLayoutChg chg="modSp">
          <pc:chgData name="Fake Test User" userId="SID-0" providerId="Test" clId="FakeClientId" dt="2018-12-04T08:24:58.312" v="11" actId="790"/>
          <pc:sldLayoutMkLst>
            <pc:docMk/>
            <pc:sldMasterMk cId="3310681898" sldId="2147483924"/>
            <pc:sldLayoutMk cId="1931862729" sldId="2147483933"/>
          </pc:sldLayoutMkLst>
          <pc:spChg chg="mod">
            <ac:chgData name="Fake Test User" userId="SID-0" providerId="Test" clId="FakeClientId" dt="2018-12-04T08:24:58.312" v="11" actId="790"/>
            <ac:spMkLst>
              <pc:docMk/>
              <pc:sldMasterMk cId="3310681898" sldId="2147483924"/>
              <pc:sldLayoutMk cId="1931862729" sldId="2147483933"/>
              <ac:spMk id="2"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3"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4"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5"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6"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7" creationId="{00000000-0000-0000-0000-000000000000}"/>
            </ac:spMkLst>
          </pc:spChg>
          <pc:spChg chg="mod">
            <ac:chgData name="Fake Test User" userId="SID-0" providerId="Test" clId="FakeClientId" dt="2018-12-04T08:24:58.312" v="11" actId="790"/>
            <ac:spMkLst>
              <pc:docMk/>
              <pc:sldMasterMk cId="3310681898" sldId="2147483924"/>
              <pc:sldLayoutMk cId="1931862729" sldId="2147483933"/>
              <ac:spMk id="8" creationId="{00000000-0000-0000-0000-000000000000}"/>
            </ac:spMkLst>
          </pc:spChg>
        </pc:sldLayoutChg>
        <pc:sldLayoutChg chg="modSp">
          <pc:chgData name="Fake Test User" userId="SID-0" providerId="Test" clId="FakeClientId" dt="2018-12-04T08:25:02.047" v="12" actId="790"/>
          <pc:sldLayoutMkLst>
            <pc:docMk/>
            <pc:sldMasterMk cId="3310681898" sldId="2147483924"/>
            <pc:sldLayoutMk cId="2223790522" sldId="2147483934"/>
          </pc:sldLayoutMkLst>
          <pc:spChg chg="mod">
            <ac:chgData name="Fake Test User" userId="SID-0" providerId="Test" clId="FakeClientId" dt="2018-12-04T08:25:02.047" v="12" actId="790"/>
            <ac:spMkLst>
              <pc:docMk/>
              <pc:sldMasterMk cId="3310681898" sldId="2147483924"/>
              <pc:sldLayoutMk cId="2223790522" sldId="2147483934"/>
              <ac:spMk id="2" creationId="{00000000-0000-0000-0000-000000000000}"/>
            </ac:spMkLst>
          </pc:spChg>
          <pc:spChg chg="mod">
            <ac:chgData name="Fake Test User" userId="SID-0" providerId="Test" clId="FakeClientId" dt="2018-12-04T08:25:02.047" v="12" actId="790"/>
            <ac:spMkLst>
              <pc:docMk/>
              <pc:sldMasterMk cId="3310681898" sldId="2147483924"/>
              <pc:sldLayoutMk cId="2223790522" sldId="2147483934"/>
              <ac:spMk id="3" creationId="{00000000-0000-0000-0000-000000000000}"/>
            </ac:spMkLst>
          </pc:spChg>
          <pc:spChg chg="mod">
            <ac:chgData name="Fake Test User" userId="SID-0" providerId="Test" clId="FakeClientId" dt="2018-12-04T08:25:02.047" v="12" actId="790"/>
            <ac:spMkLst>
              <pc:docMk/>
              <pc:sldMasterMk cId="3310681898" sldId="2147483924"/>
              <pc:sldLayoutMk cId="2223790522" sldId="2147483934"/>
              <ac:spMk id="4" creationId="{00000000-0000-0000-0000-000000000000}"/>
            </ac:spMkLst>
          </pc:spChg>
          <pc:spChg chg="mod">
            <ac:chgData name="Fake Test User" userId="SID-0" providerId="Test" clId="FakeClientId" dt="2018-12-04T08:25:02.047" v="12" actId="790"/>
            <ac:spMkLst>
              <pc:docMk/>
              <pc:sldMasterMk cId="3310681898" sldId="2147483924"/>
              <pc:sldLayoutMk cId="2223790522" sldId="2147483934"/>
              <ac:spMk id="5" creationId="{00000000-0000-0000-0000-000000000000}"/>
            </ac:spMkLst>
          </pc:spChg>
          <pc:spChg chg="mod">
            <ac:chgData name="Fake Test User" userId="SID-0" providerId="Test" clId="FakeClientId" dt="2018-12-04T08:25:02.047" v="12" actId="790"/>
            <ac:spMkLst>
              <pc:docMk/>
              <pc:sldMasterMk cId="3310681898" sldId="2147483924"/>
              <pc:sldLayoutMk cId="2223790522" sldId="2147483934"/>
              <ac:spMk id="6" creationId="{00000000-0000-0000-0000-000000000000}"/>
            </ac:spMkLst>
          </pc:spChg>
        </pc:sldLayoutChg>
        <pc:sldLayoutChg chg="modSp">
          <pc:chgData name="Fake Test User" userId="SID-0" providerId="Test" clId="FakeClientId" dt="2018-12-04T08:25:05.609" v="13" actId="790"/>
          <pc:sldLayoutMkLst>
            <pc:docMk/>
            <pc:sldMasterMk cId="3310681898" sldId="2147483924"/>
            <pc:sldLayoutMk cId="2653419351" sldId="2147483935"/>
          </pc:sldLayoutMkLst>
          <pc:spChg chg="mod">
            <ac:chgData name="Fake Test User" userId="SID-0" providerId="Test" clId="FakeClientId" dt="2018-12-04T08:25:05.609" v="13" actId="790"/>
            <ac:spMkLst>
              <pc:docMk/>
              <pc:sldMasterMk cId="3310681898" sldId="2147483924"/>
              <pc:sldLayoutMk cId="2653419351" sldId="2147483935"/>
              <ac:spMk id="2" creationId="{00000000-0000-0000-0000-000000000000}"/>
            </ac:spMkLst>
          </pc:spChg>
          <pc:spChg chg="mod">
            <ac:chgData name="Fake Test User" userId="SID-0" providerId="Test" clId="FakeClientId" dt="2018-12-04T08:25:05.609" v="13" actId="790"/>
            <ac:spMkLst>
              <pc:docMk/>
              <pc:sldMasterMk cId="3310681898" sldId="2147483924"/>
              <pc:sldLayoutMk cId="2653419351" sldId="2147483935"/>
              <ac:spMk id="3" creationId="{00000000-0000-0000-0000-000000000000}"/>
            </ac:spMkLst>
          </pc:spChg>
          <pc:spChg chg="mod">
            <ac:chgData name="Fake Test User" userId="SID-0" providerId="Test" clId="FakeClientId" dt="2018-12-04T08:25:05.609" v="13" actId="790"/>
            <ac:spMkLst>
              <pc:docMk/>
              <pc:sldMasterMk cId="3310681898" sldId="2147483924"/>
              <pc:sldLayoutMk cId="2653419351" sldId="2147483935"/>
              <ac:spMk id="4" creationId="{00000000-0000-0000-0000-000000000000}"/>
            </ac:spMkLst>
          </pc:spChg>
          <pc:spChg chg="mod">
            <ac:chgData name="Fake Test User" userId="SID-0" providerId="Test" clId="FakeClientId" dt="2018-12-04T08:25:05.609" v="13" actId="790"/>
            <ac:spMkLst>
              <pc:docMk/>
              <pc:sldMasterMk cId="3310681898" sldId="2147483924"/>
              <pc:sldLayoutMk cId="2653419351" sldId="2147483935"/>
              <ac:spMk id="5" creationId="{00000000-0000-0000-0000-000000000000}"/>
            </ac:spMkLst>
          </pc:spChg>
          <pc:spChg chg="mod">
            <ac:chgData name="Fake Test User" userId="SID-0" providerId="Test" clId="FakeClientId" dt="2018-12-04T08:25:05.609" v="13" actId="790"/>
            <ac:spMkLst>
              <pc:docMk/>
              <pc:sldMasterMk cId="3310681898" sldId="2147483924"/>
              <pc:sldLayoutMk cId="2653419351" sldId="2147483935"/>
              <ac:spMk id="6" creationId="{00000000-0000-0000-0000-000000000000}"/>
            </ac:spMkLst>
          </pc:s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3-31T15:15:27.525" idx="2">
    <p:pos x="146" y="146"/>
    <p:text>1. 정의(https://ko.wikipedia.org/wiki/Ajax)
비동기적인 웹 애플리케이션의 제작을 위해 아래와 같은 조합을 이용하는 웹 개발 기법이다.
-표현 정보를 위한 HTML (또는 XHTML) 과 CSS
-동적인 화면 출력 및 표시 정보와의 상호작용을 위한 DOM, 자바스크립트
-웹 서버와 비동기적으로 데이터를 교환하고 조작하기 위한 XML, XSLT, XMLHttpRequest (Ajax 애플리케이션은 XML/XSLT 대신 미리 정의된 HTML이나 일반 텍스트, JSON, JSON-RPC를 이용할 수 있다).
즉, Ajax는 자체가 하나의 특정한 기술을 말하는 것이 아니며, 함께 사용하는 기술의 묶음을 지칭하는 용어이다.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31T15:15:53.826" idx="3">
    <p:pos x="10" y="10"/>
    <p:text>2. 동작 원리
기존의 웹 애플리케이션은 브라우저에서 폼을 채우고 이를 웹 서버로 제출(submit)을 하면 하나의 요청으로 웹 서버는 요청된 내용에 따라서 데이터를 가공하여 새로운 웹 페이지를 작성하고 응답으로 되돌려준다. 이때 최초에 폼을 가지고 있던 페이지와 사용자가 이 폼을 채워 결과물로서 되돌려 받은 페이지는 일반적으로 유사한 내용을 가지고 있는 경우가 많다. 결과적으로 중복되는 HTML 코드를 다시 한번 전송을 받음으로써 많은 대역폭을 낭비하게 된다. 대역폭의 낭비는 금전적 손실을 야기할 수 있으며 사용자와 대화(상호 반응)하는 서비스를 만들기 어렵게도 한다.
반면에 Ajax 애플리케이션은 필요한 데이터만을 웹서버에 요청해서 받은 후 클라이언트에서 데이터에 대한 처리를 할 수 있다. 보통 SOAP이나 XML 기반의 웹 서비스 프로토콜이 사용되며, 웹 서버의 응답을 처리하기 위해 클라이언트 쪽에서는 자바스크립트를 쓴다. 웹 서버에서 전적으로 처리되던 데이터 처리의 일부분이 클라이언트 쪽에서 처리 되므로 웹 브라우저와 웹 서버 사이에 교환되는 데이터량과 웹서버의 데이터 처리량도 줄어들기 때문에 애플리케이션의 응답성이 좋아진다. 또한 웹서버의 데이터 처리에 대한 부하를 줄여주는 일이 요청을 주는 수많은 컴퓨터에 대해서 일어나기 때문에 전체적인 웹 서버 처리량도 줄어들게 된다.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31T15:16:16.307" idx="4">
    <p:pos x="10" y="10"/>
    <p:text>3. 장점, 단점
*클라이언트 풀링(client pooling) 방식이란 사용자가 직접 원하는 정보를 서버에게 요청하여 얻는 방식을 의미한다.
이에 반해 서버 푸시(server push) 방식이란 사용자가 요청하지 않아도 서버가 알아서 자동으로 특정 정보를 제공하는 것을 의미한다.
요즘 많이들 사용하는 스마트 폰에서 각종 앱이 보내는 푸시 알림이 서버 푸시 방식의 대표적인 예.
*보안 취약
AJAX에서 사용되는 XMLHttpRequest는 HTTP 방식과 동일하게 GET, POST 방식으로 요청을 보내고 문자열이나 XML 형태로 응답을 받기 때문에 HTTP traffic을 훔쳐봄으로써 정보가 노출될 수 있고, 이런 문제로 AJAX가 보안에 취약하다는 단점이 있다.
이를 보완하기 위해 UUID(식별자 체계. 128비트, 16진수)와 같은 토큰을 사용함으로써 유효한 사용자의 요청에만 응답할 수 있도록 하여 유효성을 체크하거나, XMLHttpReqeust는 문자열로 응답을 주기 때문에 문자열 자체를 암호화 해서 데이터를 전송하거나, AJAX 관련 js 파일을 매번 서버에서 새로 생성해 주는 등 여러 방법이 적용되고 있다.</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83387-F76F-4332-94D9-4165828DF9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914E8D66-4419-40C1-85CB-999C49200D7B}">
      <dgm:prSet phldrT="[텍스트]"/>
      <dgm:spPr/>
      <dgm:t>
        <a:bodyPr/>
        <a:lstStyle/>
        <a:p>
          <a:pPr latinLnBrk="1">
            <a:lnSpc>
              <a:spcPct val="150000"/>
            </a:lnSpc>
          </a:pPr>
          <a:r>
            <a:rPr lang="en-US" altLang="ko-KR" dirty="0" smtClean="0"/>
            <a:t>AJAX</a:t>
          </a:r>
          <a:endParaRPr lang="ko-KR" altLang="en-US" dirty="0"/>
        </a:p>
      </dgm:t>
    </dgm:pt>
    <dgm:pt modelId="{87958419-2AAC-493D-9FF3-687535F0135B}" type="parTrans" cxnId="{553972B6-453C-40CD-86FF-D84041E5BB21}">
      <dgm:prSet/>
      <dgm:spPr/>
      <dgm:t>
        <a:bodyPr/>
        <a:lstStyle/>
        <a:p>
          <a:pPr latinLnBrk="1"/>
          <a:endParaRPr lang="ko-KR" altLang="en-US"/>
        </a:p>
      </dgm:t>
    </dgm:pt>
    <dgm:pt modelId="{B112729B-EB2B-458D-8EC8-18C9406632AF}" type="sibTrans" cxnId="{553972B6-453C-40CD-86FF-D84041E5BB21}">
      <dgm:prSet/>
      <dgm:spPr/>
      <dgm:t>
        <a:bodyPr/>
        <a:lstStyle/>
        <a:p>
          <a:pPr latinLnBrk="1"/>
          <a:endParaRPr lang="ko-KR" altLang="en-US"/>
        </a:p>
      </dgm:t>
    </dgm:pt>
    <dgm:pt modelId="{5CDB7A56-41DB-40EE-AB4E-4135A38B2F4D}">
      <dgm:prSet phldrT="[텍스트]" custT="1"/>
      <dgm:spPr/>
      <dgm:t>
        <a:bodyPr anchor="ctr"/>
        <a:lstStyle/>
        <a:p>
          <a:pPr algn="ctr" latinLnBrk="1"/>
          <a:r>
            <a:rPr lang="en-US" altLang="ko-KR" sz="2800" b="1" dirty="0" smtClean="0"/>
            <a:t>A</a:t>
          </a:r>
          <a:r>
            <a:rPr lang="en-US" altLang="ko-KR" sz="2800" dirty="0" smtClean="0"/>
            <a:t>synchronous </a:t>
          </a:r>
          <a:r>
            <a:rPr lang="en-US" altLang="ko-KR" sz="2800" b="1" dirty="0" smtClean="0"/>
            <a:t>J</a:t>
          </a:r>
          <a:r>
            <a:rPr lang="en-US" altLang="ko-KR" sz="2800" dirty="0" smtClean="0"/>
            <a:t>avaScript </a:t>
          </a:r>
          <a:r>
            <a:rPr lang="en-US" altLang="ko-KR" sz="2800" b="1" dirty="0" smtClean="0"/>
            <a:t>a</a:t>
          </a:r>
          <a:r>
            <a:rPr lang="en-US" altLang="ko-KR" sz="2800" dirty="0" smtClean="0"/>
            <a:t>nd </a:t>
          </a:r>
          <a:r>
            <a:rPr lang="en-US" altLang="ko-KR" sz="2800" b="1" dirty="0" smtClean="0"/>
            <a:t>X</a:t>
          </a:r>
          <a:r>
            <a:rPr lang="en-US" altLang="ko-KR" sz="2800" dirty="0" smtClean="0"/>
            <a:t>ML</a:t>
          </a:r>
          <a:endParaRPr lang="ko-KR" altLang="en-US" sz="2800" dirty="0"/>
        </a:p>
      </dgm:t>
    </dgm:pt>
    <dgm:pt modelId="{E24D181B-A8EA-427C-9AEC-C7BD83B7B520}" type="parTrans" cxnId="{A5EF84E4-0EDD-4594-9A92-D95CF812B6B6}">
      <dgm:prSet/>
      <dgm:spPr/>
      <dgm:t>
        <a:bodyPr/>
        <a:lstStyle/>
        <a:p>
          <a:pPr latinLnBrk="1"/>
          <a:endParaRPr lang="ko-KR" altLang="en-US"/>
        </a:p>
      </dgm:t>
    </dgm:pt>
    <dgm:pt modelId="{2BC44529-32BD-4A0E-9078-D90BB96A8535}" type="sibTrans" cxnId="{A5EF84E4-0EDD-4594-9A92-D95CF812B6B6}">
      <dgm:prSet/>
      <dgm:spPr/>
      <dgm:t>
        <a:bodyPr/>
        <a:lstStyle/>
        <a:p>
          <a:pPr latinLnBrk="1"/>
          <a:endParaRPr lang="ko-KR" altLang="en-US"/>
        </a:p>
      </dgm:t>
    </dgm:pt>
    <dgm:pt modelId="{2B9D2B3F-03F9-4FE2-B50C-0F79541A653C}">
      <dgm:prSet phldrT="[텍스트]" custT="1"/>
      <dgm:spPr/>
      <dgm:t>
        <a:bodyPr anchor="ctr"/>
        <a:lstStyle/>
        <a:p>
          <a:pPr algn="ctr" latinLnBrk="1">
            <a:lnSpc>
              <a:spcPct val="50000"/>
            </a:lnSpc>
          </a:pPr>
          <a:r>
            <a:rPr lang="ko-KR" altLang="en-US" sz="2000" dirty="0" smtClean="0"/>
            <a:t>빠르게 동작하는 동적인 웹 페이지를 만들기 위한</a:t>
          </a:r>
          <a:endParaRPr lang="en-US" altLang="ko-KR" sz="2000" dirty="0" smtClean="0"/>
        </a:p>
        <a:p>
          <a:pPr algn="ctr" latinLnBrk="1">
            <a:lnSpc>
              <a:spcPct val="50000"/>
            </a:lnSpc>
          </a:pPr>
          <a:r>
            <a:rPr lang="ko-KR" altLang="en-US" sz="2000" dirty="0" smtClean="0"/>
            <a:t>개발 기법</a:t>
          </a:r>
          <a:endParaRPr lang="ko-KR" altLang="en-US" sz="2000" dirty="0"/>
        </a:p>
      </dgm:t>
    </dgm:pt>
    <dgm:pt modelId="{95D7DE4F-9294-45A6-988C-F0A068294704}" type="parTrans" cxnId="{EB06F4DC-C545-4D1D-97C7-2099F232E295}">
      <dgm:prSet/>
      <dgm:spPr/>
      <dgm:t>
        <a:bodyPr/>
        <a:lstStyle/>
        <a:p>
          <a:pPr latinLnBrk="1"/>
          <a:endParaRPr lang="ko-KR" altLang="en-US"/>
        </a:p>
      </dgm:t>
    </dgm:pt>
    <dgm:pt modelId="{C7626543-5D8B-41D1-84BF-49884DB70694}" type="sibTrans" cxnId="{EB06F4DC-C545-4D1D-97C7-2099F232E295}">
      <dgm:prSet/>
      <dgm:spPr/>
      <dgm:t>
        <a:bodyPr/>
        <a:lstStyle/>
        <a:p>
          <a:pPr latinLnBrk="1"/>
          <a:endParaRPr lang="ko-KR" altLang="en-US"/>
        </a:p>
      </dgm:t>
    </dgm:pt>
    <dgm:pt modelId="{1E1EAFEA-543A-4EDF-8089-49EC4CE73C02}">
      <dgm:prSet phldrT="[텍스트]" custT="1"/>
      <dgm:spPr/>
      <dgm:t>
        <a:bodyPr anchor="ctr"/>
        <a:lstStyle/>
        <a:p>
          <a:pPr algn="ctr" latinLnBrk="1">
            <a:lnSpc>
              <a:spcPct val="50000"/>
            </a:lnSpc>
          </a:pPr>
          <a:r>
            <a:rPr lang="ko-KR" altLang="en-US" sz="2000" dirty="0" smtClean="0"/>
            <a:t>주로 쓰이는 </a:t>
          </a:r>
          <a:r>
            <a:rPr lang="en-US" altLang="ko-KR" sz="2000" dirty="0" smtClean="0"/>
            <a:t>AJAX </a:t>
          </a:r>
          <a:r>
            <a:rPr lang="ko-KR" altLang="en-US" sz="2000" dirty="0" smtClean="0"/>
            <a:t>프레임워크로는</a:t>
          </a:r>
          <a:endParaRPr lang="en-US" altLang="ko-KR" sz="2000" dirty="0" smtClean="0"/>
        </a:p>
        <a:p>
          <a:pPr algn="ctr" latinLnBrk="1">
            <a:lnSpc>
              <a:spcPct val="50000"/>
            </a:lnSpc>
          </a:pPr>
          <a:r>
            <a:rPr lang="en-US" altLang="ko-KR" sz="2000" dirty="0" smtClean="0"/>
            <a:t>Prototype, jQuery, dojo, script.aculo.us </a:t>
          </a:r>
          <a:r>
            <a:rPr lang="ko-KR" altLang="en-US" sz="2000" dirty="0" smtClean="0"/>
            <a:t>등이 있다</a:t>
          </a:r>
          <a:r>
            <a:rPr lang="en-US" altLang="ko-KR" sz="2000" dirty="0" smtClean="0"/>
            <a:t>.</a:t>
          </a:r>
          <a:endParaRPr lang="ko-KR" altLang="en-US" sz="2000" dirty="0"/>
        </a:p>
      </dgm:t>
    </dgm:pt>
    <dgm:pt modelId="{8F58340D-0A6D-42CA-BC78-06CE669E75A2}" type="parTrans" cxnId="{4C1F4210-D0AA-4122-A244-00CECCC398CA}">
      <dgm:prSet/>
      <dgm:spPr/>
      <dgm:t>
        <a:bodyPr/>
        <a:lstStyle/>
        <a:p>
          <a:pPr latinLnBrk="1"/>
          <a:endParaRPr lang="ko-KR" altLang="en-US"/>
        </a:p>
      </dgm:t>
    </dgm:pt>
    <dgm:pt modelId="{2CB187A9-BC62-4FD2-934D-79F895832CFE}" type="sibTrans" cxnId="{4C1F4210-D0AA-4122-A244-00CECCC398CA}">
      <dgm:prSet/>
      <dgm:spPr/>
      <dgm:t>
        <a:bodyPr/>
        <a:lstStyle/>
        <a:p>
          <a:pPr latinLnBrk="1"/>
          <a:endParaRPr lang="ko-KR" altLang="en-US"/>
        </a:p>
      </dgm:t>
    </dgm:pt>
    <dgm:pt modelId="{DDD39344-637D-419F-A82E-DEBDC4B2A35B}" type="pres">
      <dgm:prSet presAssocID="{9BB83387-F76F-4332-94D9-4165828DF9F5}" presName="vert0" presStyleCnt="0">
        <dgm:presLayoutVars>
          <dgm:dir/>
          <dgm:animOne val="branch"/>
          <dgm:animLvl val="lvl"/>
        </dgm:presLayoutVars>
      </dgm:prSet>
      <dgm:spPr/>
      <dgm:t>
        <a:bodyPr/>
        <a:lstStyle/>
        <a:p>
          <a:pPr latinLnBrk="1"/>
          <a:endParaRPr lang="ko-KR" altLang="en-US"/>
        </a:p>
      </dgm:t>
    </dgm:pt>
    <dgm:pt modelId="{14ABD92A-DF13-401B-B824-4ED42F14F54F}" type="pres">
      <dgm:prSet presAssocID="{914E8D66-4419-40C1-85CB-999C49200D7B}" presName="thickLine" presStyleLbl="alignNode1" presStyleIdx="0" presStyleCnt="1"/>
      <dgm:spPr/>
    </dgm:pt>
    <dgm:pt modelId="{34B8EB81-D8DA-4BC3-A616-8BE3708759E7}" type="pres">
      <dgm:prSet presAssocID="{914E8D66-4419-40C1-85CB-999C49200D7B}" presName="horz1" presStyleCnt="0"/>
      <dgm:spPr/>
    </dgm:pt>
    <dgm:pt modelId="{6EDCBBDD-71E5-4DDD-ACB2-E53723B873CF}" type="pres">
      <dgm:prSet presAssocID="{914E8D66-4419-40C1-85CB-999C49200D7B}" presName="tx1" presStyleLbl="revTx" presStyleIdx="0" presStyleCnt="4"/>
      <dgm:spPr/>
      <dgm:t>
        <a:bodyPr/>
        <a:lstStyle/>
        <a:p>
          <a:pPr latinLnBrk="1"/>
          <a:endParaRPr lang="ko-KR" altLang="en-US"/>
        </a:p>
      </dgm:t>
    </dgm:pt>
    <dgm:pt modelId="{4F34A2FC-C88F-42BB-9CDE-D730720F81D4}" type="pres">
      <dgm:prSet presAssocID="{914E8D66-4419-40C1-85CB-999C49200D7B}" presName="vert1" presStyleCnt="0"/>
      <dgm:spPr/>
    </dgm:pt>
    <dgm:pt modelId="{337E4130-1A4E-48DD-B585-4A28B0F19F85}" type="pres">
      <dgm:prSet presAssocID="{5CDB7A56-41DB-40EE-AB4E-4135A38B2F4D}" presName="vertSpace2a" presStyleCnt="0"/>
      <dgm:spPr/>
    </dgm:pt>
    <dgm:pt modelId="{43708DAE-EFF8-4D24-8116-2D60E7F3E71D}" type="pres">
      <dgm:prSet presAssocID="{5CDB7A56-41DB-40EE-AB4E-4135A38B2F4D}" presName="horz2" presStyleCnt="0"/>
      <dgm:spPr/>
    </dgm:pt>
    <dgm:pt modelId="{B3BB312E-D26B-4814-85B2-261D1D50F79F}" type="pres">
      <dgm:prSet presAssocID="{5CDB7A56-41DB-40EE-AB4E-4135A38B2F4D}" presName="horzSpace2" presStyleCnt="0"/>
      <dgm:spPr/>
    </dgm:pt>
    <dgm:pt modelId="{27CA3456-92D9-4952-909A-2BA1CA45D493}" type="pres">
      <dgm:prSet presAssocID="{5CDB7A56-41DB-40EE-AB4E-4135A38B2F4D}" presName="tx2" presStyleLbl="revTx" presStyleIdx="1" presStyleCnt="4" custLinFactNeighborY="-2585"/>
      <dgm:spPr/>
      <dgm:t>
        <a:bodyPr/>
        <a:lstStyle/>
        <a:p>
          <a:pPr latinLnBrk="1"/>
          <a:endParaRPr lang="ko-KR" altLang="en-US"/>
        </a:p>
      </dgm:t>
    </dgm:pt>
    <dgm:pt modelId="{F4761C31-FE5D-4412-8280-0BAC2DDEF8DC}" type="pres">
      <dgm:prSet presAssocID="{5CDB7A56-41DB-40EE-AB4E-4135A38B2F4D}" presName="vert2" presStyleCnt="0"/>
      <dgm:spPr/>
    </dgm:pt>
    <dgm:pt modelId="{44829BA6-4B56-40AC-9091-578AF39BA70A}" type="pres">
      <dgm:prSet presAssocID="{5CDB7A56-41DB-40EE-AB4E-4135A38B2F4D}" presName="thinLine2b" presStyleLbl="callout" presStyleIdx="0" presStyleCnt="3"/>
      <dgm:spPr/>
    </dgm:pt>
    <dgm:pt modelId="{A22E44EA-4848-4D84-8DC5-8BD053DC3E6E}" type="pres">
      <dgm:prSet presAssocID="{5CDB7A56-41DB-40EE-AB4E-4135A38B2F4D}" presName="vertSpace2b" presStyleCnt="0"/>
      <dgm:spPr/>
    </dgm:pt>
    <dgm:pt modelId="{46FB2430-85E5-414A-9D45-ADBB293B89A3}" type="pres">
      <dgm:prSet presAssocID="{2B9D2B3F-03F9-4FE2-B50C-0F79541A653C}" presName="horz2" presStyleCnt="0"/>
      <dgm:spPr/>
    </dgm:pt>
    <dgm:pt modelId="{976D5837-CFBB-47C4-8944-A8A527DD694E}" type="pres">
      <dgm:prSet presAssocID="{2B9D2B3F-03F9-4FE2-B50C-0F79541A653C}" presName="horzSpace2" presStyleCnt="0"/>
      <dgm:spPr/>
    </dgm:pt>
    <dgm:pt modelId="{3C89F8C5-BE69-4EC6-B6BF-0CFB8ADB2996}" type="pres">
      <dgm:prSet presAssocID="{2B9D2B3F-03F9-4FE2-B50C-0F79541A653C}" presName="tx2" presStyleLbl="revTx" presStyleIdx="2" presStyleCnt="4" custLinFactNeighborX="-187" custLinFactNeighborY="-2708"/>
      <dgm:spPr/>
      <dgm:t>
        <a:bodyPr/>
        <a:lstStyle/>
        <a:p>
          <a:pPr latinLnBrk="1"/>
          <a:endParaRPr lang="ko-KR" altLang="en-US"/>
        </a:p>
      </dgm:t>
    </dgm:pt>
    <dgm:pt modelId="{2837C93D-BCC6-44C6-9CC7-AD4253264B5D}" type="pres">
      <dgm:prSet presAssocID="{2B9D2B3F-03F9-4FE2-B50C-0F79541A653C}" presName="vert2" presStyleCnt="0"/>
      <dgm:spPr/>
    </dgm:pt>
    <dgm:pt modelId="{D1C6B811-0729-4F9E-8DDE-6808F041DC0E}" type="pres">
      <dgm:prSet presAssocID="{2B9D2B3F-03F9-4FE2-B50C-0F79541A653C}" presName="thinLine2b" presStyleLbl="callout" presStyleIdx="1" presStyleCnt="3"/>
      <dgm:spPr/>
    </dgm:pt>
    <dgm:pt modelId="{B9D41515-406E-46AD-8A4E-AD66157DD968}" type="pres">
      <dgm:prSet presAssocID="{2B9D2B3F-03F9-4FE2-B50C-0F79541A653C}" presName="vertSpace2b" presStyleCnt="0"/>
      <dgm:spPr/>
    </dgm:pt>
    <dgm:pt modelId="{B3992595-2685-4EA1-9A17-9E17F20B0195}" type="pres">
      <dgm:prSet presAssocID="{1E1EAFEA-543A-4EDF-8089-49EC4CE73C02}" presName="horz2" presStyleCnt="0"/>
      <dgm:spPr/>
    </dgm:pt>
    <dgm:pt modelId="{205EDAD6-17BD-46CB-A35C-BFD1E01A276B}" type="pres">
      <dgm:prSet presAssocID="{1E1EAFEA-543A-4EDF-8089-49EC4CE73C02}" presName="horzSpace2" presStyleCnt="0"/>
      <dgm:spPr/>
    </dgm:pt>
    <dgm:pt modelId="{B4640710-1770-491F-BFC1-C8B2D05A4713}" type="pres">
      <dgm:prSet presAssocID="{1E1EAFEA-543A-4EDF-8089-49EC4CE73C02}" presName="tx2" presStyleLbl="revTx" presStyleIdx="3" presStyleCnt="4"/>
      <dgm:spPr/>
      <dgm:t>
        <a:bodyPr/>
        <a:lstStyle/>
        <a:p>
          <a:pPr latinLnBrk="1"/>
          <a:endParaRPr lang="ko-KR" altLang="en-US"/>
        </a:p>
      </dgm:t>
    </dgm:pt>
    <dgm:pt modelId="{029593FB-8BBF-40DC-932A-5D80D74F53F9}" type="pres">
      <dgm:prSet presAssocID="{1E1EAFEA-543A-4EDF-8089-49EC4CE73C02}" presName="vert2" presStyleCnt="0"/>
      <dgm:spPr/>
    </dgm:pt>
    <dgm:pt modelId="{F3D755A9-B734-46F6-9A21-F4C72259C233}" type="pres">
      <dgm:prSet presAssocID="{1E1EAFEA-543A-4EDF-8089-49EC4CE73C02}" presName="thinLine2b" presStyleLbl="callout" presStyleIdx="2" presStyleCnt="3"/>
      <dgm:spPr/>
    </dgm:pt>
    <dgm:pt modelId="{65A01DBA-ACE8-4FAF-9EE7-EFAFFC598453}" type="pres">
      <dgm:prSet presAssocID="{1E1EAFEA-543A-4EDF-8089-49EC4CE73C02}" presName="vertSpace2b" presStyleCnt="0"/>
      <dgm:spPr/>
    </dgm:pt>
  </dgm:ptLst>
  <dgm:cxnLst>
    <dgm:cxn modelId="{4C1F4210-D0AA-4122-A244-00CECCC398CA}" srcId="{914E8D66-4419-40C1-85CB-999C49200D7B}" destId="{1E1EAFEA-543A-4EDF-8089-49EC4CE73C02}" srcOrd="2" destOrd="0" parTransId="{8F58340D-0A6D-42CA-BC78-06CE669E75A2}" sibTransId="{2CB187A9-BC62-4FD2-934D-79F895832CFE}"/>
    <dgm:cxn modelId="{49796B6E-2D55-4C3E-BCF3-C9173F6D3816}" type="presOf" srcId="{5CDB7A56-41DB-40EE-AB4E-4135A38B2F4D}" destId="{27CA3456-92D9-4952-909A-2BA1CA45D493}" srcOrd="0" destOrd="0" presId="urn:microsoft.com/office/officeart/2008/layout/LinedList"/>
    <dgm:cxn modelId="{557A5B58-B9A6-46E3-B3C5-916F59D0FF74}" type="presOf" srcId="{914E8D66-4419-40C1-85CB-999C49200D7B}" destId="{6EDCBBDD-71E5-4DDD-ACB2-E53723B873CF}" srcOrd="0" destOrd="0" presId="urn:microsoft.com/office/officeart/2008/layout/LinedList"/>
    <dgm:cxn modelId="{553972B6-453C-40CD-86FF-D84041E5BB21}" srcId="{9BB83387-F76F-4332-94D9-4165828DF9F5}" destId="{914E8D66-4419-40C1-85CB-999C49200D7B}" srcOrd="0" destOrd="0" parTransId="{87958419-2AAC-493D-9FF3-687535F0135B}" sibTransId="{B112729B-EB2B-458D-8EC8-18C9406632AF}"/>
    <dgm:cxn modelId="{8B52CD34-6A1F-4287-BC59-4B3162A83FF5}" type="presOf" srcId="{9BB83387-F76F-4332-94D9-4165828DF9F5}" destId="{DDD39344-637D-419F-A82E-DEBDC4B2A35B}" srcOrd="0" destOrd="0" presId="urn:microsoft.com/office/officeart/2008/layout/LinedList"/>
    <dgm:cxn modelId="{CF222092-DD69-49A3-84C9-92D3736BA0C8}" type="presOf" srcId="{2B9D2B3F-03F9-4FE2-B50C-0F79541A653C}" destId="{3C89F8C5-BE69-4EC6-B6BF-0CFB8ADB2996}" srcOrd="0" destOrd="0" presId="urn:microsoft.com/office/officeart/2008/layout/LinedList"/>
    <dgm:cxn modelId="{EB06F4DC-C545-4D1D-97C7-2099F232E295}" srcId="{914E8D66-4419-40C1-85CB-999C49200D7B}" destId="{2B9D2B3F-03F9-4FE2-B50C-0F79541A653C}" srcOrd="1" destOrd="0" parTransId="{95D7DE4F-9294-45A6-988C-F0A068294704}" sibTransId="{C7626543-5D8B-41D1-84BF-49884DB70694}"/>
    <dgm:cxn modelId="{A5EF84E4-0EDD-4594-9A92-D95CF812B6B6}" srcId="{914E8D66-4419-40C1-85CB-999C49200D7B}" destId="{5CDB7A56-41DB-40EE-AB4E-4135A38B2F4D}" srcOrd="0" destOrd="0" parTransId="{E24D181B-A8EA-427C-9AEC-C7BD83B7B520}" sibTransId="{2BC44529-32BD-4A0E-9078-D90BB96A8535}"/>
    <dgm:cxn modelId="{C4C38A1B-EA87-4CE9-867F-1CC01D8E1A12}" type="presOf" srcId="{1E1EAFEA-543A-4EDF-8089-49EC4CE73C02}" destId="{B4640710-1770-491F-BFC1-C8B2D05A4713}" srcOrd="0" destOrd="0" presId="urn:microsoft.com/office/officeart/2008/layout/LinedList"/>
    <dgm:cxn modelId="{974E3AE0-4B82-4E80-B836-8A5069173442}" type="presParOf" srcId="{DDD39344-637D-419F-A82E-DEBDC4B2A35B}" destId="{14ABD92A-DF13-401B-B824-4ED42F14F54F}" srcOrd="0" destOrd="0" presId="urn:microsoft.com/office/officeart/2008/layout/LinedList"/>
    <dgm:cxn modelId="{43D3FF2D-4AD6-4072-8F62-EFEAEFB03427}" type="presParOf" srcId="{DDD39344-637D-419F-A82E-DEBDC4B2A35B}" destId="{34B8EB81-D8DA-4BC3-A616-8BE3708759E7}" srcOrd="1" destOrd="0" presId="urn:microsoft.com/office/officeart/2008/layout/LinedList"/>
    <dgm:cxn modelId="{E5C08368-0964-426A-8F48-47E137ECFD69}" type="presParOf" srcId="{34B8EB81-D8DA-4BC3-A616-8BE3708759E7}" destId="{6EDCBBDD-71E5-4DDD-ACB2-E53723B873CF}" srcOrd="0" destOrd="0" presId="urn:microsoft.com/office/officeart/2008/layout/LinedList"/>
    <dgm:cxn modelId="{80120418-CC7C-44E6-BE43-FFACAD4DDE43}" type="presParOf" srcId="{34B8EB81-D8DA-4BC3-A616-8BE3708759E7}" destId="{4F34A2FC-C88F-42BB-9CDE-D730720F81D4}" srcOrd="1" destOrd="0" presId="urn:microsoft.com/office/officeart/2008/layout/LinedList"/>
    <dgm:cxn modelId="{097400D1-CAC1-454A-9D92-39CB17763B14}" type="presParOf" srcId="{4F34A2FC-C88F-42BB-9CDE-D730720F81D4}" destId="{337E4130-1A4E-48DD-B585-4A28B0F19F85}" srcOrd="0" destOrd="0" presId="urn:microsoft.com/office/officeart/2008/layout/LinedList"/>
    <dgm:cxn modelId="{F89A18E3-8CCB-4BE5-9E56-E0FFAC14DEE7}" type="presParOf" srcId="{4F34A2FC-C88F-42BB-9CDE-D730720F81D4}" destId="{43708DAE-EFF8-4D24-8116-2D60E7F3E71D}" srcOrd="1" destOrd="0" presId="urn:microsoft.com/office/officeart/2008/layout/LinedList"/>
    <dgm:cxn modelId="{F314BF70-0112-445B-A449-15D8CD311655}" type="presParOf" srcId="{43708DAE-EFF8-4D24-8116-2D60E7F3E71D}" destId="{B3BB312E-D26B-4814-85B2-261D1D50F79F}" srcOrd="0" destOrd="0" presId="urn:microsoft.com/office/officeart/2008/layout/LinedList"/>
    <dgm:cxn modelId="{4F2D687D-35BF-4B09-98AF-23FD7713CE27}" type="presParOf" srcId="{43708DAE-EFF8-4D24-8116-2D60E7F3E71D}" destId="{27CA3456-92D9-4952-909A-2BA1CA45D493}" srcOrd="1" destOrd="0" presId="urn:microsoft.com/office/officeart/2008/layout/LinedList"/>
    <dgm:cxn modelId="{2A39D759-FE03-4FB1-BF5D-4E58CA675AF9}" type="presParOf" srcId="{43708DAE-EFF8-4D24-8116-2D60E7F3E71D}" destId="{F4761C31-FE5D-4412-8280-0BAC2DDEF8DC}" srcOrd="2" destOrd="0" presId="urn:microsoft.com/office/officeart/2008/layout/LinedList"/>
    <dgm:cxn modelId="{AB9EE23F-1823-49B5-97FF-0C53D250DA59}" type="presParOf" srcId="{4F34A2FC-C88F-42BB-9CDE-D730720F81D4}" destId="{44829BA6-4B56-40AC-9091-578AF39BA70A}" srcOrd="2" destOrd="0" presId="urn:microsoft.com/office/officeart/2008/layout/LinedList"/>
    <dgm:cxn modelId="{FFDA4751-9731-4D43-8DDB-A951E0E1465A}" type="presParOf" srcId="{4F34A2FC-C88F-42BB-9CDE-D730720F81D4}" destId="{A22E44EA-4848-4D84-8DC5-8BD053DC3E6E}" srcOrd="3" destOrd="0" presId="urn:microsoft.com/office/officeart/2008/layout/LinedList"/>
    <dgm:cxn modelId="{1C004275-C781-4B81-A14E-EF99D2FB6CE6}" type="presParOf" srcId="{4F34A2FC-C88F-42BB-9CDE-D730720F81D4}" destId="{46FB2430-85E5-414A-9D45-ADBB293B89A3}" srcOrd="4" destOrd="0" presId="urn:microsoft.com/office/officeart/2008/layout/LinedList"/>
    <dgm:cxn modelId="{8CE2F764-81B9-4987-8D8A-CD5876C54E10}" type="presParOf" srcId="{46FB2430-85E5-414A-9D45-ADBB293B89A3}" destId="{976D5837-CFBB-47C4-8944-A8A527DD694E}" srcOrd="0" destOrd="0" presId="urn:microsoft.com/office/officeart/2008/layout/LinedList"/>
    <dgm:cxn modelId="{A339AE4C-8430-4F25-8CE7-9C48A9224A8A}" type="presParOf" srcId="{46FB2430-85E5-414A-9D45-ADBB293B89A3}" destId="{3C89F8C5-BE69-4EC6-B6BF-0CFB8ADB2996}" srcOrd="1" destOrd="0" presId="urn:microsoft.com/office/officeart/2008/layout/LinedList"/>
    <dgm:cxn modelId="{A0AFAD86-3453-4735-AB2B-6411DED943C3}" type="presParOf" srcId="{46FB2430-85E5-414A-9D45-ADBB293B89A3}" destId="{2837C93D-BCC6-44C6-9CC7-AD4253264B5D}" srcOrd="2" destOrd="0" presId="urn:microsoft.com/office/officeart/2008/layout/LinedList"/>
    <dgm:cxn modelId="{7D2BB73C-9475-4F98-934A-48518E9C98F9}" type="presParOf" srcId="{4F34A2FC-C88F-42BB-9CDE-D730720F81D4}" destId="{D1C6B811-0729-4F9E-8DDE-6808F041DC0E}" srcOrd="5" destOrd="0" presId="urn:microsoft.com/office/officeart/2008/layout/LinedList"/>
    <dgm:cxn modelId="{63D303CC-3C40-494C-9D6C-3F5913C5BD5D}" type="presParOf" srcId="{4F34A2FC-C88F-42BB-9CDE-D730720F81D4}" destId="{B9D41515-406E-46AD-8A4E-AD66157DD968}" srcOrd="6" destOrd="0" presId="urn:microsoft.com/office/officeart/2008/layout/LinedList"/>
    <dgm:cxn modelId="{5A1B0DBF-E758-4741-AD60-C7EE3FC237CA}" type="presParOf" srcId="{4F34A2FC-C88F-42BB-9CDE-D730720F81D4}" destId="{B3992595-2685-4EA1-9A17-9E17F20B0195}" srcOrd="7" destOrd="0" presId="urn:microsoft.com/office/officeart/2008/layout/LinedList"/>
    <dgm:cxn modelId="{22729B93-91AB-4954-975B-E8408B2BE114}" type="presParOf" srcId="{B3992595-2685-4EA1-9A17-9E17F20B0195}" destId="{205EDAD6-17BD-46CB-A35C-BFD1E01A276B}" srcOrd="0" destOrd="0" presId="urn:microsoft.com/office/officeart/2008/layout/LinedList"/>
    <dgm:cxn modelId="{A773B94C-B779-404F-B7C8-B3A0D73389C6}" type="presParOf" srcId="{B3992595-2685-4EA1-9A17-9E17F20B0195}" destId="{B4640710-1770-491F-BFC1-C8B2D05A4713}" srcOrd="1" destOrd="0" presId="urn:microsoft.com/office/officeart/2008/layout/LinedList"/>
    <dgm:cxn modelId="{65EC5943-8D7F-4D27-B191-3D88BBFAD1A9}" type="presParOf" srcId="{B3992595-2685-4EA1-9A17-9E17F20B0195}" destId="{029593FB-8BBF-40DC-932A-5D80D74F53F9}" srcOrd="2" destOrd="0" presId="urn:microsoft.com/office/officeart/2008/layout/LinedList"/>
    <dgm:cxn modelId="{27A881D9-874C-4F96-904C-51A333C25466}" type="presParOf" srcId="{4F34A2FC-C88F-42BB-9CDE-D730720F81D4}" destId="{F3D755A9-B734-46F6-9A21-F4C72259C233}" srcOrd="8" destOrd="0" presId="urn:microsoft.com/office/officeart/2008/layout/LinedList"/>
    <dgm:cxn modelId="{2C41EE84-A954-4643-8AA0-093CCAF997E1}" type="presParOf" srcId="{4F34A2FC-C88F-42BB-9CDE-D730720F81D4}" destId="{65A01DBA-ACE8-4FAF-9EE7-EFAFFC598453}"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BD92A-DF13-401B-B824-4ED42F14F54F}">
      <dsp:nvSpPr>
        <dsp:cNvPr id="0" name=""/>
        <dsp:cNvSpPr/>
      </dsp:nvSpPr>
      <dsp:spPr>
        <a:xfrm>
          <a:off x="0" y="0"/>
          <a:ext cx="82959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CBBDD-71E5-4DDD-ACB2-E53723B873CF}">
      <dsp:nvSpPr>
        <dsp:cNvPr id="0" name=""/>
        <dsp:cNvSpPr/>
      </dsp:nvSpPr>
      <dsp:spPr>
        <a:xfrm>
          <a:off x="0" y="0"/>
          <a:ext cx="1659186" cy="4724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lvl="0" algn="l" defTabSz="2222500" latinLnBrk="1">
            <a:lnSpc>
              <a:spcPct val="150000"/>
            </a:lnSpc>
            <a:spcBef>
              <a:spcPct val="0"/>
            </a:spcBef>
            <a:spcAft>
              <a:spcPct val="35000"/>
            </a:spcAft>
          </a:pPr>
          <a:r>
            <a:rPr lang="en-US" altLang="ko-KR" sz="5000" kern="1200" dirty="0" smtClean="0"/>
            <a:t>AJAX</a:t>
          </a:r>
          <a:endParaRPr lang="ko-KR" altLang="en-US" sz="5000" kern="1200" dirty="0"/>
        </a:p>
      </dsp:txBody>
      <dsp:txXfrm>
        <a:off x="0" y="0"/>
        <a:ext cx="1659186" cy="4724852"/>
      </dsp:txXfrm>
    </dsp:sp>
    <dsp:sp modelId="{27CA3456-92D9-4952-909A-2BA1CA45D493}">
      <dsp:nvSpPr>
        <dsp:cNvPr id="0" name=""/>
        <dsp:cNvSpPr/>
      </dsp:nvSpPr>
      <dsp:spPr>
        <a:xfrm>
          <a:off x="1783625" y="35657"/>
          <a:ext cx="6512308" cy="14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latinLnBrk="1">
            <a:lnSpc>
              <a:spcPct val="90000"/>
            </a:lnSpc>
            <a:spcBef>
              <a:spcPct val="0"/>
            </a:spcBef>
            <a:spcAft>
              <a:spcPct val="35000"/>
            </a:spcAft>
          </a:pPr>
          <a:r>
            <a:rPr lang="en-US" altLang="ko-KR" sz="2800" b="1" kern="1200" dirty="0" smtClean="0"/>
            <a:t>A</a:t>
          </a:r>
          <a:r>
            <a:rPr lang="en-US" altLang="ko-KR" sz="2800" kern="1200" dirty="0" smtClean="0"/>
            <a:t>synchronous </a:t>
          </a:r>
          <a:r>
            <a:rPr lang="en-US" altLang="ko-KR" sz="2800" b="1" kern="1200" dirty="0" smtClean="0"/>
            <a:t>J</a:t>
          </a:r>
          <a:r>
            <a:rPr lang="en-US" altLang="ko-KR" sz="2800" kern="1200" dirty="0" smtClean="0"/>
            <a:t>avaScript </a:t>
          </a:r>
          <a:r>
            <a:rPr lang="en-US" altLang="ko-KR" sz="2800" b="1" kern="1200" dirty="0" smtClean="0"/>
            <a:t>a</a:t>
          </a:r>
          <a:r>
            <a:rPr lang="en-US" altLang="ko-KR" sz="2800" kern="1200" dirty="0" smtClean="0"/>
            <a:t>nd </a:t>
          </a:r>
          <a:r>
            <a:rPr lang="en-US" altLang="ko-KR" sz="2800" b="1" kern="1200" dirty="0" smtClean="0"/>
            <a:t>X</a:t>
          </a:r>
          <a:r>
            <a:rPr lang="en-US" altLang="ko-KR" sz="2800" kern="1200" dirty="0" smtClean="0"/>
            <a:t>ML</a:t>
          </a:r>
          <a:endParaRPr lang="ko-KR" altLang="en-US" sz="2800" kern="1200" dirty="0"/>
        </a:p>
      </dsp:txBody>
      <dsp:txXfrm>
        <a:off x="1783625" y="35657"/>
        <a:ext cx="6512308" cy="1476516"/>
      </dsp:txXfrm>
    </dsp:sp>
    <dsp:sp modelId="{44829BA6-4B56-40AC-9091-578AF39BA70A}">
      <dsp:nvSpPr>
        <dsp:cNvPr id="0" name=""/>
        <dsp:cNvSpPr/>
      </dsp:nvSpPr>
      <dsp:spPr>
        <a:xfrm>
          <a:off x="1659186" y="1550342"/>
          <a:ext cx="66367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89F8C5-BE69-4EC6-B6BF-0CFB8ADB2996}">
      <dsp:nvSpPr>
        <dsp:cNvPr id="0" name=""/>
        <dsp:cNvSpPr/>
      </dsp:nvSpPr>
      <dsp:spPr>
        <a:xfrm>
          <a:off x="1771447" y="1584183"/>
          <a:ext cx="6512308" cy="14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latinLnBrk="1">
            <a:lnSpc>
              <a:spcPct val="50000"/>
            </a:lnSpc>
            <a:spcBef>
              <a:spcPct val="0"/>
            </a:spcBef>
            <a:spcAft>
              <a:spcPct val="35000"/>
            </a:spcAft>
          </a:pPr>
          <a:r>
            <a:rPr lang="ko-KR" altLang="en-US" sz="2000" kern="1200" dirty="0" smtClean="0"/>
            <a:t>빠르게 동작하는 동적인 웹 페이지를 만들기 위한</a:t>
          </a:r>
          <a:endParaRPr lang="en-US" altLang="ko-KR" sz="2000" kern="1200" dirty="0" smtClean="0"/>
        </a:p>
        <a:p>
          <a:pPr lvl="0" algn="ctr" defTabSz="889000" latinLnBrk="1">
            <a:lnSpc>
              <a:spcPct val="50000"/>
            </a:lnSpc>
            <a:spcBef>
              <a:spcPct val="0"/>
            </a:spcBef>
            <a:spcAft>
              <a:spcPct val="35000"/>
            </a:spcAft>
          </a:pPr>
          <a:r>
            <a:rPr lang="ko-KR" altLang="en-US" sz="2000" kern="1200" dirty="0" smtClean="0"/>
            <a:t>개발 기법</a:t>
          </a:r>
          <a:endParaRPr lang="ko-KR" altLang="en-US" sz="2000" kern="1200" dirty="0"/>
        </a:p>
      </dsp:txBody>
      <dsp:txXfrm>
        <a:off x="1771447" y="1584183"/>
        <a:ext cx="6512308" cy="1476516"/>
      </dsp:txXfrm>
    </dsp:sp>
    <dsp:sp modelId="{D1C6B811-0729-4F9E-8DDE-6808F041DC0E}">
      <dsp:nvSpPr>
        <dsp:cNvPr id="0" name=""/>
        <dsp:cNvSpPr/>
      </dsp:nvSpPr>
      <dsp:spPr>
        <a:xfrm>
          <a:off x="1659186" y="3100684"/>
          <a:ext cx="66367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640710-1770-491F-BFC1-C8B2D05A4713}">
      <dsp:nvSpPr>
        <dsp:cNvPr id="0" name=""/>
        <dsp:cNvSpPr/>
      </dsp:nvSpPr>
      <dsp:spPr>
        <a:xfrm>
          <a:off x="1783625" y="3174509"/>
          <a:ext cx="6512308" cy="14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latinLnBrk="1">
            <a:lnSpc>
              <a:spcPct val="50000"/>
            </a:lnSpc>
            <a:spcBef>
              <a:spcPct val="0"/>
            </a:spcBef>
            <a:spcAft>
              <a:spcPct val="35000"/>
            </a:spcAft>
          </a:pPr>
          <a:r>
            <a:rPr lang="ko-KR" altLang="en-US" sz="2000" kern="1200" dirty="0" smtClean="0"/>
            <a:t>주로 쓰이는 </a:t>
          </a:r>
          <a:r>
            <a:rPr lang="en-US" altLang="ko-KR" sz="2000" kern="1200" dirty="0" smtClean="0"/>
            <a:t>AJAX </a:t>
          </a:r>
          <a:r>
            <a:rPr lang="ko-KR" altLang="en-US" sz="2000" kern="1200" dirty="0" smtClean="0"/>
            <a:t>프레임워크로는</a:t>
          </a:r>
          <a:endParaRPr lang="en-US" altLang="ko-KR" sz="2000" kern="1200" dirty="0" smtClean="0"/>
        </a:p>
        <a:p>
          <a:pPr lvl="0" algn="ctr" defTabSz="889000" latinLnBrk="1">
            <a:lnSpc>
              <a:spcPct val="50000"/>
            </a:lnSpc>
            <a:spcBef>
              <a:spcPct val="0"/>
            </a:spcBef>
            <a:spcAft>
              <a:spcPct val="35000"/>
            </a:spcAft>
          </a:pPr>
          <a:r>
            <a:rPr lang="en-US" altLang="ko-KR" sz="2000" kern="1200" dirty="0" smtClean="0"/>
            <a:t>Prototype, jQuery, dojo, script.aculo.us </a:t>
          </a:r>
          <a:r>
            <a:rPr lang="ko-KR" altLang="en-US" sz="2000" kern="1200" dirty="0" smtClean="0"/>
            <a:t>등이 있다</a:t>
          </a:r>
          <a:r>
            <a:rPr lang="en-US" altLang="ko-KR" sz="2000" kern="1200" dirty="0" smtClean="0"/>
            <a:t>.</a:t>
          </a:r>
          <a:endParaRPr lang="ko-KR" altLang="en-US" sz="2000" kern="1200" dirty="0"/>
        </a:p>
      </dsp:txBody>
      <dsp:txXfrm>
        <a:off x="1783625" y="3174509"/>
        <a:ext cx="6512308" cy="1476516"/>
      </dsp:txXfrm>
    </dsp:sp>
    <dsp:sp modelId="{F3D755A9-B734-46F6-9A21-F4C72259C233}">
      <dsp:nvSpPr>
        <dsp:cNvPr id="0" name=""/>
        <dsp:cNvSpPr/>
      </dsp:nvSpPr>
      <dsp:spPr>
        <a:xfrm>
          <a:off x="1659186" y="4651026"/>
          <a:ext cx="663674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ko-KR" altLang="en-US">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D437708C-4ECB-44B8-A422-6C914CA8853D}" type="datetime1">
              <a:rPr lang="ko-KR" altLang="en-US" smtClean="0">
                <a:latin typeface="맑은 고딕" panose="020B0503020000020004" pitchFamily="50" charset="-127"/>
                <a:ea typeface="맑은 고딕" panose="020B0503020000020004" pitchFamily="50" charset="-127"/>
              </a:rPr>
              <a:t>2019-03-31</a:t>
            </a:fld>
            <a:endParaRPr lang="ko-KR" altLang="en-US">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ko-KR" altLang="en-US">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14886E15-F82A-4596-A46C-375C6D3981E1}" type="slidenum">
              <a:rPr lang="en-US" altLang="ko-KR" smtClean="0">
                <a:latin typeface="맑은 고딕" panose="020B0503020000020004" pitchFamily="50" charset="-127"/>
                <a:ea typeface="맑은 고딕" panose="020B0503020000020004" pitchFamily="50" charset="-127"/>
              </a:rPr>
              <a:t>‹#›</a:t>
            </a:fld>
            <a:endParaRPr lang="ko-KR" altLang="en-US">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A6603DC1-1EAB-40C2-BD43-C56BDD106B2D}" type="datetime1">
              <a:rPr lang="ko-KR" altLang="en-US" noProof="0" smtClean="0"/>
              <a:t>2019-03-31</a:t>
            </a:fld>
            <a:endParaRPr lang="ko-KR" altLang="en-US" noProof="0"/>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ko-KR" altLang="en-US" noProof="0"/>
              <a:t>마스터 텍스트 스타일을 편집하려면 클릭하세요</a:t>
            </a:r>
            <a:r>
              <a:rPr lang="en-US" altLang="ko-KR" noProof="0"/>
              <a:t>.</a:t>
            </a:r>
            <a:endParaRPr lang="ko-KR" altLang="en-US" noProof="0"/>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BF105DB2-FD3E-441D-8B7E-7AE83ECE27B3}" type="slidenum">
              <a:rPr lang="en-US" altLang="ko-KR" noProof="0" smtClean="0"/>
              <a:pPr/>
              <a:t>‹#›</a:t>
            </a:fld>
            <a:endParaRPr lang="ko-KR" altLang="en-US" noProof="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103088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339184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255752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103626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Tree>
    <p:extLst>
      <p:ext uri="{BB962C8B-B14F-4D97-AF65-F5344CB8AC3E}">
        <p14:creationId xmlns:p14="http://schemas.microsoft.com/office/powerpoint/2010/main" val="18857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6" name="제목 블록"/>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7" name="위쪽 그래픽"/>
          <p:cNvGrpSpPr/>
          <p:nvPr/>
        </p:nvGrpSpPr>
        <p:grpSpPr>
          <a:xfrm>
            <a:off x="1279" y="0"/>
            <a:ext cx="12188952" cy="429768"/>
            <a:chOff x="1279" y="0"/>
            <a:chExt cx="12188952" cy="429768"/>
          </a:xfrm>
        </p:grpSpPr>
        <p:sp>
          <p:nvSpPr>
            <p:cNvPr id="8" name="직사각형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0" name="직사각형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grpSp>
        <p:nvGrpSpPr>
          <p:cNvPr id="23" name="아래쪽 그래픽"/>
          <p:cNvGrpSpPr/>
          <p:nvPr/>
        </p:nvGrpSpPr>
        <p:grpSpPr>
          <a:xfrm>
            <a:off x="0" y="6080760"/>
            <a:ext cx="12190231" cy="777240"/>
            <a:chOff x="0" y="6080760"/>
            <a:chExt cx="12190231" cy="777240"/>
          </a:xfrm>
        </p:grpSpPr>
        <p:sp>
          <p:nvSpPr>
            <p:cNvPr id="13" name="직사각형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직사각형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5" name="직사각형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2" name="제목 1"/>
          <p:cNvSpPr>
            <a:spLocks noGrp="1"/>
          </p:cNvSpPr>
          <p:nvPr>
            <p:ph type="ctrTitle"/>
          </p:nvPr>
        </p:nvSpPr>
        <p:spPr bwMode="invGray">
          <a:xfrm>
            <a:off x="1522414" y="1905000"/>
            <a:ext cx="9143998" cy="2667000"/>
          </a:xfrm>
        </p:spPr>
        <p:txBody>
          <a:bodyPr rtlCol="0" anchor="b">
            <a:normAutofit/>
          </a:bodyPr>
          <a:lstStyle>
            <a:lvl1pPr>
              <a:lnSpc>
                <a:spcPct val="80000"/>
              </a:lnSpc>
              <a:defRPr sz="6600">
                <a:solidFill>
                  <a:schemeClr val="bg1"/>
                </a:solidFill>
                <a:effectLst>
                  <a:outerShdw blurRad="88900" algn="ctr" rotWithShape="0">
                    <a:prstClr val="black">
                      <a:alpha val="35000"/>
                    </a:prstClr>
                  </a:outerShdw>
                </a:effectLst>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부제목 2"/>
          <p:cNvSpPr>
            <a:spLocks noGrp="1"/>
          </p:cNvSpPr>
          <p:nvPr>
            <p:ph type="subTitle" idx="1"/>
          </p:nvPr>
        </p:nvSpPr>
        <p:spPr>
          <a:xfrm>
            <a:off x="1522413" y="5029200"/>
            <a:ext cx="8229598" cy="838200"/>
          </a:xfrm>
        </p:spPr>
        <p:txBody>
          <a:bodyPr rtlCol="0"/>
          <a:lstStyle>
            <a:lvl1pPr marL="0" indent="0" algn="l">
              <a:lnSpc>
                <a:spcPct val="90000"/>
              </a:lnSpc>
              <a:spcBef>
                <a:spcPts val="0"/>
              </a:spcBef>
              <a:buNone/>
              <a:defRPr>
                <a:solidFill>
                  <a:schemeClr val="tx1"/>
                </a:solidFill>
                <a:latin typeface="맑은 고딕" panose="020B0503020000020004" pitchFamily="50" charset="-127"/>
                <a:ea typeface="맑은 고딕"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noProof="0" smtClean="0"/>
              <a:t>클릭하여 마스터 부제목 스타일 편집</a:t>
            </a:r>
            <a:endParaRPr lang="ko-KR" altLang="en-US" noProof="0"/>
          </a:p>
        </p:txBody>
      </p:sp>
      <p:sp>
        <p:nvSpPr>
          <p:cNvPr id="21" name="바닥글 개체 틀 20"/>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20" name="날짜 개체 틀 19"/>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186628C6-7800-41C3-B107-78983EFA4663}" type="datetime1">
              <a:rPr lang="ko-KR" altLang="en-US" noProof="0" smtClean="0"/>
              <a:t>2019-03-31</a:t>
            </a:fld>
            <a:endParaRPr lang="ko-KR" altLang="en-US" noProof="0"/>
          </a:p>
        </p:txBody>
      </p:sp>
      <p:sp>
        <p:nvSpPr>
          <p:cNvPr id="22" name="슬라이드 번호 개체 틀 21"/>
          <p:cNvSpPr>
            <a:spLocks noGrp="1"/>
          </p:cNvSpPr>
          <p:nvPr>
            <p:ph type="sldNum" sz="quarter" idx="12"/>
          </p:nvPr>
        </p:nvSpPr>
        <p:spPr/>
        <p:txBody>
          <a:bodyPr rtlCol="0"/>
          <a:lstStyle>
            <a:lvl1pPr>
              <a:defRPr sz="2400" b="1">
                <a:latin typeface="맑은 고딕" panose="020B0503020000020004" pitchFamily="50" charset="-127"/>
                <a:ea typeface="맑은 고딕" panose="020B0503020000020004" pitchFamily="50" charset="-127"/>
              </a:defRPr>
            </a:lvl1pPr>
          </a:lstStyle>
          <a:p>
            <a:fld id="{DF28FB93-0A08-4E7D-8E63-9EFA29F1E093}" type="slidenum">
              <a:rPr lang="en-US" altLang="ko-KR" smtClean="0"/>
              <a:pPr/>
              <a:t>‹#›</a:t>
            </a:fld>
            <a:endParaRPr lang="ko-KR" alt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세로 텍스트 개체 틀 2"/>
          <p:cNvSpPr>
            <a:spLocks noGrp="1"/>
          </p:cNvSpPr>
          <p:nvPr>
            <p:ph type="body" orient="vert" idx="1" hasCustomPrompt="1"/>
          </p:nvPr>
        </p:nvSpPr>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vl6pPr>
              <a:defRPr/>
            </a:lvl6pPr>
            <a:lvl7pPr>
              <a:defRPr/>
            </a:lvl7pPr>
            <a:lvl8pPr>
              <a:defRPr/>
            </a:lvl8pPr>
            <a:lvl9pPr>
              <a:defRPr/>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8F6415C9-A091-4313-805F-9C4316F3BD00}" type="datetime1">
              <a:rPr lang="ko-KR" altLang="en-US" noProof="0" smtClean="0"/>
              <a:t>2019-03-31</a:t>
            </a:fld>
            <a:endParaRPr lang="ko-KR" altLang="en-US" noProof="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494507" y="609600"/>
            <a:ext cx="1143001" cy="5410200"/>
          </a:xfrm>
        </p:spPr>
        <p:txBody>
          <a:bodyPr vert="eaVert" rtlCol="0"/>
          <a:lstStyle>
            <a:lvl1pPr>
              <a:defRPr>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세로 텍스트 개체 틀 2"/>
          <p:cNvSpPr>
            <a:spLocks noGrp="1"/>
          </p:cNvSpPr>
          <p:nvPr>
            <p:ph type="body" orient="vert" idx="1" hasCustomPrompt="1"/>
          </p:nvPr>
        </p:nvSpPr>
        <p:spPr>
          <a:xfrm>
            <a:off x="1522413" y="609600"/>
            <a:ext cx="7696198"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vl6pPr>
              <a:defRPr/>
            </a:lvl6pPr>
            <a:lvl7pPr>
              <a:defRPr/>
            </a:lvl7pPr>
            <a:lvl8pPr>
              <a:defRPr/>
            </a:lvl8pPr>
            <a:lvl9pPr>
              <a:defRPr/>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43B53989-F133-455F-A340-086C7C20ED15}" type="datetime1">
              <a:rPr lang="ko-KR" altLang="en-US" noProof="0" smtClean="0"/>
              <a:t>2019-03-31</a:t>
            </a:fld>
            <a:endParaRPr lang="ko-KR" altLang="en-US" noProof="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lvl1pPr algn="l">
              <a:defRPr sz="3200">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내용 개체 틀 2"/>
          <p:cNvSpPr>
            <a:spLocks noGrp="1"/>
          </p:cNvSpPr>
          <p:nvPr>
            <p:ph idx="1" hasCustomPrompt="1"/>
          </p:nvPr>
        </p:nvSpPr>
        <p:spPr/>
        <p:txBody>
          <a:bodyPr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5292515C-A597-4D54-97D1-41BA55F25119}" type="datetime1">
              <a:rPr lang="ko-KR" altLang="en-US" noProof="0" smtClean="0"/>
              <a:t>2019-03-31</a:t>
            </a:fld>
            <a:endParaRPr lang="ko-KR" altLang="en-US" noProof="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ormAutofit/>
          </a:bodyPr>
          <a:lstStyle>
            <a:lvl1pPr algn="l">
              <a:defRPr sz="3200">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내용 개체 틀 2"/>
          <p:cNvSpPr>
            <a:spLocks noGrp="1"/>
          </p:cNvSpPr>
          <p:nvPr>
            <p:ph idx="1" hasCustomPrompt="1"/>
          </p:nvPr>
        </p:nvSpPr>
        <p:spPr/>
        <p:txBody>
          <a:bodyPr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5F0F40E4-0BA9-43F6-AC2F-761F0C8E750E}" type="datetime1">
              <a:rPr lang="ko-KR" altLang="en-US" noProof="0" smtClean="0"/>
              <a:t>2019-03-31</a:t>
            </a:fld>
            <a:endParaRPr lang="ko-KR" altLang="en-US" noProof="0"/>
          </a:p>
        </p:txBody>
      </p:sp>
      <p:sp>
        <p:nvSpPr>
          <p:cNvPr id="6" name="슬라이드 번호 개체 틀 5"/>
          <p:cNvSpPr>
            <a:spLocks noGrp="1"/>
          </p:cNvSpPr>
          <p:nvPr>
            <p:ph type="sldNum" sz="quarter" idx="12"/>
          </p:nvPr>
        </p:nvSpPr>
        <p:spPr>
          <a:xfrm>
            <a:off x="10666414" y="6516865"/>
            <a:ext cx="936319" cy="228600"/>
          </a:xfrm>
        </p:spPr>
        <p:txBody>
          <a:bodyPr rtlCol="0"/>
          <a:lstStyle>
            <a:lvl1pPr>
              <a:defRPr sz="1800" b="0">
                <a:latin typeface="맑은 고딕" panose="020B0503020000020004" pitchFamily="50" charset="-127"/>
                <a:ea typeface="맑은 고딕" panose="020B0503020000020004" pitchFamily="50" charset="-127"/>
              </a:defRPr>
            </a:lvl1pPr>
          </a:lstStyle>
          <a:p>
            <a:fld id="{DF28FB93-0A08-4E7D-8E63-9EFA29F1E093}" type="slidenum">
              <a:rPr lang="en-US" altLang="ko-KR" smtClean="0"/>
              <a:pPr/>
              <a:t>‹#›</a:t>
            </a:fld>
            <a:endParaRPr lang="ko-KR" alt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522413" y="1905000"/>
            <a:ext cx="9144000" cy="2667000"/>
          </a:xfrm>
        </p:spPr>
        <p:txBody>
          <a:bodyPr rtlCol="0" anchor="b">
            <a:normAutofit/>
          </a:bodyPr>
          <a:lstStyle>
            <a:lvl1pPr algn="l">
              <a:defRPr sz="5400" b="0" cap="none" baseline="0">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텍스트 개체 틀 2"/>
          <p:cNvSpPr>
            <a:spLocks noGrp="1"/>
          </p:cNvSpPr>
          <p:nvPr>
            <p:ph type="body" idx="1" hasCustomPrompt="1"/>
          </p:nvPr>
        </p:nvSpPr>
        <p:spPr>
          <a:xfrm>
            <a:off x="1522413" y="4876800"/>
            <a:ext cx="8229598" cy="1143000"/>
          </a:xfrm>
        </p:spPr>
        <p:txBody>
          <a:bodyPr rtlCol="0" anchor="t">
            <a:normAutofit/>
          </a:bodyPr>
          <a:lstStyle>
            <a:lvl1pPr marL="0" indent="0">
              <a:spcBef>
                <a:spcPts val="0"/>
              </a:spcBef>
              <a:buNone/>
              <a:defRPr sz="2400">
                <a:solidFill>
                  <a:schemeClr val="tx1"/>
                </a:solidFill>
                <a:latin typeface="맑은 고딕" panose="020B0503020000020004" pitchFamily="50" charset="-127"/>
                <a:ea typeface="맑은 고딕"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5" name="바닥글 개체 틀 4"/>
          <p:cNvSpPr>
            <a:spLocks noGrp="1"/>
          </p:cNvSpPr>
          <p:nvPr>
            <p:ph type="ftr" sz="quarter" idx="11"/>
          </p:nvPr>
        </p:nvSpPr>
        <p:spPr/>
        <p:txBody>
          <a:bodyPr rtlCol="0"/>
          <a:lstStyle>
            <a:lvl1pPr>
              <a:defRPr>
                <a:solidFill>
                  <a:schemeClr val="tx1"/>
                </a:solidFill>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10"/>
          </p:nvPr>
        </p:nvSpPr>
        <p:spPr/>
        <p:txBody>
          <a:bodyPr rtlCol="0"/>
          <a:lstStyle>
            <a:lvl1pPr>
              <a:defRPr>
                <a:solidFill>
                  <a:schemeClr val="tx1"/>
                </a:solidFill>
                <a:latin typeface="맑은 고딕" panose="020B0503020000020004" pitchFamily="50" charset="-127"/>
                <a:ea typeface="맑은 고딕" panose="020B0503020000020004" pitchFamily="50" charset="-127"/>
              </a:defRPr>
            </a:lvl1pPr>
          </a:lstStyle>
          <a:p>
            <a:fld id="{741E5677-B692-4AA6-9E74-029C4060384C}" type="datetime1">
              <a:rPr lang="ko-KR" altLang="en-US" noProof="0" smtClean="0"/>
              <a:t>2019-03-31</a:t>
            </a:fld>
            <a:endParaRPr lang="ko-KR" altLang="en-US" noProof="0"/>
          </a:p>
        </p:txBody>
      </p:sp>
      <p:sp>
        <p:nvSpPr>
          <p:cNvPr id="6" name="슬라이드 번호 개체 틀 5"/>
          <p:cNvSpPr>
            <a:spLocks noGrp="1"/>
          </p:cNvSpPr>
          <p:nvPr>
            <p:ph type="sldNum" sz="quarter" idx="12"/>
          </p:nvPr>
        </p:nvSpPr>
        <p:spPr/>
        <p:txBody>
          <a:bodyPr rtlCol="0"/>
          <a:lstStyle>
            <a:lvl1pPr>
              <a:defRPr>
                <a:solidFill>
                  <a:schemeClr val="tx1"/>
                </a:solidFill>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내용 개체 틀 2"/>
          <p:cNvSpPr>
            <a:spLocks noGrp="1"/>
          </p:cNvSpPr>
          <p:nvPr>
            <p:ph sz="half" idx="1" hasCustomPrompt="1"/>
          </p:nvPr>
        </p:nvSpPr>
        <p:spPr>
          <a:xfrm>
            <a:off x="1522413" y="1904999"/>
            <a:ext cx="4435564" cy="4088921"/>
          </a:xfrm>
        </p:spPr>
        <p:txBody>
          <a:bodyPr rtlCol="0">
            <a:normAutofit/>
          </a:bodyPr>
          <a:lstStyle>
            <a:lvl1pPr>
              <a:defRPr sz="2400">
                <a:latin typeface="맑은 고딕" panose="020B0503020000020004" pitchFamily="50" charset="-127"/>
                <a:ea typeface="맑은 고딕" panose="020B0503020000020004" pitchFamily="50" charset="-127"/>
              </a:defRPr>
            </a:lvl1pPr>
            <a:lvl2pPr>
              <a:defRPr sz="2000">
                <a:latin typeface="맑은 고딕" panose="020B0503020000020004" pitchFamily="50" charset="-127"/>
                <a:ea typeface="맑은 고딕" panose="020B0503020000020004" pitchFamily="50" charset="-127"/>
              </a:defRPr>
            </a:lvl2pPr>
            <a:lvl3pPr>
              <a:defRPr sz="1800">
                <a:latin typeface="맑은 고딕" panose="020B0503020000020004" pitchFamily="50" charset="-127"/>
                <a:ea typeface="맑은 고딕" panose="020B0503020000020004" pitchFamily="50" charset="-127"/>
              </a:defRPr>
            </a:lvl3pPr>
            <a:lvl4pPr>
              <a:defRPr sz="1600">
                <a:latin typeface="맑은 고딕" panose="020B0503020000020004" pitchFamily="50" charset="-127"/>
                <a:ea typeface="맑은 고딕" panose="020B0503020000020004" pitchFamily="50" charset="-127"/>
              </a:defRPr>
            </a:lvl4pPr>
            <a:lvl5pPr>
              <a:defRPr sz="1600">
                <a:latin typeface="맑은 고딕" panose="020B0503020000020004" pitchFamily="50" charset="-127"/>
                <a:ea typeface="맑은 고딕" panose="020B0503020000020004" pitchFamily="50" charset="-127"/>
              </a:defRPr>
            </a:lvl5pPr>
            <a:lvl6pPr>
              <a:defRPr sz="1600"/>
            </a:lvl6pPr>
            <a:lvl7pPr>
              <a:defRPr sz="1600"/>
            </a:lvl7pPr>
            <a:lvl8pPr>
              <a:defRPr sz="1600"/>
            </a:lvl8pPr>
            <a:lvl9pPr>
              <a:defRPr sz="16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내용 개체 틀 3"/>
          <p:cNvSpPr>
            <a:spLocks noGrp="1"/>
          </p:cNvSpPr>
          <p:nvPr>
            <p:ph sz="half" idx="2" hasCustomPrompt="1"/>
          </p:nvPr>
        </p:nvSpPr>
        <p:spPr>
          <a:xfrm>
            <a:off x="6230849" y="1904999"/>
            <a:ext cx="4435564" cy="4088921"/>
          </a:xfrm>
        </p:spPr>
        <p:txBody>
          <a:bodyPr rtlCol="0">
            <a:normAutofit/>
          </a:bodyPr>
          <a:lstStyle>
            <a:lvl1pPr>
              <a:defRPr sz="2400">
                <a:latin typeface="맑은 고딕" panose="020B0503020000020004" pitchFamily="50" charset="-127"/>
                <a:ea typeface="맑은 고딕" panose="020B0503020000020004" pitchFamily="50" charset="-127"/>
              </a:defRPr>
            </a:lvl1pPr>
            <a:lvl2pPr>
              <a:defRPr sz="2000">
                <a:latin typeface="맑은 고딕" panose="020B0503020000020004" pitchFamily="50" charset="-127"/>
                <a:ea typeface="맑은 고딕" panose="020B0503020000020004" pitchFamily="50" charset="-127"/>
              </a:defRPr>
            </a:lvl2pPr>
            <a:lvl3pPr>
              <a:defRPr sz="1800">
                <a:latin typeface="맑은 고딕" panose="020B0503020000020004" pitchFamily="50" charset="-127"/>
                <a:ea typeface="맑은 고딕" panose="020B0503020000020004" pitchFamily="50" charset="-127"/>
              </a:defRPr>
            </a:lvl3pPr>
            <a:lvl4pPr>
              <a:defRPr sz="1600">
                <a:latin typeface="맑은 고딕" panose="020B0503020000020004" pitchFamily="50" charset="-127"/>
                <a:ea typeface="맑은 고딕" panose="020B0503020000020004" pitchFamily="50" charset="-127"/>
              </a:defRPr>
            </a:lvl4pPr>
            <a:lvl5pPr>
              <a:defRPr sz="1600">
                <a:latin typeface="맑은 고딕" panose="020B0503020000020004" pitchFamily="50" charset="-127"/>
                <a:ea typeface="맑은 고딕" panose="020B0503020000020004" pitchFamily="50" charset="-127"/>
              </a:defRPr>
            </a:lvl5pPr>
            <a:lvl6pPr>
              <a:defRPr sz="1600"/>
            </a:lvl6pPr>
            <a:lvl7pPr>
              <a:defRPr sz="1600"/>
            </a:lvl7pPr>
            <a:lvl8pPr>
              <a:defRPr sz="1600" baseline="0"/>
            </a:lvl8pPr>
            <a:lvl9pPr>
              <a:defRPr sz="1600" baseline="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6" name="바닥글 개체 틀 5"/>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5" name="날짜 개체 틀 4"/>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38E8315E-8D31-403C-925E-8097FE2864C4}" type="datetime1">
              <a:rPr lang="ko-KR" altLang="en-US" noProof="0" smtClean="0"/>
              <a:t>2019-03-31</a:t>
            </a:fld>
            <a:endParaRPr lang="ko-KR" altLang="en-US" noProof="0"/>
          </a:p>
        </p:txBody>
      </p:sp>
      <p:sp>
        <p:nvSpPr>
          <p:cNvPr id="7" name="슬라이드 번호 개체 틀 6"/>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텍스트 개체 틀 2"/>
          <p:cNvSpPr>
            <a:spLocks noGrp="1"/>
          </p:cNvSpPr>
          <p:nvPr>
            <p:ph type="body" idx="1" hasCustomPrompt="1"/>
          </p:nvPr>
        </p:nvSpPr>
        <p:spPr>
          <a:xfrm>
            <a:off x="1522413" y="1828800"/>
            <a:ext cx="4419599" cy="685801"/>
          </a:xfrm>
        </p:spPr>
        <p:txBody>
          <a:bodyPr rtlCol="0" anchor="ctr">
            <a:normAutofit/>
          </a:bodyPr>
          <a:lstStyle>
            <a:lvl1pPr marL="0" indent="0">
              <a:spcBef>
                <a:spcPts val="0"/>
              </a:spcBef>
              <a:buNone/>
              <a:defRPr sz="2000" b="1">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4" name="내용 개체 틀 3"/>
          <p:cNvSpPr>
            <a:spLocks noGrp="1"/>
          </p:cNvSpPr>
          <p:nvPr>
            <p:ph sz="half" idx="2" hasCustomPrompt="1"/>
          </p:nvPr>
        </p:nvSpPr>
        <p:spPr>
          <a:xfrm>
            <a:off x="1522413" y="2590801"/>
            <a:ext cx="4419599" cy="3429000"/>
          </a:xfrm>
        </p:spPr>
        <p:txBody>
          <a:bodyPr rtlCol="0">
            <a:normAutofit/>
          </a:bodyPr>
          <a:lstStyle>
            <a:lvl1pPr>
              <a:defRPr sz="2000">
                <a:latin typeface="맑은 고딕" panose="020B0503020000020004" pitchFamily="50" charset="-127"/>
                <a:ea typeface="맑은 고딕" panose="020B0503020000020004" pitchFamily="50" charset="-127"/>
              </a:defRPr>
            </a:lvl1pPr>
            <a:lvl2pPr>
              <a:defRPr sz="1800">
                <a:latin typeface="맑은 고딕" panose="020B0503020000020004" pitchFamily="50" charset="-127"/>
                <a:ea typeface="맑은 고딕" panose="020B0503020000020004" pitchFamily="50" charset="-127"/>
              </a:defRPr>
            </a:lvl2pPr>
            <a:lvl3pPr>
              <a:defRPr sz="1600">
                <a:latin typeface="맑은 고딕" panose="020B0503020000020004" pitchFamily="50" charset="-127"/>
                <a:ea typeface="맑은 고딕" panose="020B0503020000020004" pitchFamily="50" charset="-127"/>
              </a:defRPr>
            </a:lvl3pPr>
            <a:lvl4pPr>
              <a:defRPr sz="1400">
                <a:latin typeface="맑은 고딕" panose="020B0503020000020004" pitchFamily="50" charset="-127"/>
                <a:ea typeface="맑은 고딕" panose="020B0503020000020004" pitchFamily="50" charset="-127"/>
              </a:defRPr>
            </a:lvl4pPr>
            <a:lvl5pPr>
              <a:defRPr sz="1400">
                <a:latin typeface="맑은 고딕" panose="020B0503020000020004" pitchFamily="50" charset="-127"/>
                <a:ea typeface="맑은 고딕" panose="020B0503020000020004" pitchFamily="50" charset="-127"/>
              </a:defRPr>
            </a:lvl5pPr>
            <a:lvl6pPr>
              <a:defRPr sz="1400"/>
            </a:lvl6pPr>
            <a:lvl7pPr>
              <a:defRPr sz="1400"/>
            </a:lvl7pPr>
            <a:lvl8pPr>
              <a:defRPr sz="1400"/>
            </a:lvl8pPr>
            <a:lvl9pPr>
              <a:defRPr sz="14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p:cNvSpPr>
            <a:spLocks noGrp="1"/>
          </p:cNvSpPr>
          <p:nvPr>
            <p:ph type="body" sz="quarter" idx="3" hasCustomPrompt="1"/>
          </p:nvPr>
        </p:nvSpPr>
        <p:spPr>
          <a:xfrm>
            <a:off x="6246814" y="1828800"/>
            <a:ext cx="4419599" cy="685801"/>
          </a:xfrm>
        </p:spPr>
        <p:txBody>
          <a:bodyPr rtlCol="0" anchor="ctr">
            <a:normAutofit/>
          </a:bodyPr>
          <a:lstStyle>
            <a:lvl1pPr marL="0" indent="0">
              <a:spcBef>
                <a:spcPts val="0"/>
              </a:spcBef>
              <a:buNone/>
              <a:defRPr sz="2000" b="1">
                <a:latin typeface="맑은 고딕" panose="020B0503020000020004" pitchFamily="50" charset="-127"/>
                <a:ea typeface="맑은 고딕"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6" name="내용 개체 틀 5"/>
          <p:cNvSpPr>
            <a:spLocks noGrp="1"/>
          </p:cNvSpPr>
          <p:nvPr>
            <p:ph sz="quarter" idx="4" hasCustomPrompt="1"/>
          </p:nvPr>
        </p:nvSpPr>
        <p:spPr>
          <a:xfrm>
            <a:off x="6246814" y="2590801"/>
            <a:ext cx="4419599" cy="3429000"/>
          </a:xfrm>
        </p:spPr>
        <p:txBody>
          <a:bodyPr rtlCol="0">
            <a:normAutofit/>
          </a:bodyPr>
          <a:lstStyle>
            <a:lvl1pPr>
              <a:defRPr sz="2000">
                <a:latin typeface="맑은 고딕" panose="020B0503020000020004" pitchFamily="50" charset="-127"/>
                <a:ea typeface="맑은 고딕" panose="020B0503020000020004" pitchFamily="50" charset="-127"/>
              </a:defRPr>
            </a:lvl1pPr>
            <a:lvl2pPr>
              <a:defRPr sz="1800">
                <a:latin typeface="맑은 고딕" panose="020B0503020000020004" pitchFamily="50" charset="-127"/>
                <a:ea typeface="맑은 고딕" panose="020B0503020000020004" pitchFamily="50" charset="-127"/>
              </a:defRPr>
            </a:lvl2pPr>
            <a:lvl3pPr>
              <a:defRPr sz="1600">
                <a:latin typeface="맑은 고딕" panose="020B0503020000020004" pitchFamily="50" charset="-127"/>
                <a:ea typeface="맑은 고딕" panose="020B0503020000020004" pitchFamily="50" charset="-127"/>
              </a:defRPr>
            </a:lvl3pPr>
            <a:lvl4pPr>
              <a:defRPr sz="1400">
                <a:latin typeface="맑은 고딕" panose="020B0503020000020004" pitchFamily="50" charset="-127"/>
                <a:ea typeface="맑은 고딕" panose="020B0503020000020004" pitchFamily="50" charset="-127"/>
              </a:defRPr>
            </a:lvl4pPr>
            <a:lvl5pPr>
              <a:defRPr sz="1400">
                <a:latin typeface="맑은 고딕" panose="020B0503020000020004" pitchFamily="50" charset="-127"/>
                <a:ea typeface="맑은 고딕" panose="020B0503020000020004" pitchFamily="50" charset="-127"/>
              </a:defRPr>
            </a:lvl5pPr>
            <a:lvl6pPr>
              <a:defRPr sz="1400"/>
            </a:lvl6pPr>
            <a:lvl7pPr>
              <a:defRPr sz="1400"/>
            </a:lvl7pPr>
            <a:lvl8pPr>
              <a:defRPr sz="1400"/>
            </a:lvl8pPr>
            <a:lvl9pPr>
              <a:defRPr sz="14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8" name="바닥글 개체 틀 7"/>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7" name="날짜 개체 틀 6"/>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DBE447A2-34D8-46DA-8868-016929CF740D}" type="datetime1">
              <a:rPr lang="ko-KR" altLang="en-US" noProof="0" smtClean="0"/>
              <a:t>2019-03-31</a:t>
            </a:fld>
            <a:endParaRPr lang="ko-KR" altLang="en-US" noProof="0"/>
          </a:p>
        </p:txBody>
      </p:sp>
      <p:sp>
        <p:nvSpPr>
          <p:cNvPr id="9" name="슬라이드 번호 개체 틀 8"/>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4" name="바닥글 개체 틀 3"/>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3" name="날짜 개체 틀 2"/>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EE51EEE0-CF1A-44E4-927C-713648859E2D}" type="datetime1">
              <a:rPr lang="ko-KR" altLang="en-US" noProof="0" smtClean="0"/>
              <a:t>2019-03-31</a:t>
            </a:fld>
            <a:endParaRPr lang="ko-KR" altLang="en-US" noProof="0"/>
          </a:p>
        </p:txBody>
      </p:sp>
      <p:sp>
        <p:nvSpPr>
          <p:cNvPr id="5" name="슬라이드 번호 개체 틀 4"/>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비어 있음">
    <p:spTree>
      <p:nvGrpSpPr>
        <p:cNvPr id="1" name=""/>
        <p:cNvGrpSpPr/>
        <p:nvPr/>
      </p:nvGrpSpPr>
      <p:grpSpPr>
        <a:xfrm>
          <a:off x="0" y="0"/>
          <a:ext cx="0" cy="0"/>
          <a:chOff x="0" y="0"/>
          <a:chExt cx="0" cy="0"/>
        </a:xfrm>
      </p:grpSpPr>
      <p:grpSp>
        <p:nvGrpSpPr>
          <p:cNvPr id="6" name="아래쪽 그래픽"/>
          <p:cNvGrpSpPr/>
          <p:nvPr userDrawn="1"/>
        </p:nvGrpSpPr>
        <p:grpSpPr>
          <a:xfrm>
            <a:off x="0" y="6309360"/>
            <a:ext cx="12190231" cy="548640"/>
            <a:chOff x="0" y="6309360"/>
            <a:chExt cx="12190231" cy="548640"/>
          </a:xfrm>
        </p:grpSpPr>
        <p:sp>
          <p:nvSpPr>
            <p:cNvPr id="7" name="직사각형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직사각형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3" name="바닥글 개체 틀 2"/>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2" name="날짜 개체 틀 1"/>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56FB816E-8778-4C7A-8AC7-2318CC889E44}" type="datetime1">
              <a:rPr lang="ko-KR" altLang="en-US" noProof="0" smtClean="0"/>
              <a:t>2019-03-31</a:t>
            </a:fld>
            <a:endParaRPr lang="ko-KR" altLang="en-US" noProof="0"/>
          </a:p>
        </p:txBody>
      </p:sp>
      <p:sp>
        <p:nvSpPr>
          <p:cNvPr id="4" name="슬라이드 번호 개체 틀 3"/>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틀"/>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7923214" y="1371600"/>
            <a:ext cx="3124200" cy="2057400"/>
          </a:xfrm>
        </p:spPr>
        <p:txBody>
          <a:bodyPr rtlCol="0" anchor="b">
            <a:normAutofit/>
          </a:bodyPr>
          <a:lstStyle>
            <a:lvl1pPr algn="l">
              <a:defRPr sz="3200" b="1">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내용 개체 틀 2"/>
          <p:cNvSpPr>
            <a:spLocks noGrp="1"/>
          </p:cNvSpPr>
          <p:nvPr>
            <p:ph idx="1" hasCustomPrompt="1"/>
          </p:nvPr>
        </p:nvSpPr>
        <p:spPr>
          <a:xfrm>
            <a:off x="1491930" y="1293495"/>
            <a:ext cx="5577840" cy="4023360"/>
          </a:xfrm>
        </p:spPr>
        <p:txBody>
          <a:bodyPr rtlCol="0">
            <a:normAutofit/>
          </a:bodyPr>
          <a:lstStyle>
            <a:lvl1pPr>
              <a:defRPr sz="2000">
                <a:latin typeface="맑은 고딕" panose="020B0503020000020004" pitchFamily="50" charset="-127"/>
                <a:ea typeface="맑은 고딕" panose="020B0503020000020004" pitchFamily="50" charset="-127"/>
              </a:defRPr>
            </a:lvl1pPr>
            <a:lvl2pPr>
              <a:defRPr sz="1800">
                <a:latin typeface="맑은 고딕" panose="020B0503020000020004" pitchFamily="50" charset="-127"/>
                <a:ea typeface="맑은 고딕" panose="020B0503020000020004" pitchFamily="50" charset="-127"/>
              </a:defRPr>
            </a:lvl2pPr>
            <a:lvl3pPr>
              <a:defRPr sz="1600">
                <a:latin typeface="맑은 고딕" panose="020B0503020000020004" pitchFamily="50" charset="-127"/>
                <a:ea typeface="맑은 고딕" panose="020B0503020000020004" pitchFamily="50" charset="-127"/>
              </a:defRPr>
            </a:lvl3pPr>
            <a:lvl4pPr>
              <a:defRPr sz="1400">
                <a:latin typeface="맑은 고딕" panose="020B0503020000020004" pitchFamily="50" charset="-127"/>
                <a:ea typeface="맑은 고딕" panose="020B0503020000020004" pitchFamily="50" charset="-127"/>
              </a:defRPr>
            </a:lvl4pPr>
            <a:lvl5pPr>
              <a:defRPr sz="1400">
                <a:latin typeface="맑은 고딕" panose="020B0503020000020004" pitchFamily="50" charset="-127"/>
                <a:ea typeface="맑은 고딕" panose="020B0503020000020004" pitchFamily="50" charset="-127"/>
              </a:defRPr>
            </a:lvl5pPr>
            <a:lvl6pPr>
              <a:defRPr sz="1400"/>
            </a:lvl6pPr>
            <a:lvl7pPr>
              <a:defRPr sz="1400"/>
            </a:lvl7pPr>
            <a:lvl8pPr>
              <a:defRPr sz="1400"/>
            </a:lvl8pPr>
            <a:lvl9pPr>
              <a:defRPr sz="14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텍스트 개체 틀 3"/>
          <p:cNvSpPr>
            <a:spLocks noGrp="1"/>
          </p:cNvSpPr>
          <p:nvPr>
            <p:ph type="body" sz="half" idx="2" hasCustomPrompt="1"/>
          </p:nvPr>
        </p:nvSpPr>
        <p:spPr>
          <a:xfrm>
            <a:off x="7923214" y="3536829"/>
            <a:ext cx="3124200" cy="1797169"/>
          </a:xfrm>
        </p:spPr>
        <p:txBody>
          <a:bodyPr rtlCol="0">
            <a:normAutofit/>
          </a:bodyPr>
          <a:lstStyle>
            <a:lvl1pPr marL="0" indent="0">
              <a:spcBef>
                <a:spcPts val="800"/>
              </a:spcBef>
              <a:buNone/>
              <a:defRPr sz="1600">
                <a:latin typeface="맑은 고딕" panose="020B0503020000020004" pitchFamily="50" charset="-127"/>
                <a:ea typeface="맑은 고딕"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6" name="바닥글 개체 틀 5"/>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5" name="날짜 개체 틀 4"/>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7DEA595-7B0A-430F-BC52-13E9E8C8A266}" type="datetime1">
              <a:rPr lang="ko-KR" altLang="en-US" noProof="0" smtClean="0"/>
              <a:t>2019-03-31</a:t>
            </a:fld>
            <a:endParaRPr lang="ko-KR" altLang="en-US" noProof="0"/>
          </a:p>
        </p:txBody>
      </p:sp>
      <p:sp>
        <p:nvSpPr>
          <p:cNvPr id="7" name="슬라이드 번호 개체 틀 6"/>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8" name="틀"/>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7923214" y="1371600"/>
            <a:ext cx="3124200" cy="2057400"/>
          </a:xfrm>
        </p:spPr>
        <p:txBody>
          <a:bodyPr rtlCol="0" anchor="b">
            <a:normAutofit/>
          </a:bodyPr>
          <a:lstStyle>
            <a:lvl1pPr algn="l">
              <a:defRPr sz="3200" b="0">
                <a:latin typeface="맑은 고딕" panose="020B0503020000020004" pitchFamily="50" charset="-127"/>
                <a:ea typeface="맑은 고딕" panose="020B0503020000020004" pitchFamily="50" charset="-127"/>
              </a:defRPr>
            </a:lvl1pPr>
          </a:lstStyle>
          <a:p>
            <a:pPr rtl="0"/>
            <a:r>
              <a:rPr lang="ko-KR" altLang="en-US" noProof="0" smtClean="0"/>
              <a:t>마스터 제목 스타일 편집</a:t>
            </a:r>
            <a:endParaRPr lang="ko-KR" altLang="en-US" noProof="0"/>
          </a:p>
        </p:txBody>
      </p:sp>
      <p:sp>
        <p:nvSpPr>
          <p:cNvPr id="3" name="그림 개체 틀 2" descr="이미지를 추가할 수 있는 빈 개체 틀입니다. 개체 틀을 클릭하고 추가할 이미지를 선택하세요."/>
          <p:cNvSpPr>
            <a:spLocks noGrp="1"/>
          </p:cNvSpPr>
          <p:nvPr>
            <p:ph type="pic" idx="1" hasCustomPrompt="1"/>
          </p:nvPr>
        </p:nvSpPr>
        <p:spPr>
          <a:xfrm>
            <a:off x="1400490" y="1202055"/>
            <a:ext cx="5760720" cy="4206240"/>
          </a:xfrm>
          <a:solidFill>
            <a:schemeClr val="bg1">
              <a:lumMod val="95000"/>
            </a:schemeClr>
          </a:solidFill>
        </p:spPr>
        <p:txBody>
          <a:bodyPr tIns="914400" rtlCol="0">
            <a:normAutofit/>
          </a:bodyPr>
          <a:lstStyle>
            <a:lvl1pPr marL="0" indent="0" algn="ctr">
              <a:spcBef>
                <a:spcPts val="0"/>
              </a:spcBef>
              <a:buNone/>
              <a:defRPr sz="2400">
                <a:latin typeface="맑은 고딕" panose="020B0503020000020004" pitchFamily="50" charset="-127"/>
                <a:ea typeface="맑은 고딕" panose="020B0503020000020004" pitchFamily="50" charset="-12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클릭하세요</a:t>
            </a:r>
            <a:r>
              <a:rPr lang="en-US" altLang="ko-KR" noProof="0"/>
              <a:t>.</a:t>
            </a:r>
            <a:endParaRPr lang="ko-KR" altLang="en-US" noProof="0"/>
          </a:p>
        </p:txBody>
      </p:sp>
      <p:sp>
        <p:nvSpPr>
          <p:cNvPr id="4" name="텍스트 개체 틀 3"/>
          <p:cNvSpPr>
            <a:spLocks noGrp="1"/>
          </p:cNvSpPr>
          <p:nvPr>
            <p:ph type="body" sz="half" idx="2" hasCustomPrompt="1"/>
          </p:nvPr>
        </p:nvSpPr>
        <p:spPr>
          <a:xfrm>
            <a:off x="7923214" y="3536829"/>
            <a:ext cx="3124200" cy="1797171"/>
          </a:xfrm>
        </p:spPr>
        <p:txBody>
          <a:bodyPr rtlCol="0">
            <a:normAutofit/>
          </a:bodyPr>
          <a:lstStyle>
            <a:lvl1pPr marL="0" indent="0">
              <a:spcBef>
                <a:spcPts val="800"/>
              </a:spcBef>
              <a:buNone/>
              <a:defRPr sz="1600">
                <a:latin typeface="맑은 고딕" panose="020B0503020000020004" pitchFamily="50" charset="-127"/>
                <a:ea typeface="맑은 고딕"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클릭하세요</a:t>
            </a:r>
            <a:r>
              <a:rPr lang="en-US" altLang="ko-KR" noProof="0"/>
              <a:t>.</a:t>
            </a:r>
          </a:p>
        </p:txBody>
      </p:sp>
      <p:sp>
        <p:nvSpPr>
          <p:cNvPr id="6" name="바닥글 개체 틀 5"/>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5" name="날짜 개체 틀 4"/>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4DC5D73F-3372-440D-86EE-378526BB0CD1}" type="datetime1">
              <a:rPr lang="ko-KR" altLang="en-US" noProof="0" smtClean="0"/>
              <a:t>2019-03-31</a:t>
            </a:fld>
            <a:endParaRPr lang="ko-KR" altLang="en-US" noProof="0"/>
          </a:p>
        </p:txBody>
      </p:sp>
      <p:sp>
        <p:nvSpPr>
          <p:cNvPr id="7" name="슬라이드 번호 개체 틀 6"/>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아래쪽 그래픽"/>
          <p:cNvGrpSpPr/>
          <p:nvPr/>
        </p:nvGrpSpPr>
        <p:grpSpPr>
          <a:xfrm>
            <a:off x="0" y="6309360"/>
            <a:ext cx="12190231" cy="548640"/>
            <a:chOff x="0" y="6309360"/>
            <a:chExt cx="12190231" cy="548640"/>
          </a:xfrm>
        </p:grpSpPr>
        <p:sp>
          <p:nvSpPr>
            <p:cNvPr id="7" name="직사각형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직사각형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직사각형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grpSp>
        <p:nvGrpSpPr>
          <p:cNvPr id="10" name="위쪽 그래픽"/>
          <p:cNvGrpSpPr/>
          <p:nvPr/>
        </p:nvGrpSpPr>
        <p:grpSpPr>
          <a:xfrm>
            <a:off x="1279" y="0"/>
            <a:ext cx="12188952" cy="320040"/>
            <a:chOff x="1279" y="0"/>
            <a:chExt cx="12188952" cy="320040"/>
          </a:xfrm>
        </p:grpSpPr>
        <p:sp>
          <p:nvSpPr>
            <p:cNvPr id="11" name="직사각형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2" name="직사각형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3" name="직사각형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2" name="제목 개체 틀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pPr rtl="0"/>
            <a:r>
              <a:rPr lang="ko-KR" altLang="en-US" noProof="0"/>
              <a:t>마스터 제목 스타일 편집</a:t>
            </a:r>
          </a:p>
        </p:txBody>
      </p:sp>
      <p:sp>
        <p:nvSpPr>
          <p:cNvPr id="3" name="텍스트 개체 틀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바닥글 개체 틀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latin typeface="맑은 고딕" panose="020B0503020000020004" pitchFamily="50" charset="-127"/>
                <a:ea typeface="맑은 고딕" panose="020B0503020000020004" pitchFamily="50" charset="-127"/>
              </a:defRPr>
            </a:lvl1pPr>
          </a:lstStyle>
          <a:p>
            <a:r>
              <a:rPr lang="ko-KR" altLang="en-US" noProof="0"/>
              <a:t>바닥글 추가</a:t>
            </a:r>
          </a:p>
        </p:txBody>
      </p:sp>
      <p:sp>
        <p:nvSpPr>
          <p:cNvPr id="4" name="날짜 개체 틀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latin typeface="맑은 고딕" panose="020B0503020000020004" pitchFamily="50" charset="-127"/>
                <a:ea typeface="맑은 고딕" panose="020B0503020000020004" pitchFamily="50" charset="-127"/>
              </a:defRPr>
            </a:lvl1pPr>
          </a:lstStyle>
          <a:p>
            <a:fld id="{8BF2029B-DC1C-4CBA-83BA-F9A2AF68D6AF}" type="datetime1">
              <a:rPr lang="ko-KR" altLang="en-US" noProof="0" smtClean="0"/>
              <a:t>2019-03-31</a:t>
            </a:fld>
            <a:endParaRPr lang="ko-KR" altLang="en-US" noProof="0"/>
          </a:p>
        </p:txBody>
      </p:sp>
      <p:sp>
        <p:nvSpPr>
          <p:cNvPr id="6" name="슬라이드 번호 개체 틀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latin typeface="맑은 고딕" panose="020B0503020000020004" pitchFamily="50" charset="-127"/>
                <a:ea typeface="맑은 고딕" panose="020B0503020000020004" pitchFamily="50" charset="-127"/>
              </a:defRPr>
            </a:lvl1pPr>
          </a:lstStyle>
          <a:p>
            <a:fld id="{DF28FB93-0A08-4E7D-8E63-9EFA29F1E093}" type="slidenum">
              <a:rPr lang="en-US" altLang="ko-KR" noProof="0" smtClean="0"/>
              <a:pPr/>
              <a:t>‹#›</a:t>
            </a:fld>
            <a:endParaRPr lang="ko-KR" altLang="en-US" noProof="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3200" kern="1200">
          <a:solidFill>
            <a:schemeClr val="accent1">
              <a:lumMod val="50000"/>
            </a:schemeClr>
          </a:solidFill>
          <a:latin typeface="맑은 고딕" panose="020B0503020000020004" pitchFamily="50" charset="-127"/>
          <a:ea typeface="맑은 고딕" panose="020B0503020000020004" pitchFamily="50" charset="-127"/>
          <a:cs typeface="+mj-cs"/>
        </a:defRPr>
      </a:lvl1pPr>
    </p:titleStyle>
    <p:bodyStyle>
      <a:lvl1pPr marL="274320" indent="-274320" algn="l" defTabSz="914400" rtl="0" eaLnBrk="1" latinLnBrk="1" hangingPunct="1">
        <a:lnSpc>
          <a:spcPct val="90000"/>
        </a:lnSpc>
        <a:spcBef>
          <a:spcPts val="1800"/>
        </a:spcBef>
        <a:buClr>
          <a:schemeClr val="tx1"/>
        </a:buClr>
        <a:buSzPct val="80000"/>
        <a:buFont typeface="Wingdings" pitchFamily="2" charset="2"/>
        <a:buChar char="§"/>
        <a:defRPr sz="2400" kern="1200">
          <a:solidFill>
            <a:schemeClr val="tx1"/>
          </a:solidFill>
          <a:latin typeface="맑은 고딕" panose="020B0503020000020004" pitchFamily="50" charset="-127"/>
          <a:ea typeface="맑은 고딕" panose="020B0503020000020004" pitchFamily="50" charset="-127"/>
          <a:cs typeface="+mn-cs"/>
        </a:defRPr>
      </a:lvl1pPr>
      <a:lvl2pPr marL="548640" indent="-228600" algn="l" defTabSz="914400" rtl="0" eaLnBrk="1" latinLnBrk="1" hangingPunct="1">
        <a:lnSpc>
          <a:spcPct val="90000"/>
        </a:lnSpc>
        <a:spcBef>
          <a:spcPts val="1000"/>
        </a:spcBef>
        <a:buClr>
          <a:schemeClr val="tx1"/>
        </a:buClr>
        <a:buSzPct val="100000"/>
        <a:buFont typeface="Arial" pitchFamily="34" charset="0"/>
        <a:buChar char="–"/>
        <a:defRPr sz="2000" kern="1200">
          <a:solidFill>
            <a:schemeClr val="tx1"/>
          </a:solidFill>
          <a:latin typeface="맑은 고딕" panose="020B0503020000020004" pitchFamily="50" charset="-127"/>
          <a:ea typeface="맑은 고딕" panose="020B0503020000020004" pitchFamily="50" charset="-127"/>
          <a:cs typeface="+mn-cs"/>
        </a:defRPr>
      </a:lvl2pPr>
      <a:lvl3pPr marL="822960" indent="-228600" algn="l" defTabSz="914400" rtl="0" eaLnBrk="1" latinLnBrk="1" hangingPunct="1">
        <a:lnSpc>
          <a:spcPct val="90000"/>
        </a:lnSpc>
        <a:spcBef>
          <a:spcPts val="800"/>
        </a:spcBef>
        <a:buClr>
          <a:schemeClr val="tx1"/>
        </a:buClr>
        <a:buSzPct val="80000"/>
        <a:buFont typeface="Wingdings" pitchFamily="2" charset="2"/>
        <a:buChar char="§"/>
        <a:defRPr sz="1800" kern="1200">
          <a:solidFill>
            <a:schemeClr val="tx1"/>
          </a:solidFill>
          <a:latin typeface="맑은 고딕" panose="020B0503020000020004" pitchFamily="50" charset="-127"/>
          <a:ea typeface="맑은 고딕" panose="020B0503020000020004" pitchFamily="50" charset="-127"/>
          <a:cs typeface="+mn-cs"/>
        </a:defRPr>
      </a:lvl3pPr>
      <a:lvl4pPr marL="1097280" indent="-228600" algn="l" defTabSz="914400" rtl="0" eaLnBrk="1" latinLnBrk="1" hangingPunct="1">
        <a:lnSpc>
          <a:spcPct val="90000"/>
        </a:lnSpc>
        <a:spcBef>
          <a:spcPts val="800"/>
        </a:spcBef>
        <a:buClr>
          <a:schemeClr val="tx1"/>
        </a:buClr>
        <a:buSzPct val="100000"/>
        <a:buFont typeface="Arial" pitchFamily="34" charset="0"/>
        <a:buChar char="–"/>
        <a:defRPr sz="1600" kern="1200">
          <a:solidFill>
            <a:schemeClr val="tx1"/>
          </a:solidFill>
          <a:latin typeface="맑은 고딕" panose="020B0503020000020004" pitchFamily="50" charset="-127"/>
          <a:ea typeface="맑은 고딕" panose="020B0503020000020004" pitchFamily="50" charset="-127"/>
          <a:cs typeface="+mn-cs"/>
        </a:defRPr>
      </a:lvl4pPr>
      <a:lvl5pPr marL="1325880" indent="-228600" algn="l" defTabSz="914400" rtl="0" eaLnBrk="1" latinLnBrk="1" hangingPunct="1">
        <a:lnSpc>
          <a:spcPct val="90000"/>
        </a:lnSpc>
        <a:spcBef>
          <a:spcPts val="800"/>
        </a:spcBef>
        <a:buClr>
          <a:schemeClr val="tx1"/>
        </a:buClr>
        <a:buSzPct val="80000"/>
        <a:buFont typeface="Wingdings" pitchFamily="2" charset="2"/>
        <a:buChar char="§"/>
        <a:defRPr sz="1600" kern="1200">
          <a:solidFill>
            <a:schemeClr val="tx1"/>
          </a:solidFill>
          <a:latin typeface="맑은 고딕" panose="020B0503020000020004" pitchFamily="50" charset="-127"/>
          <a:ea typeface="맑은 고딕" panose="020B0503020000020004" pitchFamily="50" charset="-127"/>
          <a:cs typeface="+mn-cs"/>
        </a:defRPr>
      </a:lvl5pPr>
      <a:lvl6pPr marL="1554480" indent="-228600" algn="l" defTabSz="914400" rtl="0" eaLnBrk="1" latinLnBrk="1"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1"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1"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1"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cpschool.com/ajax/ajax_intro_basic" TargetMode="External"/><Relationship Id="rId7" Type="http://schemas.openxmlformats.org/officeDocument/2006/relationships/hyperlink" Target="https://myfact.tistory.com/10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iki.wikisecurity.net/guide:ajax_%EA%B0%9C%EB%B0%9C_%EB%B3%B4%EC%95%88_%EA%B0%80%EC%9D%B4%EB%93%9C" TargetMode="External"/><Relationship Id="rId5" Type="http://schemas.openxmlformats.org/officeDocument/2006/relationships/hyperlink" Target="https://ko.wikipedia.org/wiki/Ajax" TargetMode="External"/><Relationship Id="rId4" Type="http://schemas.openxmlformats.org/officeDocument/2006/relationships/hyperlink" Target="http://tcpschool.com/ajax/ajax_intro_work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133972" y="2492896"/>
            <a:ext cx="2915814" cy="1307976"/>
          </a:xfrm>
        </p:spPr>
        <p:txBody>
          <a:bodyPr rtlCol="0"/>
          <a:lstStyle/>
          <a:p>
            <a:pPr rtl="0"/>
            <a:r>
              <a:rPr lang="en-US" altLang="ko-KR" dirty="0" smtClean="0"/>
              <a:t>AJAX</a:t>
            </a:r>
            <a:endParaRPr lang="ko-KR" altLang="en-US" dirty="0"/>
          </a:p>
        </p:txBody>
      </p:sp>
      <p:sp>
        <p:nvSpPr>
          <p:cNvPr id="3" name="내용 개체 틀 2"/>
          <p:cNvSpPr>
            <a:spLocks noGrp="1"/>
          </p:cNvSpPr>
          <p:nvPr>
            <p:ph type="subTitle" idx="1"/>
          </p:nvPr>
        </p:nvSpPr>
        <p:spPr>
          <a:xfrm>
            <a:off x="8110636" y="5229200"/>
            <a:ext cx="2771799" cy="632048"/>
          </a:xfrm>
        </p:spPr>
        <p:txBody>
          <a:bodyPr rtlCol="0"/>
          <a:lstStyle/>
          <a:p>
            <a:pPr rtl="0" latinLnBrk="1"/>
            <a:r>
              <a:rPr lang="ko-KR" altLang="en-US" dirty="0" err="1" smtClean="0"/>
              <a:t>오픈소스반</a:t>
            </a:r>
            <a:r>
              <a:rPr lang="ko-KR" altLang="en-US" dirty="0" smtClean="0"/>
              <a:t> </a:t>
            </a:r>
            <a:r>
              <a:rPr lang="ko-KR" altLang="en-US" dirty="0" err="1" smtClean="0"/>
              <a:t>이초롱</a:t>
            </a:r>
            <a:endParaRPr lang="ko-KR" alt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chor="ctr"/>
          <a:lstStyle/>
          <a:p>
            <a:pPr rtl="0"/>
            <a:r>
              <a:rPr lang="ko-KR" altLang="en-US" dirty="0" smtClean="0"/>
              <a:t>목차</a:t>
            </a:r>
            <a:endParaRPr lang="ko-KR" altLang="en-US" dirty="0"/>
          </a:p>
        </p:txBody>
      </p:sp>
      <p:sp>
        <p:nvSpPr>
          <p:cNvPr id="3" name="내용 개체 틀 2"/>
          <p:cNvSpPr>
            <a:spLocks noGrp="1"/>
          </p:cNvSpPr>
          <p:nvPr>
            <p:ph idx="1"/>
          </p:nvPr>
        </p:nvSpPr>
        <p:spPr>
          <a:xfrm>
            <a:off x="1917948" y="2276872"/>
            <a:ext cx="4395391" cy="2592288"/>
          </a:xfrm>
        </p:spPr>
        <p:txBody>
          <a:bodyPr rtlCol="0" anchor="t"/>
          <a:lstStyle/>
          <a:p>
            <a:pPr marL="457200" indent="-457200">
              <a:buFont typeface="+mj-lt"/>
              <a:buAutoNum type="arabicPeriod"/>
            </a:pPr>
            <a:r>
              <a:rPr lang="en-US" altLang="ko-KR" dirty="0" smtClean="0"/>
              <a:t>AJAX </a:t>
            </a:r>
            <a:r>
              <a:rPr lang="ko-KR" altLang="en-US" dirty="0" smtClean="0"/>
              <a:t>정의</a:t>
            </a:r>
            <a:endParaRPr lang="en-US" altLang="ko-KR" dirty="0" smtClean="0"/>
          </a:p>
          <a:p>
            <a:pPr marL="457200" indent="-457200">
              <a:buFont typeface="+mj-lt"/>
              <a:buAutoNum type="arabicPeriod"/>
            </a:pPr>
            <a:r>
              <a:rPr lang="en-US" altLang="ko-KR" dirty="0"/>
              <a:t>AJAX </a:t>
            </a:r>
            <a:r>
              <a:rPr lang="ko-KR" altLang="en-US" dirty="0" smtClean="0"/>
              <a:t>동작 원리</a:t>
            </a:r>
            <a:endParaRPr lang="en-US" altLang="ko-KR" dirty="0" smtClean="0"/>
          </a:p>
          <a:p>
            <a:pPr marL="457200" indent="-457200">
              <a:buFont typeface="+mj-lt"/>
              <a:buAutoNum type="arabicPeriod"/>
            </a:pPr>
            <a:r>
              <a:rPr lang="en-US" altLang="ko-KR" dirty="0" smtClean="0"/>
              <a:t>AJAX </a:t>
            </a:r>
            <a:r>
              <a:rPr lang="ko-KR" altLang="en-US" dirty="0" smtClean="0"/>
              <a:t>장점 및 단점</a:t>
            </a:r>
            <a:endParaRPr lang="en-US" altLang="ko-KR" dirty="0" smtClean="0"/>
          </a:p>
          <a:p>
            <a:pPr marL="457200" indent="-457200" rtl="0">
              <a:buFont typeface="+mj-lt"/>
              <a:buAutoNum type="arabicPeriod"/>
            </a:pPr>
            <a:r>
              <a:rPr lang="ko-KR" altLang="en-US" dirty="0" smtClean="0"/>
              <a:t>참조 링크</a:t>
            </a:r>
            <a:endParaRPr lang="ko-KR" altLang="en-US" dirty="0"/>
          </a:p>
        </p:txBody>
      </p:sp>
      <p:sp>
        <p:nvSpPr>
          <p:cNvPr id="5" name="슬라이드 번호 개체 틀 4"/>
          <p:cNvSpPr>
            <a:spLocks noGrp="1"/>
          </p:cNvSpPr>
          <p:nvPr>
            <p:ph type="sldNum" sz="quarter" idx="12"/>
          </p:nvPr>
        </p:nvSpPr>
        <p:spPr/>
        <p:txBody>
          <a:bodyPr/>
          <a:lstStyle/>
          <a:p>
            <a:fld id="{DF28FB93-0A08-4E7D-8E63-9EFA29F1E093}" type="slidenum">
              <a:rPr lang="en-US" altLang="ko-KR" noProof="0" smtClean="0"/>
              <a:pPr/>
              <a:t>2</a:t>
            </a:fld>
            <a:endParaRPr lang="ko-KR" altLang="en-US" noProof="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chor="ctr"/>
          <a:lstStyle/>
          <a:p>
            <a:pPr rtl="0"/>
            <a:r>
              <a:rPr lang="en-US" altLang="ko-KR" dirty="0" smtClean="0"/>
              <a:t>1. AJAX </a:t>
            </a:r>
            <a:r>
              <a:rPr lang="ko-KR" altLang="en-US" dirty="0" smtClean="0"/>
              <a:t>정의</a:t>
            </a:r>
            <a:endParaRPr lang="ko-KR" altLang="en-US" dirty="0"/>
          </a:p>
        </p:txBody>
      </p:sp>
      <p:sp>
        <p:nvSpPr>
          <p:cNvPr id="5" name="슬라이드 번호 개체 틀 4"/>
          <p:cNvSpPr>
            <a:spLocks noGrp="1"/>
          </p:cNvSpPr>
          <p:nvPr>
            <p:ph type="sldNum" sz="quarter" idx="12"/>
          </p:nvPr>
        </p:nvSpPr>
        <p:spPr/>
        <p:txBody>
          <a:bodyPr/>
          <a:lstStyle/>
          <a:p>
            <a:fld id="{DF28FB93-0A08-4E7D-8E63-9EFA29F1E093}" type="slidenum">
              <a:rPr lang="en-US" altLang="ko-KR" noProof="0" smtClean="0"/>
              <a:pPr/>
              <a:t>3</a:t>
            </a:fld>
            <a:endParaRPr lang="ko-KR" altLang="en-US" noProof="0"/>
          </a:p>
        </p:txBody>
      </p:sp>
      <p:graphicFrame>
        <p:nvGraphicFramePr>
          <p:cNvPr id="15" name="다이어그램 14"/>
          <p:cNvGraphicFramePr/>
          <p:nvPr>
            <p:extLst>
              <p:ext uri="{D42A27DB-BD31-4B8C-83A1-F6EECF244321}">
                <p14:modId xmlns:p14="http://schemas.microsoft.com/office/powerpoint/2010/main" val="3127975013"/>
              </p:ext>
            </p:extLst>
          </p:nvPr>
        </p:nvGraphicFramePr>
        <p:xfrm>
          <a:off x="1946678" y="1556792"/>
          <a:ext cx="8295934" cy="4724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96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chor="ctr"/>
          <a:lstStyle/>
          <a:p>
            <a:r>
              <a:rPr lang="en-US" altLang="ko-KR" dirty="0"/>
              <a:t>2. AJAX </a:t>
            </a:r>
            <a:r>
              <a:rPr lang="ko-KR" altLang="en-US" dirty="0"/>
              <a:t>동작 원리</a:t>
            </a:r>
          </a:p>
        </p:txBody>
      </p:sp>
      <p:pic>
        <p:nvPicPr>
          <p:cNvPr id="6" name="내용 개체 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3330" y="1543479"/>
            <a:ext cx="3410248" cy="4117769"/>
          </a:xfrm>
        </p:spPr>
      </p:pic>
      <p:sp>
        <p:nvSpPr>
          <p:cNvPr id="5" name="슬라이드 번호 개체 틀 4"/>
          <p:cNvSpPr>
            <a:spLocks noGrp="1"/>
          </p:cNvSpPr>
          <p:nvPr>
            <p:ph type="sldNum" sz="quarter" idx="12"/>
          </p:nvPr>
        </p:nvSpPr>
        <p:spPr/>
        <p:txBody>
          <a:bodyPr/>
          <a:lstStyle/>
          <a:p>
            <a:fld id="{DF28FB93-0A08-4E7D-8E63-9EFA29F1E093}" type="slidenum">
              <a:rPr lang="en-US" altLang="ko-KR" noProof="0" smtClean="0"/>
              <a:pPr/>
              <a:t>4</a:t>
            </a:fld>
            <a:endParaRPr lang="ko-KR" altLang="en-US" noProof="0"/>
          </a:p>
        </p:txBody>
      </p:sp>
      <p:sp>
        <p:nvSpPr>
          <p:cNvPr id="7" name="TextBox 6"/>
          <p:cNvSpPr txBox="1"/>
          <p:nvPr/>
        </p:nvSpPr>
        <p:spPr>
          <a:xfrm>
            <a:off x="6947363" y="5683895"/>
            <a:ext cx="3282181" cy="323165"/>
          </a:xfrm>
          <a:prstGeom prst="rect">
            <a:avLst/>
          </a:prstGeom>
          <a:noFill/>
          <a:ln>
            <a:solidFill>
              <a:schemeClr val="accent1">
                <a:lumMod val="20000"/>
                <a:lumOff val="80000"/>
              </a:schemeClr>
            </a:solidFill>
          </a:ln>
        </p:spPr>
        <p:txBody>
          <a:bodyPr wrap="none" rtlCol="0" anchor="ctr" anchorCtr="1">
            <a:spAutoFit/>
          </a:bodyPr>
          <a:lstStyle/>
          <a:p>
            <a:r>
              <a:rPr lang="en-US" altLang="ko-KR" sz="1500" dirty="0" smtClean="0"/>
              <a:t>AJAX</a:t>
            </a:r>
            <a:r>
              <a:rPr lang="ko-KR" altLang="en-US" sz="1500" dirty="0" smtClean="0"/>
              <a:t>를 이용한</a:t>
            </a:r>
            <a:r>
              <a:rPr lang="en-US" altLang="ko-KR" sz="1500" dirty="0" smtClean="0"/>
              <a:t> </a:t>
            </a:r>
            <a:r>
              <a:rPr lang="ko-KR" altLang="en-US" sz="1500" dirty="0" smtClean="0"/>
              <a:t>웹 프로그램 동작 원리</a:t>
            </a:r>
          </a:p>
        </p:txBody>
      </p:sp>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933" y="1484785"/>
            <a:ext cx="3823721" cy="4176463"/>
          </a:xfrm>
          <a:prstGeom prst="rect">
            <a:avLst/>
          </a:prstGeom>
        </p:spPr>
      </p:pic>
      <p:sp>
        <p:nvSpPr>
          <p:cNvPr id="9" name="TextBox 8"/>
          <p:cNvSpPr txBox="1"/>
          <p:nvPr/>
        </p:nvSpPr>
        <p:spPr>
          <a:xfrm>
            <a:off x="2448916" y="5683895"/>
            <a:ext cx="2473754" cy="323165"/>
          </a:xfrm>
          <a:prstGeom prst="rect">
            <a:avLst/>
          </a:prstGeom>
          <a:noFill/>
          <a:ln>
            <a:solidFill>
              <a:schemeClr val="accent1">
                <a:lumMod val="20000"/>
                <a:lumOff val="80000"/>
              </a:schemeClr>
            </a:solidFill>
          </a:ln>
        </p:spPr>
        <p:txBody>
          <a:bodyPr wrap="none" rtlCol="0" anchor="ctr" anchorCtr="1">
            <a:spAutoFit/>
          </a:bodyPr>
          <a:lstStyle/>
          <a:p>
            <a:r>
              <a:rPr lang="ko-KR" altLang="en-US" sz="1500" dirty="0" smtClean="0"/>
              <a:t>기존 웹 프로그램 동작 원리</a:t>
            </a:r>
          </a:p>
        </p:txBody>
      </p:sp>
    </p:spTree>
    <p:extLst>
      <p:ext uri="{BB962C8B-B14F-4D97-AF65-F5344CB8AC3E}">
        <p14:creationId xmlns:p14="http://schemas.microsoft.com/office/powerpoint/2010/main" val="38329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chor="ctr"/>
          <a:lstStyle/>
          <a:p>
            <a:r>
              <a:rPr lang="en-US" altLang="ko-KR" dirty="0" smtClean="0"/>
              <a:t>3. </a:t>
            </a:r>
            <a:r>
              <a:rPr lang="en-US" altLang="ko-KR" dirty="0"/>
              <a:t>AJAX </a:t>
            </a:r>
            <a:r>
              <a:rPr lang="ko-KR" altLang="en-US" dirty="0" smtClean="0"/>
              <a:t>장점 및 단점</a:t>
            </a:r>
            <a:endParaRPr lang="ko-KR" altLang="en-US" dirty="0"/>
          </a:p>
        </p:txBody>
      </p:sp>
      <p:sp>
        <p:nvSpPr>
          <p:cNvPr id="5" name="슬라이드 번호 개체 틀 4"/>
          <p:cNvSpPr>
            <a:spLocks noGrp="1"/>
          </p:cNvSpPr>
          <p:nvPr>
            <p:ph type="sldNum" sz="quarter" idx="12"/>
          </p:nvPr>
        </p:nvSpPr>
        <p:spPr/>
        <p:txBody>
          <a:bodyPr/>
          <a:lstStyle/>
          <a:p>
            <a:fld id="{DF28FB93-0A08-4E7D-8E63-9EFA29F1E093}" type="slidenum">
              <a:rPr lang="en-US" altLang="ko-KR" noProof="0" smtClean="0"/>
              <a:pPr/>
              <a:t>5</a:t>
            </a:fld>
            <a:endParaRPr lang="ko-KR" altLang="en-US" noProof="0"/>
          </a:p>
        </p:txBody>
      </p:sp>
      <p:graphicFrame>
        <p:nvGraphicFramePr>
          <p:cNvPr id="12" name="표 11"/>
          <p:cNvGraphicFramePr>
            <a:graphicFrameLocks noGrp="1"/>
          </p:cNvGraphicFramePr>
          <p:nvPr>
            <p:extLst>
              <p:ext uri="{D42A27DB-BD31-4B8C-83A1-F6EECF244321}">
                <p14:modId xmlns:p14="http://schemas.microsoft.com/office/powerpoint/2010/main" val="1737286513"/>
              </p:ext>
            </p:extLst>
          </p:nvPr>
        </p:nvGraphicFramePr>
        <p:xfrm>
          <a:off x="1419640" y="1676400"/>
          <a:ext cx="9350010" cy="4102388"/>
        </p:xfrm>
        <a:graphic>
          <a:graphicData uri="http://schemas.openxmlformats.org/drawingml/2006/table">
            <a:tbl>
              <a:tblPr firstRow="1" bandRow="1">
                <a:tableStyleId>{3B4B98B0-60AC-42C2-AFA5-B58CD77FA1E5}</a:tableStyleId>
              </a:tblPr>
              <a:tblGrid>
                <a:gridCol w="4675005">
                  <a:extLst>
                    <a:ext uri="{9D8B030D-6E8A-4147-A177-3AD203B41FA5}">
                      <a16:colId xmlns:a16="http://schemas.microsoft.com/office/drawing/2014/main" val="2755312506"/>
                    </a:ext>
                  </a:extLst>
                </a:gridCol>
                <a:gridCol w="4675005">
                  <a:extLst>
                    <a:ext uri="{9D8B030D-6E8A-4147-A177-3AD203B41FA5}">
                      <a16:colId xmlns:a16="http://schemas.microsoft.com/office/drawing/2014/main" val="984699344"/>
                    </a:ext>
                  </a:extLst>
                </a:gridCol>
              </a:tblGrid>
              <a:tr h="619222">
                <a:tc>
                  <a:txBody>
                    <a:bodyPr/>
                    <a:lstStyle/>
                    <a:p>
                      <a:pPr algn="ctr" latinLnBrk="1"/>
                      <a:r>
                        <a:rPr lang="ko-KR" altLang="en-US" sz="2000" dirty="0" smtClean="0"/>
                        <a:t>장점</a:t>
                      </a:r>
                      <a:endParaRPr lang="ko-KR" altLang="en-US" sz="2000" dirty="0"/>
                    </a:p>
                  </a:txBody>
                  <a:tcPr anchor="ctr"/>
                </a:tc>
                <a:tc>
                  <a:txBody>
                    <a:bodyPr/>
                    <a:lstStyle/>
                    <a:p>
                      <a:pPr algn="ctr" latinLnBrk="1"/>
                      <a:r>
                        <a:rPr lang="ko-KR" altLang="en-US" sz="2000" dirty="0" smtClean="0"/>
                        <a:t>단점</a:t>
                      </a:r>
                      <a:endParaRPr lang="ko-KR" altLang="en-US" sz="2000" dirty="0"/>
                    </a:p>
                  </a:txBody>
                  <a:tcPr anchor="ctr"/>
                </a:tc>
                <a:extLst>
                  <a:ext uri="{0D108BD9-81ED-4DB2-BD59-A6C34878D82A}">
                    <a16:rowId xmlns:a16="http://schemas.microsoft.com/office/drawing/2014/main" val="1421417102"/>
                  </a:ext>
                </a:extLst>
              </a:tr>
              <a:tr h="3423406">
                <a:tc>
                  <a:txBody>
                    <a:bodyPr/>
                    <a:lstStyle/>
                    <a:p>
                      <a:pPr marL="342900" indent="-342900" algn="l" latinLnBrk="1">
                        <a:lnSpc>
                          <a:spcPct val="150000"/>
                        </a:lnSpc>
                        <a:buFont typeface="Arial" panose="020B0604020202020204" pitchFamily="34" charset="0"/>
                        <a:buChar char="•"/>
                      </a:pPr>
                      <a:r>
                        <a:rPr lang="ko-KR" altLang="en-US" sz="1500" dirty="0" smtClean="0"/>
                        <a:t>웹 페이지 전체를 다시 로딩하지 않고도</a:t>
                      </a:r>
                      <a:r>
                        <a:rPr lang="en-US" altLang="ko-KR" sz="1500" dirty="0" smtClean="0"/>
                        <a:t>, </a:t>
                      </a:r>
                      <a:r>
                        <a:rPr lang="ko-KR" altLang="en-US" sz="1500" dirty="0" smtClean="0"/>
                        <a:t>백그라운드 영역에서 서버와 통신하여 그 결과를 웹 페이지의 일부분에만 갱신하여 표시할 수 있다</a:t>
                      </a:r>
                      <a:r>
                        <a:rPr lang="en-US" altLang="ko-KR" sz="1500" dirty="0" smtClean="0"/>
                        <a:t>.</a:t>
                      </a:r>
                    </a:p>
                    <a:p>
                      <a:pPr marL="342900" indent="-342900" algn="l" latinLnBrk="1">
                        <a:lnSpc>
                          <a:spcPct val="150000"/>
                        </a:lnSpc>
                        <a:buFont typeface="Arial" panose="020B0604020202020204" pitchFamily="34" charset="0"/>
                        <a:buChar char="•"/>
                      </a:pPr>
                      <a:r>
                        <a:rPr lang="ko-KR" altLang="en-US" sz="1500" dirty="0" smtClean="0"/>
                        <a:t>서버의 처리를 기다리지 않고 비동기 요청이 가능하기 때문에 페이지 이동 없이 고속으로 화면을 전환할 수 있다</a:t>
                      </a:r>
                      <a:r>
                        <a:rPr lang="en-US" altLang="ko-KR" sz="1500" dirty="0" smtClean="0"/>
                        <a:t>.</a:t>
                      </a:r>
                    </a:p>
                    <a:p>
                      <a:pPr marL="342900" indent="-342900" algn="l" latinLnBrk="1">
                        <a:lnSpc>
                          <a:spcPct val="150000"/>
                        </a:lnSpc>
                        <a:buFont typeface="Arial" panose="020B0604020202020204" pitchFamily="34" charset="0"/>
                        <a:buChar char="•"/>
                      </a:pPr>
                      <a:r>
                        <a:rPr lang="ko-KR" altLang="en-US" sz="1500" dirty="0" smtClean="0"/>
                        <a:t>웹 페이지가 로드 된 후에 서버로 데이터 요청을 보내거나</a:t>
                      </a:r>
                      <a:r>
                        <a:rPr lang="en-US" altLang="ko-KR" sz="1500" dirty="0" smtClean="0"/>
                        <a:t>,</a:t>
                      </a:r>
                      <a:r>
                        <a:rPr lang="ko-KR" altLang="en-US" sz="1500" baseline="0" dirty="0" smtClean="0"/>
                        <a:t> 서버로부터 데이터를 받을 수 있다</a:t>
                      </a:r>
                      <a:r>
                        <a:rPr lang="en-US" altLang="ko-KR" sz="1500" baseline="0" dirty="0" smtClean="0"/>
                        <a:t>.</a:t>
                      </a:r>
                    </a:p>
                    <a:p>
                      <a:pPr marL="342900" indent="-342900" algn="l" latinLnBrk="1">
                        <a:lnSpc>
                          <a:spcPct val="150000"/>
                        </a:lnSpc>
                        <a:buFont typeface="Arial" panose="020B0604020202020204" pitchFamily="34" charset="0"/>
                        <a:buChar char="•"/>
                      </a:pPr>
                      <a:r>
                        <a:rPr lang="ko-KR" altLang="en-US" sz="1500" baseline="0" dirty="0" smtClean="0"/>
                        <a:t>수신하는 데이터 양을 줄일 수 있고</a:t>
                      </a:r>
                      <a:r>
                        <a:rPr lang="en-US" altLang="ko-KR" sz="1500" baseline="0" dirty="0" smtClean="0"/>
                        <a:t>, </a:t>
                      </a:r>
                      <a:r>
                        <a:rPr lang="ko-KR" altLang="en-US" sz="1500" baseline="0" dirty="0" smtClean="0"/>
                        <a:t>클라이언트에게 처리를 위임할 수도 있다</a:t>
                      </a:r>
                      <a:r>
                        <a:rPr lang="en-US" altLang="ko-KR" sz="1500" baseline="0" dirty="0" smtClean="0"/>
                        <a:t>.</a:t>
                      </a:r>
                      <a:endParaRPr lang="ko-KR" altLang="en-US" sz="1500" dirty="0"/>
                    </a:p>
                  </a:txBody>
                  <a:tcPr anchor="ctr"/>
                </a:tc>
                <a:tc>
                  <a:txBody>
                    <a:bodyPr/>
                    <a:lstStyle/>
                    <a:p>
                      <a:pPr marL="285750" indent="-285750" algn="l" latinLnBrk="1">
                        <a:lnSpc>
                          <a:spcPct val="150000"/>
                        </a:lnSpc>
                        <a:buFont typeface="Arial" panose="020B0604020202020204" pitchFamily="34" charset="0"/>
                        <a:buChar char="•"/>
                      </a:pPr>
                      <a:r>
                        <a:rPr lang="ko-KR" altLang="en-US" sz="1500" dirty="0" smtClean="0"/>
                        <a:t>클라이언트가 서버에 데이터를 요청하는 클라이언트 </a:t>
                      </a:r>
                      <a:r>
                        <a:rPr lang="ko-KR" altLang="en-US" sz="1500" dirty="0" err="1" smtClean="0"/>
                        <a:t>풀링</a:t>
                      </a:r>
                      <a:r>
                        <a:rPr lang="ko-KR" altLang="en-US" sz="1500" dirty="0" smtClean="0"/>
                        <a:t> 방식을 사용하므로</a:t>
                      </a:r>
                      <a:r>
                        <a:rPr lang="ko-KR" altLang="en-US" sz="1500" baseline="0" dirty="0" smtClean="0"/>
                        <a:t> 서버 푸시 방식의 실시간 서비스는 만들 수 없다</a:t>
                      </a:r>
                      <a:r>
                        <a:rPr lang="en-US" altLang="ko-KR" sz="1500" baseline="0" dirty="0" smtClean="0"/>
                        <a:t>.</a:t>
                      </a:r>
                    </a:p>
                    <a:p>
                      <a:pPr marL="285750" indent="-285750" algn="l" latinLnBrk="1">
                        <a:lnSpc>
                          <a:spcPct val="150000"/>
                        </a:lnSpc>
                        <a:buFont typeface="Arial" panose="020B0604020202020204" pitchFamily="34" charset="0"/>
                        <a:buChar char="•"/>
                      </a:pPr>
                      <a:r>
                        <a:rPr lang="ko-KR" altLang="en-US" sz="1500" baseline="0" dirty="0" smtClean="0"/>
                        <a:t>페이지 이동이 없는 통신이기 때문에 그로 인한 보안상의 문제가 있을 수 있다</a:t>
                      </a:r>
                      <a:r>
                        <a:rPr lang="en-US" altLang="ko-KR" sz="1500" baseline="0" dirty="0" smtClean="0"/>
                        <a:t>.</a:t>
                      </a:r>
                    </a:p>
                    <a:p>
                      <a:pPr marL="285750" indent="-285750" algn="l" latinLnBrk="1">
                        <a:lnSpc>
                          <a:spcPct val="150000"/>
                        </a:lnSpc>
                        <a:buFont typeface="Arial" panose="020B0604020202020204" pitchFamily="34" charset="0"/>
                        <a:buChar char="•"/>
                      </a:pPr>
                      <a:r>
                        <a:rPr lang="en-US" altLang="ko-KR" sz="1500" baseline="0" dirty="0" smtClean="0"/>
                        <a:t>AJAX </a:t>
                      </a:r>
                      <a:r>
                        <a:rPr lang="ko-KR" altLang="en-US" sz="1500" baseline="0" dirty="0" smtClean="0"/>
                        <a:t>스크립트가 포함된 서버가 아닌 다른 서버로 </a:t>
                      </a:r>
                      <a:r>
                        <a:rPr lang="en-US" altLang="ko-KR" sz="1500" baseline="0" dirty="0" smtClean="0"/>
                        <a:t>AJAX </a:t>
                      </a:r>
                      <a:r>
                        <a:rPr lang="ko-KR" altLang="en-US" sz="1500" baseline="0" dirty="0" smtClean="0"/>
                        <a:t>요청을 보낼 수는 없다</a:t>
                      </a:r>
                      <a:r>
                        <a:rPr lang="en-US" altLang="ko-KR" sz="1500" baseline="0" dirty="0" smtClean="0"/>
                        <a:t>.</a:t>
                      </a:r>
                    </a:p>
                    <a:p>
                      <a:pPr marL="285750" indent="-285750" algn="l" latinLnBrk="1">
                        <a:lnSpc>
                          <a:spcPct val="150000"/>
                        </a:lnSpc>
                        <a:buFont typeface="Arial" panose="020B0604020202020204" pitchFamily="34" charset="0"/>
                        <a:buChar char="•"/>
                      </a:pPr>
                      <a:r>
                        <a:rPr lang="ko-KR" altLang="en-US" sz="1500" baseline="0" dirty="0" smtClean="0"/>
                        <a:t>요청을 남발하면 역으로 서버 부하가 늘 수 있다</a:t>
                      </a:r>
                      <a:r>
                        <a:rPr lang="en-US" altLang="ko-KR" sz="1500" baseline="0" dirty="0" smtClean="0"/>
                        <a:t>.</a:t>
                      </a:r>
                    </a:p>
                  </a:txBody>
                  <a:tcPr anchor="ctr"/>
                </a:tc>
                <a:extLst>
                  <a:ext uri="{0D108BD9-81ED-4DB2-BD59-A6C34878D82A}">
                    <a16:rowId xmlns:a16="http://schemas.microsoft.com/office/drawing/2014/main" val="3056033952"/>
                  </a:ext>
                </a:extLst>
              </a:tr>
            </a:tbl>
          </a:graphicData>
        </a:graphic>
      </p:graphicFrame>
    </p:spTree>
    <p:extLst>
      <p:ext uri="{BB962C8B-B14F-4D97-AF65-F5344CB8AC3E}">
        <p14:creationId xmlns:p14="http://schemas.microsoft.com/office/powerpoint/2010/main" val="303757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nchor="ctr"/>
          <a:lstStyle/>
          <a:p>
            <a:r>
              <a:rPr lang="en-US" altLang="ko-KR" dirty="0"/>
              <a:t>4</a:t>
            </a:r>
            <a:r>
              <a:rPr lang="en-US" altLang="ko-KR" dirty="0" smtClean="0"/>
              <a:t>. </a:t>
            </a:r>
            <a:r>
              <a:rPr lang="ko-KR" altLang="en-US" dirty="0"/>
              <a:t>참조 링크</a:t>
            </a:r>
            <a:endParaRPr lang="ko-KR" altLang="en-US" dirty="0"/>
          </a:p>
        </p:txBody>
      </p:sp>
      <p:sp>
        <p:nvSpPr>
          <p:cNvPr id="3" name="내용 개체 틀 2"/>
          <p:cNvSpPr>
            <a:spLocks noGrp="1"/>
          </p:cNvSpPr>
          <p:nvPr>
            <p:ph idx="1"/>
          </p:nvPr>
        </p:nvSpPr>
        <p:spPr>
          <a:xfrm>
            <a:off x="1522876" y="2204864"/>
            <a:ext cx="9143538" cy="2964160"/>
          </a:xfrm>
        </p:spPr>
        <p:txBody>
          <a:bodyPr rtlCol="0" anchor="t">
            <a:normAutofit/>
          </a:bodyPr>
          <a:lstStyle/>
          <a:p>
            <a:r>
              <a:rPr lang="en-US" altLang="ko-KR" sz="2200" dirty="0">
                <a:hlinkClick r:id="rId3"/>
              </a:rPr>
              <a:t>http://</a:t>
            </a:r>
            <a:r>
              <a:rPr lang="en-US" altLang="ko-KR" sz="2200" dirty="0" smtClean="0">
                <a:hlinkClick r:id="rId3"/>
              </a:rPr>
              <a:t>tcpschool.com/ajax/ajax_intro_basic</a:t>
            </a:r>
            <a:endParaRPr lang="en-US" altLang="ko-KR" sz="2200" dirty="0" smtClean="0"/>
          </a:p>
          <a:p>
            <a:r>
              <a:rPr lang="en-US" altLang="ko-KR" sz="2200" dirty="0">
                <a:hlinkClick r:id="rId4"/>
              </a:rPr>
              <a:t>http://</a:t>
            </a:r>
            <a:r>
              <a:rPr lang="en-US" altLang="ko-KR" sz="2200" dirty="0" smtClean="0">
                <a:hlinkClick r:id="rId4"/>
              </a:rPr>
              <a:t>tcpschool.com/ajax/ajax_intro_works</a:t>
            </a:r>
            <a:endParaRPr lang="en-US" altLang="ko-KR" sz="2200" dirty="0" smtClean="0"/>
          </a:p>
          <a:p>
            <a:r>
              <a:rPr lang="en-US" altLang="ko-KR" sz="2200" dirty="0">
                <a:hlinkClick r:id="rId5"/>
              </a:rPr>
              <a:t>https://</a:t>
            </a:r>
            <a:r>
              <a:rPr lang="en-US" altLang="ko-KR" sz="2200" dirty="0" smtClean="0">
                <a:hlinkClick r:id="rId5"/>
              </a:rPr>
              <a:t>ko.wikipedia.org/wiki/Ajax</a:t>
            </a:r>
            <a:endParaRPr lang="en-US" altLang="ko-KR" sz="2200" dirty="0" smtClean="0"/>
          </a:p>
          <a:p>
            <a:r>
              <a:rPr lang="en-US" altLang="ko-KR" sz="2000" dirty="0">
                <a:hlinkClick r:id="rId6"/>
              </a:rPr>
              <a:t>http://wiki.wikisecurity.net/guide:ajax_%EA%B0%9C%EB%B0%9C_%EB%B3%B4%EC%95%88_%</a:t>
            </a:r>
            <a:r>
              <a:rPr lang="en-US" altLang="ko-KR" sz="2000" dirty="0" smtClean="0">
                <a:hlinkClick r:id="rId6"/>
              </a:rPr>
              <a:t>EA%B0%80%EC%9D%B4%EB%93%9C</a:t>
            </a:r>
            <a:endParaRPr lang="en-US" altLang="ko-KR" sz="2000" dirty="0" smtClean="0"/>
          </a:p>
          <a:p>
            <a:r>
              <a:rPr lang="en-US" altLang="ko-KR" sz="2000" dirty="0">
                <a:hlinkClick r:id="rId7"/>
              </a:rPr>
              <a:t>https://myfact.tistory.com/102</a:t>
            </a:r>
            <a:endParaRPr lang="ko-KR" altLang="en-US" sz="2200" dirty="0"/>
          </a:p>
        </p:txBody>
      </p:sp>
      <p:sp>
        <p:nvSpPr>
          <p:cNvPr id="5" name="슬라이드 번호 개체 틀 4"/>
          <p:cNvSpPr>
            <a:spLocks noGrp="1"/>
          </p:cNvSpPr>
          <p:nvPr>
            <p:ph type="sldNum" sz="quarter" idx="12"/>
          </p:nvPr>
        </p:nvSpPr>
        <p:spPr/>
        <p:txBody>
          <a:bodyPr/>
          <a:lstStyle/>
          <a:p>
            <a:fld id="{DF28FB93-0A08-4E7D-8E63-9EFA29F1E093}" type="slidenum">
              <a:rPr lang="en-US" altLang="ko-KR" noProof="0" smtClean="0"/>
              <a:pPr/>
              <a:t>6</a:t>
            </a:fld>
            <a:endParaRPr lang="ko-KR" altLang="en-US" noProof="0"/>
          </a:p>
        </p:txBody>
      </p:sp>
    </p:spTree>
    <p:extLst>
      <p:ext uri="{BB962C8B-B14F-4D97-AF65-F5344CB8AC3E}">
        <p14:creationId xmlns:p14="http://schemas.microsoft.com/office/powerpoint/2010/main" val="199647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133972" y="2348880"/>
            <a:ext cx="5616624" cy="1440160"/>
          </a:xfrm>
        </p:spPr>
        <p:txBody>
          <a:bodyPr rtlCol="0">
            <a:normAutofit/>
          </a:bodyPr>
          <a:lstStyle/>
          <a:p>
            <a:pPr rtl="0"/>
            <a:r>
              <a:rPr lang="ko-KR" altLang="en-US" dirty="0" smtClean="0"/>
              <a:t>감사합니다</a:t>
            </a:r>
            <a:endParaRPr lang="ko-KR" altLang="en-US" dirty="0"/>
          </a:p>
        </p:txBody>
      </p:sp>
      <p:sp>
        <p:nvSpPr>
          <p:cNvPr id="3" name="웃는 얼굴 2"/>
          <p:cNvSpPr/>
          <p:nvPr/>
        </p:nvSpPr>
        <p:spPr>
          <a:xfrm>
            <a:off x="6598468" y="2852936"/>
            <a:ext cx="792088"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err="1" smtClean="0"/>
          </a:p>
        </p:txBody>
      </p:sp>
    </p:spTree>
    <p:extLst>
      <p:ext uri="{BB962C8B-B14F-4D97-AF65-F5344CB8AC3E}">
        <p14:creationId xmlns:p14="http://schemas.microsoft.com/office/powerpoint/2010/main" val="11600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프로젝트 계획 개요 프레젠테이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6713638_TF03460544" id="{14945A26-3B5E-46DB-8F1A-24559DBBC804}" vid="{927BFF15-CA9A-42F2-BAB3-12F64809CABA}"/>
    </a:ext>
  </a:extLst>
</a:theme>
</file>

<file path=ppt/theme/theme2.xml><?xml version="1.0" encoding="utf-8"?>
<a:theme xmlns:a="http://schemas.openxmlformats.org/drawingml/2006/main" name="Office 테마">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비즈니스 프로젝트 계획 개요 프레젠테이션</Template>
  <TotalTime>145</TotalTime>
  <Words>219</Words>
  <Application>Microsoft Office PowerPoint</Application>
  <PresentationFormat>사용자 지정</PresentationFormat>
  <Paragraphs>40</Paragraphs>
  <Slides>7</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맑은 고딕</vt:lpstr>
      <vt:lpstr>Arial</vt:lpstr>
      <vt:lpstr>Calibri</vt:lpstr>
      <vt:lpstr>Wingdings</vt:lpstr>
      <vt:lpstr>프로젝트 계획 개요 프레젠테이션</vt:lpstr>
      <vt:lpstr>AJAX</vt:lpstr>
      <vt:lpstr>목차</vt:lpstr>
      <vt:lpstr>1. AJAX 정의</vt:lpstr>
      <vt:lpstr>2. AJAX 동작 원리</vt:lpstr>
      <vt:lpstr>3. AJAX 장점 및 단점</vt:lpstr>
      <vt:lpstr>4. 참조 링크</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이초</dc:creator>
  <cp:lastModifiedBy>이초</cp:lastModifiedBy>
  <cp:revision>73</cp:revision>
  <dcterms:created xsi:type="dcterms:W3CDTF">2019-03-31T02:37:47Z</dcterms:created>
  <dcterms:modified xsi:type="dcterms:W3CDTF">2019-03-31T06:19:04Z</dcterms:modified>
</cp:coreProperties>
</file>