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종인 심" initials="종심" lastIdx="2" clrIdx="0">
    <p:extLst>
      <p:ext uri="{19B8F6BF-5375-455C-9EA6-DF929625EA0E}">
        <p15:presenceInfo xmlns:p15="http://schemas.microsoft.com/office/powerpoint/2012/main" userId="c27540026334a2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263-E943-4647-AB56-437C432D23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5B-59CB-4054-B945-9B4739AD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98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263-E943-4647-AB56-437C432D23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5B-59CB-4054-B945-9B4739AD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6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263-E943-4647-AB56-437C432D23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5B-59CB-4054-B945-9B4739AD71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847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263-E943-4647-AB56-437C432D23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5B-59CB-4054-B945-9B4739AD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37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263-E943-4647-AB56-437C432D23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5B-59CB-4054-B945-9B4739AD71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5500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263-E943-4647-AB56-437C432D23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5B-59CB-4054-B945-9B4739AD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81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263-E943-4647-AB56-437C432D23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5B-59CB-4054-B945-9B4739AD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62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263-E943-4647-AB56-437C432D23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5B-59CB-4054-B945-9B4739AD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58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263-E943-4647-AB56-437C432D23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5B-59CB-4054-B945-9B4739AD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9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263-E943-4647-AB56-437C432D23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5B-59CB-4054-B945-9B4739AD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263-E943-4647-AB56-437C432D23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5B-59CB-4054-B945-9B4739AD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46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263-E943-4647-AB56-437C432D23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5B-59CB-4054-B945-9B4739AD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9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263-E943-4647-AB56-437C432D23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5B-59CB-4054-B945-9B4739AD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70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263-E943-4647-AB56-437C432D23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5B-59CB-4054-B945-9B4739AD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3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263-E943-4647-AB56-437C432D23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5B-59CB-4054-B945-9B4739AD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92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263-E943-4647-AB56-437C432D23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5B-59CB-4054-B945-9B4739AD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A4263-E943-4647-AB56-437C432D2382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75475B-59CB-4054-B945-9B4739AD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7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namu.wiki/w/Windows%2010" TargetMode="External"/><Relationship Id="rId13" Type="http://schemas.openxmlformats.org/officeDocument/2006/relationships/hyperlink" Target="https://namu.wiki/w/%EC%B9%BC%EB%A6%AC%20%EB%A6%AC%EB%88%85%EC%8A%A4" TargetMode="External"/><Relationship Id="rId3" Type="http://schemas.openxmlformats.org/officeDocument/2006/relationships/hyperlink" Target="https://namu.wiki/w/%EC%95%88%EB%93%9C%EB%A1%9C%EC%9D%B4%EB%93%9C(%EC%9A%B4%EC%98%81%EC%B2%B4%EC%A0%9C)" TargetMode="External"/><Relationship Id="rId7" Type="http://schemas.openxmlformats.org/officeDocument/2006/relationships/hyperlink" Target="https://namu.wiki/w/%EC%9E%84%EB%B2%A0%EB%94%94%EB%93%9C" TargetMode="External"/><Relationship Id="rId12" Type="http://schemas.openxmlformats.org/officeDocument/2006/relationships/hyperlink" Target="https://namu.wiki/w/openSUSE" TargetMode="External"/><Relationship Id="rId2" Type="http://schemas.openxmlformats.org/officeDocument/2006/relationships/hyperlink" Target="https://namu.wiki/w/%EC%9B%B9%20%EC%84%9C%EB%B2%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u.wiki/w/%EA%B3%B5%EC%9C%A0%EA%B8%B0" TargetMode="External"/><Relationship Id="rId11" Type="http://schemas.openxmlformats.org/officeDocument/2006/relationships/hyperlink" Target="https://namu.wiki/w/%EB%8D%B0%EB%B9%84%EC%95%88" TargetMode="External"/><Relationship Id="rId5" Type="http://schemas.openxmlformats.org/officeDocument/2006/relationships/hyperlink" Target="https://namu.wiki/w/%EC%9A%B4%EC%98%81%20%EC%B2%B4%EC%A0%9C" TargetMode="External"/><Relationship Id="rId10" Type="http://schemas.openxmlformats.org/officeDocument/2006/relationships/hyperlink" Target="https://namu.wiki/w/%EC%9A%B0%EB%B6%84%ED%88%AC" TargetMode="External"/><Relationship Id="rId4" Type="http://schemas.openxmlformats.org/officeDocument/2006/relationships/hyperlink" Target="https://namu.wiki/w/MeeGo" TargetMode="External"/><Relationship Id="rId9" Type="http://schemas.openxmlformats.org/officeDocument/2006/relationships/hyperlink" Target="https://namu.wiki/w/%EB%A7%88%EC%9D%B4%ED%81%AC%EB%A1%9C%EC%86%8C%ED%94%84%ED%8A%B8%20%EC%8A%A4%ED%86%A0%EC%96%B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8051EF-8F5A-45F2-A1DA-69BFE3B86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3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A9232F0-5B10-4266-A897-04590D8B0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r>
              <a:rPr lang="ko-KR" altLang="en-US"/>
              <a:t>리눅스</a:t>
            </a:r>
          </a:p>
        </p:txBody>
      </p:sp>
    </p:spTree>
    <p:extLst>
      <p:ext uri="{BB962C8B-B14F-4D97-AF65-F5344CB8AC3E}">
        <p14:creationId xmlns:p14="http://schemas.microsoft.com/office/powerpoint/2010/main" val="217419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53197F-6B8F-49A3-A078-74F2E329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37" y="514350"/>
            <a:ext cx="72390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9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2A702-D027-4682-AF9E-0213DF17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92659-F128-4545-934B-BEFF58CFA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네트웍 운영체제로써 오픈 소스프로그램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UNIX</a:t>
            </a:r>
            <a:r>
              <a:rPr lang="ko-KR" altLang="en-US" dirty="0"/>
              <a:t>와 같은 다중 사용자 및 다중처리 시스템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26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D0069-D910-43F2-BCB9-034D9267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리눅스의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3F979-2FB5-4935-A0F7-CE0DD5A23B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다양한 네트워크 환경을 지원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다양한 파일시스템 지원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이식성과 확장성이 뛰어남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뛰어난 시스템 안정성과 보안성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다양한 응용프로그램 제공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리눅스는 다양한 배포판이 존재</a:t>
            </a:r>
            <a:r>
              <a:rPr lang="en-US" altLang="ko-KR" dirty="0"/>
              <a:t>(</a:t>
            </a:r>
            <a:r>
              <a:rPr lang="ko-KR" altLang="en-US" dirty="0"/>
              <a:t>동일한 리눅스 커널 </a:t>
            </a:r>
            <a:r>
              <a:rPr lang="en-US" altLang="ko-KR" dirty="0"/>
              <a:t>+ </a:t>
            </a:r>
            <a:r>
              <a:rPr lang="ko-KR" altLang="en-US" dirty="0"/>
              <a:t>차별화된 </a:t>
            </a:r>
            <a:br>
              <a:rPr lang="ko-KR" altLang="en-US" dirty="0"/>
            </a:br>
            <a:r>
              <a:rPr lang="ko-KR" altLang="en-US" dirty="0"/>
              <a:t>  응용프로그램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유닉스</a:t>
            </a:r>
            <a:r>
              <a:rPr lang="en-US" altLang="ko-KR" dirty="0"/>
              <a:t>,Windows</a:t>
            </a:r>
            <a:r>
              <a:rPr lang="ko-KR" altLang="en-US" dirty="0"/>
              <a:t>와 같은 계층적 파일 구조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장치의 파일화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75C057-62F2-4688-8026-32D963616B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단점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리눅스 운영체제에서 사용되는 응용프로그램의 기술지원이 부족</a:t>
            </a:r>
            <a:br>
              <a:rPr lang="ko-KR" altLang="en-US" dirty="0"/>
            </a:b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특정 </a:t>
            </a:r>
            <a:r>
              <a:rPr lang="en-US" altLang="ko-KR" dirty="0"/>
              <a:t>H/W</a:t>
            </a:r>
            <a:r>
              <a:rPr lang="ko-KR" altLang="en-US" dirty="0"/>
              <a:t>에 대한 지원부족</a:t>
            </a:r>
            <a:endParaRPr lang="en-US" altLang="ko-KR" dirty="0"/>
          </a:p>
          <a:p>
            <a:pPr marL="0" indent="0">
              <a:buNone/>
            </a:pPr>
            <a:br>
              <a:rPr lang="ko-KR" altLang="en-US" dirty="0"/>
            </a:b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사용자의 숙련된 기술 요구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03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F713E-0305-4C23-B80D-61D65877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리눅스의 현제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9A641-1426-4F23-AEB8-4B291ADF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상당수의 </a:t>
            </a:r>
            <a:r>
              <a:rPr lang="ko-KR" altLang="en-US" dirty="0">
                <a:hlinkClick r:id="rId2" tooltip="웹 서버"/>
              </a:rPr>
              <a:t>웹 서버</a:t>
            </a:r>
            <a:r>
              <a:rPr lang="ko-KR" altLang="en-US" dirty="0"/>
              <a:t>와 모바일 장치</a:t>
            </a:r>
            <a:r>
              <a:rPr lang="en-US" altLang="ko-KR" dirty="0"/>
              <a:t>(</a:t>
            </a:r>
            <a:r>
              <a:rPr lang="ko-KR" altLang="en-US" dirty="0">
                <a:hlinkClick r:id="rId3" tooltip="안드로이드(운영체제)"/>
              </a:rPr>
              <a:t>안드로이드</a:t>
            </a:r>
            <a:r>
              <a:rPr lang="en-US" altLang="ko-KR" dirty="0"/>
              <a:t>, </a:t>
            </a:r>
            <a:r>
              <a:rPr lang="ko-KR" altLang="en-US" dirty="0" err="1">
                <a:hlinkClick r:id="rId4" tooltip="MeeGo"/>
              </a:rPr>
              <a:t>미고</a:t>
            </a:r>
            <a:r>
              <a:rPr lang="ko-KR" altLang="en-US" dirty="0"/>
              <a:t> 등</a:t>
            </a:r>
            <a:r>
              <a:rPr lang="en-US" altLang="ko-KR" dirty="0"/>
              <a:t>…)</a:t>
            </a:r>
            <a:r>
              <a:rPr lang="ko-KR" altLang="en-US" dirty="0"/>
              <a:t>를 구동하는 </a:t>
            </a:r>
            <a:r>
              <a:rPr lang="ko-KR" altLang="en-US" dirty="0">
                <a:hlinkClick r:id="rId5" tooltip="운영 체제"/>
              </a:rPr>
              <a:t>운영 체제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dirty="0"/>
              <a:t>모바일 시장에서 </a:t>
            </a:r>
            <a:r>
              <a:rPr lang="ko-KR" altLang="en-US" dirty="0">
                <a:hlinkClick r:id="rId3" tooltip="안드로이드(운영체제)"/>
              </a:rPr>
              <a:t>안드로이드</a:t>
            </a:r>
            <a:r>
              <a:rPr lang="ko-KR" altLang="en-US" dirty="0"/>
              <a:t>의 압도적인 위상이야 더 말할 필요가 없을 정도이고</a:t>
            </a:r>
            <a:r>
              <a:rPr lang="en-US" altLang="ko-KR" dirty="0"/>
              <a:t>, </a:t>
            </a:r>
            <a:r>
              <a:rPr lang="ko-KR" altLang="en-US" dirty="0"/>
              <a:t>또 국내에서 돌아가는 가정용 </a:t>
            </a:r>
            <a:r>
              <a:rPr lang="ko-KR" altLang="en-US" dirty="0">
                <a:hlinkClick r:id="rId6" tooltip="공유기"/>
              </a:rPr>
              <a:t>공유기</a:t>
            </a:r>
            <a:r>
              <a:rPr lang="ko-KR" altLang="en-US" dirty="0"/>
              <a:t>의 운영체제의 대부분이 리눅스를 기반으로 하기도 한다</a:t>
            </a:r>
            <a:r>
              <a:rPr lang="en-US" altLang="ko-KR" dirty="0"/>
              <a:t>. </a:t>
            </a:r>
            <a:r>
              <a:rPr lang="ko-KR" altLang="en-US" dirty="0"/>
              <a:t>공유기 외의 많은 </a:t>
            </a:r>
            <a:r>
              <a:rPr lang="ko-KR" altLang="en-US" dirty="0">
                <a:hlinkClick r:id="rId7" tooltip="임베디드"/>
              </a:rPr>
              <a:t>임베디드</a:t>
            </a:r>
            <a:r>
              <a:rPr lang="ko-KR" altLang="en-US" dirty="0"/>
              <a:t> 장비에도 리눅스가 들어간다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심지어 </a:t>
            </a:r>
            <a:r>
              <a:rPr lang="ko-KR" altLang="en-US" dirty="0">
                <a:hlinkClick r:id="rId8" tooltip="Windows 10"/>
              </a:rPr>
              <a:t>윈도우 </a:t>
            </a:r>
            <a:r>
              <a:rPr lang="en-US" altLang="ko-KR" dirty="0">
                <a:hlinkClick r:id="rId8" tooltip="Windows 10"/>
              </a:rPr>
              <a:t>10</a:t>
            </a:r>
            <a:r>
              <a:rPr lang="ko-KR" altLang="en-US" dirty="0"/>
              <a:t>에서는 </a:t>
            </a:r>
            <a:r>
              <a:rPr lang="en-US" altLang="ko-KR" dirty="0"/>
              <a:t>Windows Subsystem for Linux</a:t>
            </a:r>
            <a:r>
              <a:rPr lang="ko-KR" altLang="en-US" dirty="0"/>
              <a:t>라는 이름으로 윈도우 커널 내부에 리눅스가 다이렉트로 탑재되기까지 했다</a:t>
            </a:r>
            <a:r>
              <a:rPr lang="en-US" altLang="ko-KR" dirty="0"/>
              <a:t>. </a:t>
            </a:r>
            <a:r>
              <a:rPr lang="ko-KR" altLang="en-US" dirty="0"/>
              <a:t>현재 </a:t>
            </a:r>
            <a:r>
              <a:rPr lang="ko-KR" altLang="en-US" dirty="0">
                <a:hlinkClick r:id="rId9" tooltip="마이크로소프트 스토어"/>
              </a:rPr>
              <a:t>마이크로소프트 스토어</a:t>
            </a:r>
            <a:r>
              <a:rPr lang="ko-KR" altLang="en-US" dirty="0"/>
              <a:t>에서는 </a:t>
            </a:r>
            <a:r>
              <a:rPr lang="ko-KR" altLang="en-US" dirty="0">
                <a:hlinkClick r:id="rId10" tooltip="우분투"/>
              </a:rPr>
              <a:t>우분투</a:t>
            </a:r>
            <a:r>
              <a:rPr lang="en-US" altLang="ko-KR" dirty="0"/>
              <a:t>, </a:t>
            </a:r>
            <a:r>
              <a:rPr lang="ko-KR" altLang="en-US" dirty="0" err="1">
                <a:hlinkClick r:id="rId11" tooltip="데비안"/>
              </a:rPr>
              <a:t>데비안</a:t>
            </a:r>
            <a:r>
              <a:rPr lang="en-US" altLang="ko-KR" dirty="0"/>
              <a:t>, </a:t>
            </a:r>
            <a:r>
              <a:rPr lang="en-US" altLang="ko-KR" dirty="0">
                <a:hlinkClick r:id="rId12" tooltip="openSUSE"/>
              </a:rPr>
              <a:t>openSUSE</a:t>
            </a:r>
            <a:r>
              <a:rPr lang="en-US" altLang="ko-KR" dirty="0"/>
              <a:t>, SUSE Enterprise, </a:t>
            </a:r>
            <a:r>
              <a:rPr lang="ko-KR" altLang="en-US" dirty="0">
                <a:hlinkClick r:id="rId13" tooltip="칼리 리눅스"/>
              </a:rPr>
              <a:t>칼리 리눅스</a:t>
            </a:r>
            <a:r>
              <a:rPr lang="ko-KR" altLang="en-US" dirty="0"/>
              <a:t>가 제공되고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961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7ACCA4-2711-4F78-9356-71B5A36D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983" y="2641869"/>
            <a:ext cx="2333625" cy="3143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94E87D3-B1B2-4487-9EBF-3A236F394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343" y="2998027"/>
            <a:ext cx="3895725" cy="428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9E062A1-0D6B-482B-97A9-8D14AE202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983" y="3468485"/>
            <a:ext cx="1619250" cy="1000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A63472-0D98-4E6A-8D9B-22E4F7920D66}"/>
              </a:ext>
            </a:extLst>
          </p:cNvPr>
          <p:cNvSpPr txBox="1"/>
          <p:nvPr/>
        </p:nvSpPr>
        <p:spPr>
          <a:xfrm>
            <a:off x="5250996" y="2628695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 err="1"/>
              <a:t>턱스</a:t>
            </a:r>
            <a:r>
              <a:rPr lang="en-US" altLang="ko-KR" dirty="0"/>
              <a:t>, </a:t>
            </a:r>
            <a:r>
              <a:rPr lang="ko-KR" altLang="en-US" dirty="0"/>
              <a:t>리눅스의 현제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E93B0-DBB4-4BD8-87B2-D16CE9ABC199}"/>
              </a:ext>
            </a:extLst>
          </p:cNvPr>
          <p:cNvSpPr txBox="1"/>
          <p:nvPr/>
        </p:nvSpPr>
        <p:spPr>
          <a:xfrm>
            <a:off x="6322650" y="295619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정의 </a:t>
            </a:r>
            <a:r>
              <a:rPr lang="en-US" altLang="ko-KR" dirty="0"/>
              <a:t>,</a:t>
            </a:r>
            <a:r>
              <a:rPr lang="ko-KR" altLang="en-US" dirty="0"/>
              <a:t>장단점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240C6-0043-468F-A574-52A35EB8AB5F}"/>
              </a:ext>
            </a:extLst>
          </p:cNvPr>
          <p:cNvSpPr txBox="1"/>
          <p:nvPr/>
        </p:nvSpPr>
        <p:spPr>
          <a:xfrm>
            <a:off x="4430205" y="378388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사전적 의미</a:t>
            </a:r>
          </a:p>
        </p:txBody>
      </p:sp>
    </p:spTree>
    <p:extLst>
      <p:ext uri="{BB962C8B-B14F-4D97-AF65-F5344CB8AC3E}">
        <p14:creationId xmlns:p14="http://schemas.microsoft.com/office/powerpoint/2010/main" val="33575201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67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패싯</vt:lpstr>
      <vt:lpstr>리눅스</vt:lpstr>
      <vt:lpstr>PowerPoint 프레젠테이션</vt:lpstr>
      <vt:lpstr>리눅스의 정의</vt:lpstr>
      <vt:lpstr>리눅스의 장단점</vt:lpstr>
      <vt:lpstr>리눅스의 현제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</dc:title>
  <dc:creator>종인 심</dc:creator>
  <cp:lastModifiedBy>종인 심</cp:lastModifiedBy>
  <cp:revision>2</cp:revision>
  <dcterms:created xsi:type="dcterms:W3CDTF">2019-02-25T11:23:33Z</dcterms:created>
  <dcterms:modified xsi:type="dcterms:W3CDTF">2019-02-25T11:35:26Z</dcterms:modified>
</cp:coreProperties>
</file>