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327"/>
  </p:normalViewPr>
  <p:slideViewPr>
    <p:cSldViewPr snapToGrid="0" showGuides="1">
      <p:cViewPr varScale="1">
        <p:scale>
          <a:sx n="95" d="100"/>
          <a:sy n="95" d="100"/>
        </p:scale>
        <p:origin x="200" y="1768"/>
      </p:cViewPr>
      <p:guideLst>
        <p:guide orient="horz" pos="11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6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13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4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5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6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8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8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14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3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8841B-F00E-1741-A963-7E9FFEF182A5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6045-F915-C24B-94BF-7C8B587FA0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0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折线图, 散点图&#10;&#10;描述已自动生成">
            <a:extLst>
              <a:ext uri="{FF2B5EF4-FFF2-40B4-BE49-F238E27FC236}">
                <a16:creationId xmlns:a16="http://schemas.microsoft.com/office/drawing/2014/main" id="{25DAE659-BFB7-7DE1-7D5F-9D4A4354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4" y="193302"/>
            <a:ext cx="5457476" cy="3213847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0A45EE44-D82E-7BF3-F9E2-F19EA9E5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83" y="193302"/>
            <a:ext cx="5457476" cy="32138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BEAE57-F473-3E8D-EE23-B5D311326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30" y="3150003"/>
            <a:ext cx="10247506" cy="4873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6F592C-A151-3979-D922-4558AE189CB3}"/>
              </a:ext>
            </a:extLst>
          </p:cNvPr>
          <p:cNvSpPr txBox="1"/>
          <p:nvPr/>
        </p:nvSpPr>
        <p:spPr>
          <a:xfrm>
            <a:off x="2689412" y="30747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离群点比例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ABCE96-3C0D-CBBC-F2AC-8AEF21B96128}"/>
              </a:ext>
            </a:extLst>
          </p:cNvPr>
          <p:cNvSpPr txBox="1"/>
          <p:nvPr/>
        </p:nvSpPr>
        <p:spPr>
          <a:xfrm>
            <a:off x="9161930" y="3074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实例数量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7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6</Words>
  <Application>Microsoft Macintosh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Runyi Yang</dc:creator>
  <cp:lastModifiedBy>Runyi Yang</cp:lastModifiedBy>
  <cp:revision>1</cp:revision>
  <dcterms:created xsi:type="dcterms:W3CDTF">2023-05-18T14:05:49Z</dcterms:created>
  <dcterms:modified xsi:type="dcterms:W3CDTF">2023-05-18T14:08:04Z</dcterms:modified>
</cp:coreProperties>
</file>