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6407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6192"/>
  </p:normalViewPr>
  <p:slideViewPr>
    <p:cSldViewPr snapToGrid="0" snapToObjects="1">
      <p:cViewPr varScale="1">
        <p:scale>
          <a:sx n="193" d="100"/>
          <a:sy n="193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353596"/>
            <a:ext cx="6480572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134809"/>
            <a:ext cx="6480572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1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1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15032"/>
            <a:ext cx="1863165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15032"/>
            <a:ext cx="5481484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3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13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538647"/>
            <a:ext cx="7452658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1445894"/>
            <a:ext cx="7452658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3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575157"/>
            <a:ext cx="3672324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575157"/>
            <a:ext cx="3672324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5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15031"/>
            <a:ext cx="7452658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529645"/>
            <a:ext cx="36554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789215"/>
            <a:ext cx="3655447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529645"/>
            <a:ext cx="367345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789215"/>
            <a:ext cx="3673450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1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1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44039"/>
            <a:ext cx="278687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311085"/>
            <a:ext cx="4374386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648176"/>
            <a:ext cx="278687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44039"/>
            <a:ext cx="278687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311085"/>
            <a:ext cx="4374386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648176"/>
            <a:ext cx="278687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10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15031"/>
            <a:ext cx="745265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575157"/>
            <a:ext cx="745265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2002545"/>
            <a:ext cx="194417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941E-0FB0-264C-9800-FF74B20F0846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2002545"/>
            <a:ext cx="291625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2002545"/>
            <a:ext cx="194417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7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FA3EAA4-4D23-6F80-B27F-7EFCA954C2ED}"/>
              </a:ext>
            </a:extLst>
          </p:cNvPr>
          <p:cNvSpPr txBox="1"/>
          <p:nvPr/>
        </p:nvSpPr>
        <p:spPr>
          <a:xfrm>
            <a:off x="618067" y="1791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TXinwei" panose="02010800040101010101" pitchFamily="2" charset="-122"/>
                <a:cs typeface="Yuppy SC" panose="020F0603040207020204" pitchFamily="34" charset="-122"/>
              </a:rPr>
              <a:t>(a)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Yuppy SC" panose="020F0603040207020204" pitchFamily="34" charset="-122"/>
              </a:rPr>
              <a:t>点云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1A909B-37E0-AF09-D698-901169E59F94}"/>
              </a:ext>
            </a:extLst>
          </p:cNvPr>
          <p:cNvGrpSpPr/>
          <p:nvPr/>
        </p:nvGrpSpPr>
        <p:grpSpPr>
          <a:xfrm>
            <a:off x="2077669" y="278758"/>
            <a:ext cx="1364735" cy="1416908"/>
            <a:chOff x="3517900" y="727075"/>
            <a:chExt cx="2324100" cy="21463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C48F916-D2E7-253F-B605-8136C8DF4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900" y="727075"/>
              <a:ext cx="2324100" cy="21463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3158286-F7B8-D3C5-25EC-3E43FFFA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7900" y="2384854"/>
              <a:ext cx="445669" cy="48852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FBCD05-128C-52A8-6969-8F8AA59A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00" y="375295"/>
            <a:ext cx="1452462" cy="1223834"/>
          </a:xfrm>
          <a:prstGeom prst="rect">
            <a:avLst/>
          </a:prstGeom>
        </p:spPr>
      </p:pic>
      <p:pic>
        <p:nvPicPr>
          <p:cNvPr id="1026" name="Picture 2" descr="Construct voxel grid on 3D point cloud | Download Scientific Diagram">
            <a:extLst>
              <a:ext uri="{FF2B5EF4-FFF2-40B4-BE49-F238E27FC236}">
                <a16:creationId xmlns:a16="http://schemas.microsoft.com/office/drawing/2014/main" id="{AED20ED5-9B04-C040-CC7E-5A21563B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09" y="278758"/>
            <a:ext cx="1606829" cy="14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2CC2267-EC74-1B02-BB5A-AC5F245780DC}"/>
              </a:ext>
            </a:extLst>
          </p:cNvPr>
          <p:cNvGrpSpPr/>
          <p:nvPr/>
        </p:nvGrpSpPr>
        <p:grpSpPr>
          <a:xfrm>
            <a:off x="5609244" y="471998"/>
            <a:ext cx="2747819" cy="1030433"/>
            <a:chOff x="6110466" y="1346886"/>
            <a:chExt cx="2747819" cy="1030433"/>
          </a:xfrm>
        </p:grpSpPr>
        <p:pic>
          <p:nvPicPr>
            <p:cNvPr id="16" name="图片 15" descr="地图&#10;&#10;描述已自动生成">
              <a:extLst>
                <a:ext uri="{FF2B5EF4-FFF2-40B4-BE49-F238E27FC236}">
                  <a16:creationId xmlns:a16="http://schemas.microsoft.com/office/drawing/2014/main" id="{0FD2C431-B42F-F913-63A1-C670F03F0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4376" y="1346887"/>
              <a:ext cx="1373909" cy="1030432"/>
            </a:xfrm>
            <a:prstGeom prst="rect">
              <a:avLst/>
            </a:prstGeom>
          </p:spPr>
        </p:pic>
        <p:pic>
          <p:nvPicPr>
            <p:cNvPr id="19" name="图片 18" descr="图片包含 室内, 桌子, 小, 电脑&#10;&#10;描述已自动生成">
              <a:extLst>
                <a:ext uri="{FF2B5EF4-FFF2-40B4-BE49-F238E27FC236}">
                  <a16:creationId xmlns:a16="http://schemas.microsoft.com/office/drawing/2014/main" id="{A9CFF7A8-2190-C6B2-2D72-A2CF9D36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10466" y="1346886"/>
              <a:ext cx="1373910" cy="1030432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32CFE24-6370-27FF-8B79-0B809D125584}"/>
              </a:ext>
            </a:extLst>
          </p:cNvPr>
          <p:cNvSpPr txBox="1"/>
          <p:nvPr/>
        </p:nvSpPr>
        <p:spPr>
          <a:xfrm>
            <a:off x="2071515" y="179125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TXinwei" panose="02010800040101010101" pitchFamily="2" charset="-122"/>
                <a:cs typeface="Yuppy SC" panose="020F0603040207020204" pitchFamily="34" charset="-122"/>
              </a:rPr>
              <a:t>(b)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Yuppy SC" panose="020F0603040207020204" pitchFamily="34" charset="-122"/>
              </a:rPr>
              <a:t>三角网格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942DE3-270E-BA6B-EBA6-6018D904F48F}"/>
              </a:ext>
            </a:extLst>
          </p:cNvPr>
          <p:cNvSpPr txBox="1"/>
          <p:nvPr/>
        </p:nvSpPr>
        <p:spPr>
          <a:xfrm>
            <a:off x="4083233" y="17912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TXinwei" panose="02010800040101010101" pitchFamily="2" charset="-122"/>
                <a:cs typeface="Yuppy SC" panose="020F0603040207020204" pitchFamily="34" charset="-122"/>
              </a:rPr>
              <a:t>(c)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Yuppy SC" panose="020F0603040207020204" pitchFamily="34" charset="-122"/>
              </a:rPr>
              <a:t>体素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E59FD-5E77-CC81-C49F-857AFFB3693E}"/>
              </a:ext>
            </a:extLst>
          </p:cNvPr>
          <p:cNvSpPr txBox="1"/>
          <p:nvPr/>
        </p:nvSpPr>
        <p:spPr>
          <a:xfrm>
            <a:off x="6470833" y="179125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TXinwei" panose="02010800040101010101" pitchFamily="2" charset="-122"/>
                <a:cs typeface="Yuppy SC" panose="020F0603040207020204" pitchFamily="34" charset="-122"/>
              </a:rPr>
              <a:t>(d)</a:t>
            </a:r>
            <a:r>
              <a:rPr kumimoji="1" lang="en-US" altLang="zh-CN" dirty="0">
                <a:ea typeface="SimSun" panose="02010600030101010101" pitchFamily="2" charset="-122"/>
                <a:cs typeface="Yuppy SC" panose="020F0603040207020204" pitchFamily="34" charset="-122"/>
              </a:rPr>
              <a:t>RGB-D</a:t>
            </a:r>
            <a:endParaRPr kumimoji="1" lang="zh-CN" altLang="en-US" dirty="0">
              <a:ea typeface="SimSun" panose="02010600030101010101" pitchFamily="2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65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2465</TotalTime>
  <Words>19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Runyi</dc:creator>
  <cp:lastModifiedBy>Runyi Yang</cp:lastModifiedBy>
  <cp:revision>6</cp:revision>
  <dcterms:created xsi:type="dcterms:W3CDTF">2023-02-16T05:01:41Z</dcterms:created>
  <dcterms:modified xsi:type="dcterms:W3CDTF">2023-05-03T12:16:42Z</dcterms:modified>
</cp:coreProperties>
</file>