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3599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 snapToObjects="1">
      <p:cViewPr varScale="1">
        <p:scale>
          <a:sx n="167" d="100"/>
          <a:sy n="167" d="100"/>
        </p:scale>
        <p:origin x="1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589241"/>
            <a:ext cx="701992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891070"/>
            <a:ext cx="701992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4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5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91691"/>
            <a:ext cx="2018228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91691"/>
            <a:ext cx="593768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10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897613"/>
            <a:ext cx="807291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2409468"/>
            <a:ext cx="807291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2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958453"/>
            <a:ext cx="397795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0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91691"/>
            <a:ext cx="8072914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882610"/>
            <a:ext cx="39596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315164"/>
            <a:ext cx="395967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882610"/>
            <a:ext cx="397917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315164"/>
            <a:ext cx="397917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37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1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518398"/>
            <a:ext cx="473844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5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40030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518398"/>
            <a:ext cx="473844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080135"/>
            <a:ext cx="301881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55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91691"/>
            <a:ext cx="807291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958453"/>
            <a:ext cx="807291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941E-0FB0-264C-9800-FF74B20F0846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3337084"/>
            <a:ext cx="31589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3337084"/>
            <a:ext cx="210597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ED1DFF-E6F4-7652-90E7-BE93BCAF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771"/>
            <a:ext cx="4292948" cy="1586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3BB31-3A1D-D6DF-EDE5-AFE61020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15" y="957541"/>
            <a:ext cx="4545940" cy="1685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4BA2B8-5500-026C-080B-F12E235B5DC8}"/>
              </a:ext>
            </a:extLst>
          </p:cNvPr>
          <p:cNvSpPr txBox="1"/>
          <p:nvPr/>
        </p:nvSpPr>
        <p:spPr>
          <a:xfrm>
            <a:off x="638215" y="575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BC59E-A44E-F32F-B7B3-3AE7500DC59B}"/>
              </a:ext>
            </a:extLst>
          </p:cNvPr>
          <p:cNvSpPr txBox="1"/>
          <p:nvPr/>
        </p:nvSpPr>
        <p:spPr>
          <a:xfrm>
            <a:off x="3001274" y="575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模板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F955E7-4FEF-C2D7-E761-499C5F983B09}"/>
              </a:ext>
            </a:extLst>
          </p:cNvPr>
          <p:cNvSpPr txBox="1"/>
          <p:nvPr/>
        </p:nvSpPr>
        <p:spPr>
          <a:xfrm>
            <a:off x="5687499" y="591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目标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6A3E06-416A-0D78-67BB-18474737D06A}"/>
              </a:ext>
            </a:extLst>
          </p:cNvPr>
          <p:cNvSpPr txBox="1"/>
          <p:nvPr/>
        </p:nvSpPr>
        <p:spPr>
          <a:xfrm>
            <a:off x="8152211" y="588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模板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81E001E-2612-1927-0B0C-C26E8FA25886}"/>
              </a:ext>
            </a:extLst>
          </p:cNvPr>
          <p:cNvCxnSpPr>
            <a:cxnSpLocks/>
          </p:cNvCxnSpPr>
          <p:nvPr/>
        </p:nvCxnSpPr>
        <p:spPr>
          <a:xfrm>
            <a:off x="4471406" y="575639"/>
            <a:ext cx="0" cy="261938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4BFDE2-76D9-6773-4DA0-3C84173F3701}"/>
              </a:ext>
            </a:extLst>
          </p:cNvPr>
          <p:cNvSpPr txBox="1"/>
          <p:nvPr/>
        </p:nvSpPr>
        <p:spPr>
          <a:xfrm>
            <a:off x="1152688" y="265548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imSun" panose="02010600030101010101" pitchFamily="2" charset="-122"/>
                <a:cs typeface="Yuppy SC" panose="020F0603040207020204" pitchFamily="34" charset="-122"/>
              </a:rPr>
              <a:t>(a)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Yuppy SC" panose="020F0603040207020204" pitchFamily="34" charset="-122"/>
              </a:rPr>
              <a:t>成对点云配准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A3EAA4-4D23-6F80-B27F-7EFCA954C2ED}"/>
              </a:ext>
            </a:extLst>
          </p:cNvPr>
          <p:cNvSpPr txBox="1"/>
          <p:nvPr/>
        </p:nvSpPr>
        <p:spPr>
          <a:xfrm>
            <a:off x="6300082" y="265548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ea typeface="STXinwei" panose="02010800040101010101" pitchFamily="2" charset="-122"/>
                <a:cs typeface="Yuppy SC" panose="020F0603040207020204" pitchFamily="34" charset="-122"/>
              </a:rPr>
              <a:t>(b)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Yuppy SC" panose="020F0603040207020204" pitchFamily="34" charset="-122"/>
              </a:rPr>
              <a:t>多实例点云配准</a:t>
            </a:r>
          </a:p>
        </p:txBody>
      </p:sp>
    </p:spTree>
    <p:extLst>
      <p:ext uri="{BB962C8B-B14F-4D97-AF65-F5344CB8AC3E}">
        <p14:creationId xmlns:p14="http://schemas.microsoft.com/office/powerpoint/2010/main" val="255265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2312</TotalTime>
  <Words>22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STXinwei</vt:lpstr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Runyi</dc:creator>
  <cp:lastModifiedBy>Runyi Yang</cp:lastModifiedBy>
  <cp:revision>3</cp:revision>
  <dcterms:created xsi:type="dcterms:W3CDTF">2023-02-16T05:01:41Z</dcterms:created>
  <dcterms:modified xsi:type="dcterms:W3CDTF">2023-05-03T09:33:51Z</dcterms:modified>
</cp:coreProperties>
</file>