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4"/>
    <p:restoredTop sz="94663"/>
  </p:normalViewPr>
  <p:slideViewPr>
    <p:cSldViewPr snapToGrid="0" showGuides="1">
      <p:cViewPr varScale="1">
        <p:scale>
          <a:sx n="144" d="100"/>
          <a:sy n="144" d="100"/>
        </p:scale>
        <p:origin x="200" y="1888"/>
      </p:cViewPr>
      <p:guideLst>
        <p:guide orient="horz" pos="56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4620"/>
            <a:ext cx="9144000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45535"/>
            <a:ext cx="9144000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E129-75AA-614E-A034-4D285ABE4FCA}" type="datetimeFigureOut">
              <a:rPr kumimoji="1" lang="zh-CN" altLang="en-US" smtClean="0"/>
              <a:t>2023/5/16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C4E8-C0D8-1C42-8070-671713035A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71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E129-75AA-614E-A034-4D285ABE4FCA}" type="datetimeFigureOut">
              <a:rPr kumimoji="1" lang="zh-CN" altLang="en-US" smtClean="0"/>
              <a:t>2023/5/16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C4E8-C0D8-1C42-8070-671713035A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67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95846"/>
            <a:ext cx="2628900" cy="152560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5846"/>
            <a:ext cx="7734300" cy="15256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E129-75AA-614E-A034-4D285ABE4FCA}" type="datetimeFigureOut">
              <a:rPr kumimoji="1" lang="zh-CN" altLang="en-US" smtClean="0"/>
              <a:t>2023/5/16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C4E8-C0D8-1C42-8070-671713035A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04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E129-75AA-614E-A034-4D285ABE4FCA}" type="datetimeFigureOut">
              <a:rPr kumimoji="1" lang="zh-CN" altLang="en-US" smtClean="0"/>
              <a:t>2023/5/16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C4E8-C0D8-1C42-8070-671713035A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686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8807"/>
            <a:ext cx="10515600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204734"/>
            <a:ext cx="10515600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E129-75AA-614E-A034-4D285ABE4FCA}" type="datetimeFigureOut">
              <a:rPr kumimoji="1" lang="zh-CN" altLang="en-US" smtClean="0"/>
              <a:t>2023/5/16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C4E8-C0D8-1C42-8070-671713035A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177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9227"/>
            <a:ext cx="5181600" cy="11422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79227"/>
            <a:ext cx="5181600" cy="11422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E129-75AA-614E-A034-4D285ABE4FCA}" type="datetimeFigureOut">
              <a:rPr kumimoji="1" lang="zh-CN" altLang="en-US" smtClean="0"/>
              <a:t>2023/5/16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C4E8-C0D8-1C42-8070-671713035A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712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846"/>
            <a:ext cx="10515600" cy="3479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1305"/>
            <a:ext cx="5157787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57582"/>
            <a:ext cx="5157787" cy="9672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441305"/>
            <a:ext cx="518318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657582"/>
            <a:ext cx="5183188" cy="9672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E129-75AA-614E-A034-4D285ABE4FCA}" type="datetimeFigureOut">
              <a:rPr kumimoji="1" lang="zh-CN" altLang="en-US" smtClean="0"/>
              <a:t>2023/5/16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C4E8-C0D8-1C42-8070-671713035A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335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E129-75AA-614E-A034-4D285ABE4FCA}" type="datetimeFigureOut">
              <a:rPr kumimoji="1" lang="zh-CN" altLang="en-US" smtClean="0"/>
              <a:t>2023/5/16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C4E8-C0D8-1C42-8070-671713035A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162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E129-75AA-614E-A034-4D285ABE4FCA}" type="datetimeFigureOut">
              <a:rPr kumimoji="1" lang="zh-CN" altLang="en-US" smtClean="0"/>
              <a:t>2023/5/16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C4E8-C0D8-1C42-8070-671713035A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481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20015"/>
            <a:ext cx="3932237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9199"/>
            <a:ext cx="6172200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540067"/>
            <a:ext cx="3932237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E129-75AA-614E-A034-4D285ABE4FCA}" type="datetimeFigureOut">
              <a:rPr kumimoji="1" lang="zh-CN" altLang="en-US" smtClean="0"/>
              <a:t>2023/5/16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C4E8-C0D8-1C42-8070-671713035A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230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20015"/>
            <a:ext cx="3932237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59199"/>
            <a:ext cx="6172200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540067"/>
            <a:ext cx="3932237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E129-75AA-614E-A034-4D285ABE4FCA}" type="datetimeFigureOut">
              <a:rPr kumimoji="1" lang="zh-CN" altLang="en-US" smtClean="0"/>
              <a:t>2023/5/16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EC4E8-C0D8-1C42-8070-671713035A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35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846"/>
            <a:ext cx="10515600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79227"/>
            <a:ext cx="10515600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68542"/>
            <a:ext cx="274320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DE129-75AA-614E-A034-4D285ABE4FCA}" type="datetimeFigureOut">
              <a:rPr kumimoji="1" lang="zh-CN" altLang="en-US" smtClean="0"/>
              <a:t>2023/5/16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68542"/>
            <a:ext cx="411480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68542"/>
            <a:ext cx="274320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EC4E8-C0D8-1C42-8070-671713035A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405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散点图&#10;&#10;描述已自动生成">
            <a:extLst>
              <a:ext uri="{FF2B5EF4-FFF2-40B4-BE49-F238E27FC236}">
                <a16:creationId xmlns:a16="http://schemas.microsoft.com/office/drawing/2014/main" id="{A6822290-715D-B792-D018-A834F4878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6567" cy="21055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B8211E-61E3-45B4-67D1-42E2662285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0" t="1400" r="-1" b="-1"/>
          <a:stretch/>
        </p:blipFill>
        <p:spPr>
          <a:xfrm>
            <a:off x="4571" y="1497624"/>
            <a:ext cx="12189349" cy="662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8F3D1E8-4296-75B9-7276-E09BB8334BA0}"/>
              </a:ext>
            </a:extLst>
          </p:cNvPr>
          <p:cNvSpPr txBox="1"/>
          <p:nvPr/>
        </p:nvSpPr>
        <p:spPr>
          <a:xfrm>
            <a:off x="309370" y="14976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输入点对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2CE069E-E806-2094-ECC1-5199597C49B3}"/>
              </a:ext>
            </a:extLst>
          </p:cNvPr>
          <p:cNvSpPr txBox="1"/>
          <p:nvPr/>
        </p:nvSpPr>
        <p:spPr>
          <a:xfrm>
            <a:off x="1430596" y="149762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下采样（可选）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B94C7B-F7C7-E5D0-BF01-785558957F3E}"/>
              </a:ext>
            </a:extLst>
          </p:cNvPr>
          <p:cNvSpPr txBox="1"/>
          <p:nvPr/>
        </p:nvSpPr>
        <p:spPr>
          <a:xfrm>
            <a:off x="2872016" y="149762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距离无关矩阵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3C2D06-D67A-6148-1BC2-829E062517F3}"/>
              </a:ext>
            </a:extLst>
          </p:cNvPr>
          <p:cNvSpPr txBox="1"/>
          <p:nvPr/>
        </p:nvSpPr>
        <p:spPr>
          <a:xfrm>
            <a:off x="4509381" y="149762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聚类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9E87F0-ABD7-BE92-7AC5-C02F26AFD9D7}"/>
              </a:ext>
            </a:extLst>
          </p:cNvPr>
          <p:cNvSpPr txBox="1"/>
          <p:nvPr/>
        </p:nvSpPr>
        <p:spPr>
          <a:xfrm>
            <a:off x="6107590" y="149762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上采样（可选）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FAF3C1C-E904-F101-EE0F-63F234C0C734}"/>
              </a:ext>
            </a:extLst>
          </p:cNvPr>
          <p:cNvSpPr txBox="1"/>
          <p:nvPr/>
        </p:nvSpPr>
        <p:spPr>
          <a:xfrm>
            <a:off x="8818129" y="149762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聚类中心精调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DAFCEC-0E15-D7C2-8E30-15B8ADCE26DD}"/>
              </a:ext>
            </a:extLst>
          </p:cNvPr>
          <p:cNvSpPr txBox="1"/>
          <p:nvPr/>
        </p:nvSpPr>
        <p:spPr>
          <a:xfrm>
            <a:off x="11027443" y="149762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转移矩阵</a:t>
            </a:r>
          </a:p>
        </p:txBody>
      </p:sp>
    </p:spTree>
    <p:extLst>
      <p:ext uri="{BB962C8B-B14F-4D97-AF65-F5344CB8AC3E}">
        <p14:creationId xmlns:p14="http://schemas.microsoft.com/office/powerpoint/2010/main" val="146928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</TotalTime>
  <Words>26</Words>
  <Application>Microsoft Macintosh PowerPoint</Application>
  <PresentationFormat>自定义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SimSun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Runyi Yang</dc:creator>
  <cp:lastModifiedBy>Runyi Yang</cp:lastModifiedBy>
  <cp:revision>1</cp:revision>
  <dcterms:created xsi:type="dcterms:W3CDTF">2023-05-16T14:06:23Z</dcterms:created>
  <dcterms:modified xsi:type="dcterms:W3CDTF">2023-05-16T14:43:20Z</dcterms:modified>
</cp:coreProperties>
</file>