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660"/>
  </p:normalViewPr>
  <p:slideViewPr>
    <p:cSldViewPr snapToGrid="0" showGuides="1">
      <p:cViewPr>
        <p:scale>
          <a:sx n="115" d="100"/>
          <a:sy n="115" d="100"/>
        </p:scale>
        <p:origin x="1064" y="1048"/>
      </p:cViewPr>
      <p:guideLst>
        <p:guide orient="horz" pos="14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35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92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8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39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73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9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98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5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77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68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947F-6716-F94E-A50A-9C6E25F135AA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BD03-FC4A-CA42-872F-FDD402D06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7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7AFD4A-FFA5-D7FC-34B1-D079E481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0" y="17882"/>
            <a:ext cx="12179925" cy="46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1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Runyi Yang</dc:creator>
  <cp:lastModifiedBy>Runyi Yang</cp:lastModifiedBy>
  <cp:revision>1</cp:revision>
  <dcterms:created xsi:type="dcterms:W3CDTF">2023-05-14T14:33:03Z</dcterms:created>
  <dcterms:modified xsi:type="dcterms:W3CDTF">2023-05-14T14:34:54Z</dcterms:modified>
</cp:coreProperties>
</file>