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4991100" cy="3505200"/>
  <p:notesSz cx="4991100" cy="35052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74332" y="1086612"/>
            <a:ext cx="4242435" cy="7360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748665" y="1962912"/>
            <a:ext cx="3493770" cy="876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49555" y="806196"/>
            <a:ext cx="2171128" cy="23134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570416" y="806196"/>
            <a:ext cx="2171128" cy="23134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685727" y="615922"/>
            <a:ext cx="704850" cy="135255"/>
          </a:xfrm>
          <a:custGeom>
            <a:avLst/>
            <a:gdLst/>
            <a:ahLst/>
            <a:cxnLst/>
            <a:rect l="l" t="t" r="r" b="b"/>
            <a:pathLst>
              <a:path w="704850" h="135254">
                <a:moveTo>
                  <a:pt x="0" y="135154"/>
                </a:moveTo>
                <a:lnTo>
                  <a:pt x="704838" y="135154"/>
                </a:lnTo>
                <a:lnTo>
                  <a:pt x="704838" y="0"/>
                </a:lnTo>
                <a:lnTo>
                  <a:pt x="0" y="0"/>
                </a:lnTo>
                <a:lnTo>
                  <a:pt x="0" y="135154"/>
                </a:lnTo>
                <a:close/>
              </a:path>
            </a:pathLst>
          </a:custGeom>
          <a:solidFill>
            <a:srgbClr val="A7A7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3464" y="1347797"/>
            <a:ext cx="2571750" cy="1319530"/>
          </a:xfrm>
          <a:custGeom>
            <a:avLst/>
            <a:gdLst/>
            <a:ahLst/>
            <a:cxnLst/>
            <a:rect l="l" t="t" r="r" b="b"/>
            <a:pathLst>
              <a:path w="2571750" h="1319530">
                <a:moveTo>
                  <a:pt x="2195112" y="193174"/>
                </a:moveTo>
                <a:lnTo>
                  <a:pt x="2243654" y="219452"/>
                </a:lnTo>
                <a:lnTo>
                  <a:pt x="2288849" y="246726"/>
                </a:lnTo>
                <a:lnTo>
                  <a:pt x="2330696" y="274925"/>
                </a:lnTo>
                <a:lnTo>
                  <a:pt x="2369195" y="303977"/>
                </a:lnTo>
                <a:lnTo>
                  <a:pt x="2404347" y="333811"/>
                </a:lnTo>
                <a:lnTo>
                  <a:pt x="2436150" y="364357"/>
                </a:lnTo>
                <a:lnTo>
                  <a:pt x="2464606" y="395542"/>
                </a:lnTo>
                <a:lnTo>
                  <a:pt x="2489714" y="427297"/>
                </a:lnTo>
                <a:lnTo>
                  <a:pt x="2511475" y="459550"/>
                </a:lnTo>
                <a:lnTo>
                  <a:pt x="2544952" y="525264"/>
                </a:lnTo>
                <a:lnTo>
                  <a:pt x="2565039" y="592117"/>
                </a:lnTo>
                <a:lnTo>
                  <a:pt x="2571734" y="659538"/>
                </a:lnTo>
                <a:lnTo>
                  <a:pt x="2570060" y="693284"/>
                </a:lnTo>
                <a:lnTo>
                  <a:pt x="2556669" y="760493"/>
                </a:lnTo>
                <a:lnTo>
                  <a:pt x="2529887" y="826847"/>
                </a:lnTo>
                <a:lnTo>
                  <a:pt x="2489714" y="891779"/>
                </a:lnTo>
                <a:lnTo>
                  <a:pt x="2464606" y="923534"/>
                </a:lnTo>
                <a:lnTo>
                  <a:pt x="2436150" y="954720"/>
                </a:lnTo>
                <a:lnTo>
                  <a:pt x="2404347" y="985265"/>
                </a:lnTo>
                <a:lnTo>
                  <a:pt x="2369195" y="1015100"/>
                </a:lnTo>
                <a:lnTo>
                  <a:pt x="2330696" y="1044152"/>
                </a:lnTo>
                <a:lnTo>
                  <a:pt x="2288849" y="1072350"/>
                </a:lnTo>
                <a:lnTo>
                  <a:pt x="2243654" y="1099624"/>
                </a:lnTo>
                <a:lnTo>
                  <a:pt x="2195112" y="1125903"/>
                </a:lnTo>
                <a:lnTo>
                  <a:pt x="2154831" y="1145702"/>
                </a:lnTo>
                <a:lnTo>
                  <a:pt x="2113321" y="1164430"/>
                </a:lnTo>
                <a:lnTo>
                  <a:pt x="2070652" y="1182089"/>
                </a:lnTo>
                <a:lnTo>
                  <a:pt x="2026891" y="1198678"/>
                </a:lnTo>
                <a:lnTo>
                  <a:pt x="1982106" y="1214196"/>
                </a:lnTo>
                <a:lnTo>
                  <a:pt x="1936367" y="1228644"/>
                </a:lnTo>
                <a:lnTo>
                  <a:pt x="1889740" y="1242021"/>
                </a:lnTo>
                <a:lnTo>
                  <a:pt x="1842294" y="1254329"/>
                </a:lnTo>
                <a:lnTo>
                  <a:pt x="1794098" y="1265566"/>
                </a:lnTo>
                <a:lnTo>
                  <a:pt x="1745220" y="1275733"/>
                </a:lnTo>
                <a:lnTo>
                  <a:pt x="1695727" y="1284830"/>
                </a:lnTo>
                <a:lnTo>
                  <a:pt x="1645689" y="1292857"/>
                </a:lnTo>
                <a:lnTo>
                  <a:pt x="1595172" y="1299813"/>
                </a:lnTo>
                <a:lnTo>
                  <a:pt x="1544247" y="1305700"/>
                </a:lnTo>
                <a:lnTo>
                  <a:pt x="1492980" y="1310516"/>
                </a:lnTo>
                <a:lnTo>
                  <a:pt x="1441441" y="1314261"/>
                </a:lnTo>
                <a:lnTo>
                  <a:pt x="1389697" y="1316937"/>
                </a:lnTo>
                <a:lnTo>
                  <a:pt x="1337816" y="1318542"/>
                </a:lnTo>
                <a:lnTo>
                  <a:pt x="1285867" y="1319077"/>
                </a:lnTo>
                <a:lnTo>
                  <a:pt x="1233918" y="1318542"/>
                </a:lnTo>
                <a:lnTo>
                  <a:pt x="1182037" y="1316937"/>
                </a:lnTo>
                <a:lnTo>
                  <a:pt x="1130293" y="1314261"/>
                </a:lnTo>
                <a:lnTo>
                  <a:pt x="1078753" y="1310516"/>
                </a:lnTo>
                <a:lnTo>
                  <a:pt x="1027487" y="1305700"/>
                </a:lnTo>
                <a:lnTo>
                  <a:pt x="976561" y="1299813"/>
                </a:lnTo>
                <a:lnTo>
                  <a:pt x="926045" y="1292857"/>
                </a:lnTo>
                <a:lnTo>
                  <a:pt x="876007" y="1284830"/>
                </a:lnTo>
                <a:lnTo>
                  <a:pt x="826514" y="1275733"/>
                </a:lnTo>
                <a:lnTo>
                  <a:pt x="777635" y="1265566"/>
                </a:lnTo>
                <a:lnTo>
                  <a:pt x="729439" y="1254329"/>
                </a:lnTo>
                <a:lnTo>
                  <a:pt x="681994" y="1242021"/>
                </a:lnTo>
                <a:lnTo>
                  <a:pt x="635367" y="1228644"/>
                </a:lnTo>
                <a:lnTo>
                  <a:pt x="589627" y="1214196"/>
                </a:lnTo>
                <a:lnTo>
                  <a:pt x="544842" y="1198678"/>
                </a:lnTo>
                <a:lnTo>
                  <a:pt x="501081" y="1182089"/>
                </a:lnTo>
                <a:lnTo>
                  <a:pt x="458412" y="1164430"/>
                </a:lnTo>
                <a:lnTo>
                  <a:pt x="416903" y="1145702"/>
                </a:lnTo>
                <a:lnTo>
                  <a:pt x="376621" y="1125903"/>
                </a:lnTo>
                <a:lnTo>
                  <a:pt x="328079" y="1099624"/>
                </a:lnTo>
                <a:lnTo>
                  <a:pt x="282884" y="1072350"/>
                </a:lnTo>
                <a:lnTo>
                  <a:pt x="241037" y="1044152"/>
                </a:lnTo>
                <a:lnTo>
                  <a:pt x="202538" y="1015100"/>
                </a:lnTo>
                <a:lnTo>
                  <a:pt x="167387" y="985265"/>
                </a:lnTo>
                <a:lnTo>
                  <a:pt x="135583" y="954720"/>
                </a:lnTo>
                <a:lnTo>
                  <a:pt x="107127" y="923534"/>
                </a:lnTo>
                <a:lnTo>
                  <a:pt x="82019" y="891779"/>
                </a:lnTo>
                <a:lnTo>
                  <a:pt x="60259" y="859527"/>
                </a:lnTo>
                <a:lnTo>
                  <a:pt x="26782" y="793812"/>
                </a:lnTo>
                <a:lnTo>
                  <a:pt x="6695" y="726960"/>
                </a:lnTo>
                <a:lnTo>
                  <a:pt x="0" y="659538"/>
                </a:lnTo>
                <a:lnTo>
                  <a:pt x="1673" y="625792"/>
                </a:lnTo>
                <a:lnTo>
                  <a:pt x="15064" y="558584"/>
                </a:lnTo>
                <a:lnTo>
                  <a:pt x="41846" y="492229"/>
                </a:lnTo>
                <a:lnTo>
                  <a:pt x="82019" y="427297"/>
                </a:lnTo>
                <a:lnTo>
                  <a:pt x="107127" y="395542"/>
                </a:lnTo>
                <a:lnTo>
                  <a:pt x="135583" y="364357"/>
                </a:lnTo>
                <a:lnTo>
                  <a:pt x="167387" y="333811"/>
                </a:lnTo>
                <a:lnTo>
                  <a:pt x="202538" y="303977"/>
                </a:lnTo>
                <a:lnTo>
                  <a:pt x="241037" y="274925"/>
                </a:lnTo>
                <a:lnTo>
                  <a:pt x="282884" y="246726"/>
                </a:lnTo>
                <a:lnTo>
                  <a:pt x="328079" y="219452"/>
                </a:lnTo>
                <a:lnTo>
                  <a:pt x="376621" y="193174"/>
                </a:lnTo>
                <a:lnTo>
                  <a:pt x="416903" y="173375"/>
                </a:lnTo>
                <a:lnTo>
                  <a:pt x="458412" y="154646"/>
                </a:lnTo>
                <a:lnTo>
                  <a:pt x="501081" y="136987"/>
                </a:lnTo>
                <a:lnTo>
                  <a:pt x="544842" y="120399"/>
                </a:lnTo>
                <a:lnTo>
                  <a:pt x="589627" y="104881"/>
                </a:lnTo>
                <a:lnTo>
                  <a:pt x="635367" y="90433"/>
                </a:lnTo>
                <a:lnTo>
                  <a:pt x="681994" y="77055"/>
                </a:lnTo>
                <a:lnTo>
                  <a:pt x="729439" y="64748"/>
                </a:lnTo>
                <a:lnTo>
                  <a:pt x="777635" y="53510"/>
                </a:lnTo>
                <a:lnTo>
                  <a:pt x="826514" y="43343"/>
                </a:lnTo>
                <a:lnTo>
                  <a:pt x="876007" y="34246"/>
                </a:lnTo>
                <a:lnTo>
                  <a:pt x="926045" y="26220"/>
                </a:lnTo>
                <a:lnTo>
                  <a:pt x="976561" y="19263"/>
                </a:lnTo>
                <a:lnTo>
                  <a:pt x="1027487" y="13377"/>
                </a:lnTo>
                <a:lnTo>
                  <a:pt x="1078753" y="8561"/>
                </a:lnTo>
                <a:lnTo>
                  <a:pt x="1130293" y="4815"/>
                </a:lnTo>
                <a:lnTo>
                  <a:pt x="1182037" y="2140"/>
                </a:lnTo>
                <a:lnTo>
                  <a:pt x="1233918" y="535"/>
                </a:lnTo>
                <a:lnTo>
                  <a:pt x="1285867" y="0"/>
                </a:lnTo>
                <a:lnTo>
                  <a:pt x="1337816" y="535"/>
                </a:lnTo>
                <a:lnTo>
                  <a:pt x="1389697" y="2140"/>
                </a:lnTo>
                <a:lnTo>
                  <a:pt x="1441441" y="4815"/>
                </a:lnTo>
                <a:lnTo>
                  <a:pt x="1492980" y="8561"/>
                </a:lnTo>
                <a:lnTo>
                  <a:pt x="1544247" y="13377"/>
                </a:lnTo>
                <a:lnTo>
                  <a:pt x="1595172" y="19263"/>
                </a:lnTo>
                <a:lnTo>
                  <a:pt x="1645689" y="26220"/>
                </a:lnTo>
                <a:lnTo>
                  <a:pt x="1695727" y="34246"/>
                </a:lnTo>
                <a:lnTo>
                  <a:pt x="1745220" y="43343"/>
                </a:lnTo>
                <a:lnTo>
                  <a:pt x="1794098" y="53510"/>
                </a:lnTo>
                <a:lnTo>
                  <a:pt x="1842294" y="64748"/>
                </a:lnTo>
                <a:lnTo>
                  <a:pt x="1889740" y="77055"/>
                </a:lnTo>
                <a:lnTo>
                  <a:pt x="1936367" y="90433"/>
                </a:lnTo>
                <a:lnTo>
                  <a:pt x="1982106" y="104881"/>
                </a:lnTo>
                <a:lnTo>
                  <a:pt x="2026891" y="120399"/>
                </a:lnTo>
                <a:lnTo>
                  <a:pt x="2070652" y="136987"/>
                </a:lnTo>
                <a:lnTo>
                  <a:pt x="2113321" y="154646"/>
                </a:lnTo>
                <a:lnTo>
                  <a:pt x="2154831" y="173375"/>
                </a:lnTo>
                <a:lnTo>
                  <a:pt x="2195112" y="193174"/>
                </a:lnTo>
                <a:close/>
              </a:path>
            </a:pathLst>
          </a:custGeom>
          <a:ln w="25400">
            <a:solidFill>
              <a:srgbClr val="1A1A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06694" y="1557827"/>
            <a:ext cx="1765300" cy="897255"/>
          </a:xfrm>
          <a:custGeom>
            <a:avLst/>
            <a:gdLst/>
            <a:ahLst/>
            <a:cxnLst/>
            <a:rect l="l" t="t" r="r" b="b"/>
            <a:pathLst>
              <a:path w="1765300" h="897255">
                <a:moveTo>
                  <a:pt x="1507170" y="131325"/>
                </a:moveTo>
                <a:lnTo>
                  <a:pt x="1554098" y="157056"/>
                </a:lnTo>
                <a:lnTo>
                  <a:pt x="1596333" y="184126"/>
                </a:lnTo>
                <a:lnTo>
                  <a:pt x="1633875" y="212394"/>
                </a:lnTo>
                <a:lnTo>
                  <a:pt x="1666725" y="241720"/>
                </a:lnTo>
                <a:lnTo>
                  <a:pt x="1694881" y="271962"/>
                </a:lnTo>
                <a:lnTo>
                  <a:pt x="1718345" y="302979"/>
                </a:lnTo>
                <a:lnTo>
                  <a:pt x="1751195" y="366776"/>
                </a:lnTo>
                <a:lnTo>
                  <a:pt x="1765273" y="431982"/>
                </a:lnTo>
                <a:lnTo>
                  <a:pt x="1765273" y="464762"/>
                </a:lnTo>
                <a:lnTo>
                  <a:pt x="1751195" y="529968"/>
                </a:lnTo>
                <a:lnTo>
                  <a:pt x="1718345" y="593765"/>
                </a:lnTo>
                <a:lnTo>
                  <a:pt x="1694881" y="624782"/>
                </a:lnTo>
                <a:lnTo>
                  <a:pt x="1666725" y="655024"/>
                </a:lnTo>
                <a:lnTo>
                  <a:pt x="1633875" y="684350"/>
                </a:lnTo>
                <a:lnTo>
                  <a:pt x="1596333" y="712618"/>
                </a:lnTo>
                <a:lnTo>
                  <a:pt x="1554098" y="739688"/>
                </a:lnTo>
                <a:lnTo>
                  <a:pt x="1507170" y="765419"/>
                </a:lnTo>
                <a:lnTo>
                  <a:pt x="1466444" y="784846"/>
                </a:lnTo>
                <a:lnTo>
                  <a:pt x="1423964" y="802719"/>
                </a:lnTo>
                <a:lnTo>
                  <a:pt x="1379873" y="819037"/>
                </a:lnTo>
                <a:lnTo>
                  <a:pt x="1334319" y="833802"/>
                </a:lnTo>
                <a:lnTo>
                  <a:pt x="1287449" y="847012"/>
                </a:lnTo>
                <a:lnTo>
                  <a:pt x="1239408" y="858668"/>
                </a:lnTo>
                <a:lnTo>
                  <a:pt x="1190343" y="868770"/>
                </a:lnTo>
                <a:lnTo>
                  <a:pt x="1140400" y="877318"/>
                </a:lnTo>
                <a:lnTo>
                  <a:pt x="1089725" y="884311"/>
                </a:lnTo>
                <a:lnTo>
                  <a:pt x="1038465" y="889751"/>
                </a:lnTo>
                <a:lnTo>
                  <a:pt x="986766" y="893636"/>
                </a:lnTo>
                <a:lnTo>
                  <a:pt x="934774" y="895968"/>
                </a:lnTo>
                <a:lnTo>
                  <a:pt x="882637" y="896745"/>
                </a:lnTo>
                <a:lnTo>
                  <a:pt x="830499" y="895968"/>
                </a:lnTo>
                <a:lnTo>
                  <a:pt x="778507" y="893636"/>
                </a:lnTo>
                <a:lnTo>
                  <a:pt x="726808" y="889751"/>
                </a:lnTo>
                <a:lnTo>
                  <a:pt x="675548" y="884311"/>
                </a:lnTo>
                <a:lnTo>
                  <a:pt x="624873" y="877318"/>
                </a:lnTo>
                <a:lnTo>
                  <a:pt x="574930" y="868770"/>
                </a:lnTo>
                <a:lnTo>
                  <a:pt x="525865" y="858668"/>
                </a:lnTo>
                <a:lnTo>
                  <a:pt x="477824" y="847012"/>
                </a:lnTo>
                <a:lnTo>
                  <a:pt x="430953" y="833802"/>
                </a:lnTo>
                <a:lnTo>
                  <a:pt x="385400" y="819037"/>
                </a:lnTo>
                <a:lnTo>
                  <a:pt x="341309" y="802719"/>
                </a:lnTo>
                <a:lnTo>
                  <a:pt x="298828" y="784846"/>
                </a:lnTo>
                <a:lnTo>
                  <a:pt x="258103" y="765419"/>
                </a:lnTo>
                <a:lnTo>
                  <a:pt x="211175" y="739688"/>
                </a:lnTo>
                <a:lnTo>
                  <a:pt x="168940" y="712618"/>
                </a:lnTo>
                <a:lnTo>
                  <a:pt x="131398" y="684350"/>
                </a:lnTo>
                <a:lnTo>
                  <a:pt x="98548" y="655024"/>
                </a:lnTo>
                <a:lnTo>
                  <a:pt x="70391" y="624782"/>
                </a:lnTo>
                <a:lnTo>
                  <a:pt x="46927" y="593765"/>
                </a:lnTo>
                <a:lnTo>
                  <a:pt x="14078" y="529968"/>
                </a:lnTo>
                <a:lnTo>
                  <a:pt x="0" y="464762"/>
                </a:lnTo>
                <a:lnTo>
                  <a:pt x="0" y="431982"/>
                </a:lnTo>
                <a:lnTo>
                  <a:pt x="14078" y="366776"/>
                </a:lnTo>
                <a:lnTo>
                  <a:pt x="46927" y="302979"/>
                </a:lnTo>
                <a:lnTo>
                  <a:pt x="70391" y="271962"/>
                </a:lnTo>
                <a:lnTo>
                  <a:pt x="98548" y="241720"/>
                </a:lnTo>
                <a:lnTo>
                  <a:pt x="131398" y="212394"/>
                </a:lnTo>
                <a:lnTo>
                  <a:pt x="168940" y="184126"/>
                </a:lnTo>
                <a:lnTo>
                  <a:pt x="211175" y="157056"/>
                </a:lnTo>
                <a:lnTo>
                  <a:pt x="258103" y="131325"/>
                </a:lnTo>
                <a:lnTo>
                  <a:pt x="298828" y="111898"/>
                </a:lnTo>
                <a:lnTo>
                  <a:pt x="341309" y="94025"/>
                </a:lnTo>
                <a:lnTo>
                  <a:pt x="385400" y="77707"/>
                </a:lnTo>
                <a:lnTo>
                  <a:pt x="430953" y="62942"/>
                </a:lnTo>
                <a:lnTo>
                  <a:pt x="477824" y="49732"/>
                </a:lnTo>
                <a:lnTo>
                  <a:pt x="525865" y="38076"/>
                </a:lnTo>
                <a:lnTo>
                  <a:pt x="574930" y="27974"/>
                </a:lnTo>
                <a:lnTo>
                  <a:pt x="624873" y="19426"/>
                </a:lnTo>
                <a:lnTo>
                  <a:pt x="675548" y="12433"/>
                </a:lnTo>
                <a:lnTo>
                  <a:pt x="726808" y="6993"/>
                </a:lnTo>
                <a:lnTo>
                  <a:pt x="778507" y="3108"/>
                </a:lnTo>
                <a:lnTo>
                  <a:pt x="830499" y="777"/>
                </a:lnTo>
                <a:lnTo>
                  <a:pt x="882637" y="0"/>
                </a:lnTo>
                <a:lnTo>
                  <a:pt x="934774" y="777"/>
                </a:lnTo>
                <a:lnTo>
                  <a:pt x="986766" y="3108"/>
                </a:lnTo>
                <a:lnTo>
                  <a:pt x="1038465" y="6993"/>
                </a:lnTo>
                <a:lnTo>
                  <a:pt x="1089725" y="12433"/>
                </a:lnTo>
                <a:lnTo>
                  <a:pt x="1140400" y="19426"/>
                </a:lnTo>
                <a:lnTo>
                  <a:pt x="1190343" y="27974"/>
                </a:lnTo>
                <a:lnTo>
                  <a:pt x="1239408" y="38076"/>
                </a:lnTo>
                <a:lnTo>
                  <a:pt x="1287449" y="49732"/>
                </a:lnTo>
                <a:lnTo>
                  <a:pt x="1334319" y="62942"/>
                </a:lnTo>
                <a:lnTo>
                  <a:pt x="1379873" y="77707"/>
                </a:lnTo>
                <a:lnTo>
                  <a:pt x="1423964" y="94025"/>
                </a:lnTo>
                <a:lnTo>
                  <a:pt x="1466444" y="111898"/>
                </a:lnTo>
                <a:lnTo>
                  <a:pt x="1507170" y="131325"/>
                </a:lnTo>
                <a:close/>
              </a:path>
            </a:pathLst>
          </a:custGeom>
          <a:ln w="25400">
            <a:solidFill>
              <a:srgbClr val="1A1A1A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42406" y="1720600"/>
            <a:ext cx="894080" cy="495300"/>
          </a:xfrm>
          <a:custGeom>
            <a:avLst/>
            <a:gdLst/>
            <a:ahLst/>
            <a:cxnLst/>
            <a:rect l="l" t="t" r="r" b="b"/>
            <a:pathLst>
              <a:path w="894080" h="495300">
                <a:moveTo>
                  <a:pt x="763715" y="72170"/>
                </a:moveTo>
                <a:lnTo>
                  <a:pt x="807093" y="99971"/>
                </a:lnTo>
                <a:lnTo>
                  <a:pt x="841796" y="130212"/>
                </a:lnTo>
                <a:lnTo>
                  <a:pt x="867823" y="162351"/>
                </a:lnTo>
                <a:lnTo>
                  <a:pt x="893850" y="230153"/>
                </a:lnTo>
                <a:lnTo>
                  <a:pt x="893850" y="264732"/>
                </a:lnTo>
                <a:lnTo>
                  <a:pt x="867823" y="332534"/>
                </a:lnTo>
                <a:lnTo>
                  <a:pt x="841796" y="364672"/>
                </a:lnTo>
                <a:lnTo>
                  <a:pt x="807093" y="394913"/>
                </a:lnTo>
                <a:lnTo>
                  <a:pt x="763715" y="422714"/>
                </a:lnTo>
                <a:lnTo>
                  <a:pt x="721509" y="443334"/>
                </a:lnTo>
                <a:lnTo>
                  <a:pt x="676038" y="460518"/>
                </a:lnTo>
                <a:lnTo>
                  <a:pt x="627895" y="474264"/>
                </a:lnTo>
                <a:lnTo>
                  <a:pt x="577673" y="484575"/>
                </a:lnTo>
                <a:lnTo>
                  <a:pt x="525968" y="491448"/>
                </a:lnTo>
                <a:lnTo>
                  <a:pt x="473371" y="494885"/>
                </a:lnTo>
                <a:lnTo>
                  <a:pt x="420478" y="494885"/>
                </a:lnTo>
                <a:lnTo>
                  <a:pt x="367882" y="491448"/>
                </a:lnTo>
                <a:lnTo>
                  <a:pt x="316176" y="484575"/>
                </a:lnTo>
                <a:lnTo>
                  <a:pt x="265954" y="474264"/>
                </a:lnTo>
                <a:lnTo>
                  <a:pt x="217811" y="460518"/>
                </a:lnTo>
                <a:lnTo>
                  <a:pt x="172340" y="443334"/>
                </a:lnTo>
                <a:lnTo>
                  <a:pt x="130134" y="422714"/>
                </a:lnTo>
                <a:lnTo>
                  <a:pt x="86756" y="394913"/>
                </a:lnTo>
                <a:lnTo>
                  <a:pt x="52053" y="364672"/>
                </a:lnTo>
                <a:lnTo>
                  <a:pt x="26026" y="332534"/>
                </a:lnTo>
                <a:lnTo>
                  <a:pt x="0" y="264732"/>
                </a:lnTo>
                <a:lnTo>
                  <a:pt x="0" y="230153"/>
                </a:lnTo>
                <a:lnTo>
                  <a:pt x="26026" y="162351"/>
                </a:lnTo>
                <a:lnTo>
                  <a:pt x="52053" y="130212"/>
                </a:lnTo>
                <a:lnTo>
                  <a:pt x="86756" y="99971"/>
                </a:lnTo>
                <a:lnTo>
                  <a:pt x="130134" y="72170"/>
                </a:lnTo>
                <a:lnTo>
                  <a:pt x="172340" y="51550"/>
                </a:lnTo>
                <a:lnTo>
                  <a:pt x="217811" y="34366"/>
                </a:lnTo>
                <a:lnTo>
                  <a:pt x="265954" y="20620"/>
                </a:lnTo>
                <a:lnTo>
                  <a:pt x="316176" y="10310"/>
                </a:lnTo>
                <a:lnTo>
                  <a:pt x="367882" y="3436"/>
                </a:lnTo>
                <a:lnTo>
                  <a:pt x="420478" y="0"/>
                </a:lnTo>
                <a:lnTo>
                  <a:pt x="473371" y="0"/>
                </a:lnTo>
                <a:lnTo>
                  <a:pt x="525968" y="3436"/>
                </a:lnTo>
                <a:lnTo>
                  <a:pt x="577673" y="10310"/>
                </a:lnTo>
                <a:lnTo>
                  <a:pt x="627895" y="20620"/>
                </a:lnTo>
                <a:lnTo>
                  <a:pt x="676038" y="34366"/>
                </a:lnTo>
                <a:lnTo>
                  <a:pt x="721509" y="51550"/>
                </a:lnTo>
                <a:lnTo>
                  <a:pt x="763715" y="72170"/>
                </a:lnTo>
                <a:close/>
              </a:path>
            </a:pathLst>
          </a:custGeom>
          <a:ln w="25400">
            <a:solidFill>
              <a:srgbClr val="212121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785800" y="751772"/>
            <a:ext cx="1236345" cy="1224915"/>
          </a:xfrm>
          <a:custGeom>
            <a:avLst/>
            <a:gdLst/>
            <a:ahLst/>
            <a:cxnLst/>
            <a:rect l="l" t="t" r="r" b="b"/>
            <a:pathLst>
              <a:path w="1236345" h="1224914">
                <a:moveTo>
                  <a:pt x="0" y="1224385"/>
                </a:moveTo>
                <a:lnTo>
                  <a:pt x="1235958" y="0"/>
                </a:lnTo>
              </a:path>
            </a:pathLst>
          </a:custGeom>
          <a:ln w="25400">
            <a:solidFill>
              <a:srgbClr val="1A1A1A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291524" y="749327"/>
            <a:ext cx="894080" cy="1218565"/>
          </a:xfrm>
          <a:custGeom>
            <a:avLst/>
            <a:gdLst/>
            <a:ahLst/>
            <a:cxnLst/>
            <a:rect l="l" t="t" r="r" b="b"/>
            <a:pathLst>
              <a:path w="894080" h="1218564">
                <a:moveTo>
                  <a:pt x="893963" y="1218563"/>
                </a:moveTo>
                <a:lnTo>
                  <a:pt x="0" y="0"/>
                </a:lnTo>
              </a:path>
            </a:pathLst>
          </a:custGeom>
          <a:ln w="25399">
            <a:solidFill>
              <a:srgbClr val="1A1A1A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430203" y="754271"/>
            <a:ext cx="858519" cy="1130935"/>
          </a:xfrm>
          <a:custGeom>
            <a:avLst/>
            <a:gdLst/>
            <a:ahLst/>
            <a:cxnLst/>
            <a:rect l="l" t="t" r="r" b="b"/>
            <a:pathLst>
              <a:path w="858519" h="1130935">
                <a:moveTo>
                  <a:pt x="0" y="1130488"/>
                </a:moveTo>
                <a:lnTo>
                  <a:pt x="858213" y="0"/>
                </a:lnTo>
              </a:path>
            </a:pathLst>
          </a:custGeom>
          <a:ln w="25400">
            <a:solidFill>
              <a:srgbClr val="1A1A1A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775344" y="750255"/>
            <a:ext cx="1810385" cy="1218565"/>
          </a:xfrm>
          <a:custGeom>
            <a:avLst/>
            <a:gdLst/>
            <a:ahLst/>
            <a:cxnLst/>
            <a:rect l="l" t="t" r="r" b="b"/>
            <a:pathLst>
              <a:path w="1810385" h="1218564">
                <a:moveTo>
                  <a:pt x="1809866" y="1218321"/>
                </a:moveTo>
                <a:lnTo>
                  <a:pt x="0" y="0"/>
                </a:lnTo>
              </a:path>
            </a:pathLst>
          </a:custGeom>
          <a:ln w="25399">
            <a:solidFill>
              <a:srgbClr val="1A1A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081" y="746438"/>
            <a:ext cx="778510" cy="1151255"/>
          </a:xfrm>
          <a:custGeom>
            <a:avLst/>
            <a:gdLst/>
            <a:ahLst/>
            <a:cxnLst/>
            <a:rect l="l" t="t" r="r" b="b"/>
            <a:pathLst>
              <a:path w="778510" h="1151255">
                <a:moveTo>
                  <a:pt x="0" y="1150962"/>
                </a:moveTo>
                <a:lnTo>
                  <a:pt x="778354" y="0"/>
                </a:lnTo>
              </a:path>
            </a:pathLst>
          </a:custGeom>
          <a:ln w="25399">
            <a:solidFill>
              <a:srgbClr val="1A1A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957718" y="615922"/>
            <a:ext cx="728345" cy="135255"/>
          </a:xfrm>
          <a:custGeom>
            <a:avLst/>
            <a:gdLst/>
            <a:ahLst/>
            <a:cxnLst/>
            <a:rect l="l" t="t" r="r" b="b"/>
            <a:pathLst>
              <a:path w="728344" h="135254">
                <a:moveTo>
                  <a:pt x="0" y="135154"/>
                </a:moveTo>
                <a:lnTo>
                  <a:pt x="728008" y="135154"/>
                </a:lnTo>
                <a:lnTo>
                  <a:pt x="728008" y="0"/>
                </a:lnTo>
                <a:lnTo>
                  <a:pt x="0" y="0"/>
                </a:lnTo>
                <a:lnTo>
                  <a:pt x="0" y="135154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221160" y="615922"/>
            <a:ext cx="736600" cy="135255"/>
          </a:xfrm>
          <a:custGeom>
            <a:avLst/>
            <a:gdLst/>
            <a:ahLst/>
            <a:cxnLst/>
            <a:rect l="l" t="t" r="r" b="b"/>
            <a:pathLst>
              <a:path w="736600" h="135254">
                <a:moveTo>
                  <a:pt x="0" y="0"/>
                </a:moveTo>
                <a:lnTo>
                  <a:pt x="736558" y="0"/>
                </a:lnTo>
                <a:lnTo>
                  <a:pt x="736558" y="135154"/>
                </a:lnTo>
                <a:lnTo>
                  <a:pt x="0" y="135154"/>
                </a:lnTo>
                <a:lnTo>
                  <a:pt x="0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1730937" y="753250"/>
            <a:ext cx="295275" cy="1221740"/>
          </a:xfrm>
          <a:custGeom>
            <a:avLst/>
            <a:gdLst/>
            <a:ahLst/>
            <a:cxnLst/>
            <a:rect l="l" t="t" r="r" b="b"/>
            <a:pathLst>
              <a:path w="295275" h="1221739">
                <a:moveTo>
                  <a:pt x="0" y="1221430"/>
                </a:moveTo>
                <a:lnTo>
                  <a:pt x="295078" y="0"/>
                </a:lnTo>
              </a:path>
            </a:pathLst>
          </a:custGeom>
          <a:ln w="25400">
            <a:solidFill>
              <a:srgbClr val="1A1A1A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5225" y="-136053"/>
            <a:ext cx="3660648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9555" y="806196"/>
            <a:ext cx="4491990" cy="23134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696974" y="3259836"/>
            <a:ext cx="1597152" cy="175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49555" y="3259836"/>
            <a:ext cx="1147953" cy="175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593592" y="3259836"/>
            <a:ext cx="1147953" cy="175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919" y="67146"/>
            <a:ext cx="8210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c</a:t>
            </a: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-5">
                <a:latin typeface="Times New Roman"/>
                <a:cs typeface="Times New Roman"/>
              </a:rPr>
              <a:t>ca</a:t>
            </a:r>
            <a:r>
              <a:rPr dirty="0" sz="240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29919" y="3102446"/>
            <a:ext cx="3638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(</a:t>
            </a:r>
            <a:r>
              <a:rPr dirty="0" sz="2400" spc="-5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20719" y="3115146"/>
            <a:ext cx="381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(b)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813345" y="413378"/>
            <a:ext cx="2145665" cy="2712720"/>
            <a:chOff x="2813345" y="413378"/>
            <a:chExt cx="2145665" cy="2712720"/>
          </a:xfrm>
        </p:grpSpPr>
        <p:sp>
          <p:nvSpPr>
            <p:cNvPr id="6" name="object 6"/>
            <p:cNvSpPr/>
            <p:nvPr/>
          </p:nvSpPr>
          <p:spPr>
            <a:xfrm>
              <a:off x="3000913" y="2242279"/>
              <a:ext cx="919480" cy="502284"/>
            </a:xfrm>
            <a:custGeom>
              <a:avLst/>
              <a:gdLst/>
              <a:ahLst/>
              <a:cxnLst/>
              <a:rect l="l" t="t" r="r" b="b"/>
              <a:pathLst>
                <a:path w="919479" h="502285">
                  <a:moveTo>
                    <a:pt x="785174" y="73510"/>
                  </a:moveTo>
                  <a:lnTo>
                    <a:pt x="829771" y="101659"/>
                  </a:lnTo>
                  <a:lnTo>
                    <a:pt x="865449" y="132280"/>
                  </a:lnTo>
                  <a:lnTo>
                    <a:pt x="892207" y="164821"/>
                  </a:lnTo>
                  <a:lnTo>
                    <a:pt x="910046" y="198736"/>
                  </a:lnTo>
                  <a:lnTo>
                    <a:pt x="918966" y="233474"/>
                  </a:lnTo>
                  <a:lnTo>
                    <a:pt x="918966" y="268486"/>
                  </a:lnTo>
                  <a:lnTo>
                    <a:pt x="892207" y="337139"/>
                  </a:lnTo>
                  <a:lnTo>
                    <a:pt x="865449" y="369680"/>
                  </a:lnTo>
                  <a:lnTo>
                    <a:pt x="829771" y="400300"/>
                  </a:lnTo>
                  <a:lnTo>
                    <a:pt x="785174" y="428450"/>
                  </a:lnTo>
                  <a:lnTo>
                    <a:pt x="745001" y="447953"/>
                  </a:lnTo>
                  <a:lnTo>
                    <a:pt x="701895" y="464455"/>
                  </a:lnTo>
                  <a:lnTo>
                    <a:pt x="656345" y="477957"/>
                  </a:lnTo>
                  <a:lnTo>
                    <a:pt x="608840" y="488458"/>
                  </a:lnTo>
                  <a:lnTo>
                    <a:pt x="559869" y="495959"/>
                  </a:lnTo>
                  <a:lnTo>
                    <a:pt x="509920" y="500460"/>
                  </a:lnTo>
                  <a:lnTo>
                    <a:pt x="459483" y="501960"/>
                  </a:lnTo>
                  <a:lnTo>
                    <a:pt x="409045" y="500460"/>
                  </a:lnTo>
                  <a:lnTo>
                    <a:pt x="359096" y="495959"/>
                  </a:lnTo>
                  <a:lnTo>
                    <a:pt x="310125" y="488458"/>
                  </a:lnTo>
                  <a:lnTo>
                    <a:pt x="262620" y="477957"/>
                  </a:lnTo>
                  <a:lnTo>
                    <a:pt x="217071" y="464455"/>
                  </a:lnTo>
                  <a:lnTo>
                    <a:pt x="173964" y="447953"/>
                  </a:lnTo>
                  <a:lnTo>
                    <a:pt x="133791" y="428450"/>
                  </a:lnTo>
                  <a:lnTo>
                    <a:pt x="89194" y="400300"/>
                  </a:lnTo>
                  <a:lnTo>
                    <a:pt x="53516" y="369680"/>
                  </a:lnTo>
                  <a:lnTo>
                    <a:pt x="26758" y="337139"/>
                  </a:lnTo>
                  <a:lnTo>
                    <a:pt x="8919" y="303224"/>
                  </a:lnTo>
                  <a:lnTo>
                    <a:pt x="0" y="268486"/>
                  </a:lnTo>
                  <a:lnTo>
                    <a:pt x="0" y="233474"/>
                  </a:lnTo>
                  <a:lnTo>
                    <a:pt x="26758" y="164821"/>
                  </a:lnTo>
                  <a:lnTo>
                    <a:pt x="53516" y="132280"/>
                  </a:lnTo>
                  <a:lnTo>
                    <a:pt x="89194" y="101659"/>
                  </a:lnTo>
                  <a:lnTo>
                    <a:pt x="133791" y="73510"/>
                  </a:lnTo>
                  <a:lnTo>
                    <a:pt x="173964" y="54007"/>
                  </a:lnTo>
                  <a:lnTo>
                    <a:pt x="217071" y="37505"/>
                  </a:lnTo>
                  <a:lnTo>
                    <a:pt x="262620" y="24003"/>
                  </a:lnTo>
                  <a:lnTo>
                    <a:pt x="310125" y="13501"/>
                  </a:lnTo>
                  <a:lnTo>
                    <a:pt x="359096" y="6000"/>
                  </a:lnTo>
                  <a:lnTo>
                    <a:pt x="409045" y="1500"/>
                  </a:lnTo>
                  <a:lnTo>
                    <a:pt x="459483" y="0"/>
                  </a:lnTo>
                  <a:lnTo>
                    <a:pt x="509920" y="1500"/>
                  </a:lnTo>
                  <a:lnTo>
                    <a:pt x="559869" y="6000"/>
                  </a:lnTo>
                  <a:lnTo>
                    <a:pt x="608840" y="13501"/>
                  </a:lnTo>
                  <a:lnTo>
                    <a:pt x="656345" y="24003"/>
                  </a:lnTo>
                  <a:lnTo>
                    <a:pt x="701895" y="37505"/>
                  </a:lnTo>
                  <a:lnTo>
                    <a:pt x="745001" y="54007"/>
                  </a:lnTo>
                  <a:lnTo>
                    <a:pt x="785174" y="73510"/>
                  </a:lnTo>
                  <a:close/>
                </a:path>
              </a:pathLst>
            </a:custGeom>
            <a:ln w="25400">
              <a:solidFill>
                <a:srgbClr val="212121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413068" y="2527697"/>
              <a:ext cx="919480" cy="502284"/>
            </a:xfrm>
            <a:custGeom>
              <a:avLst/>
              <a:gdLst/>
              <a:ahLst/>
              <a:cxnLst/>
              <a:rect l="l" t="t" r="r" b="b"/>
              <a:pathLst>
                <a:path w="919479" h="502285">
                  <a:moveTo>
                    <a:pt x="785174" y="73510"/>
                  </a:moveTo>
                  <a:lnTo>
                    <a:pt x="829771" y="101659"/>
                  </a:lnTo>
                  <a:lnTo>
                    <a:pt x="865449" y="132280"/>
                  </a:lnTo>
                  <a:lnTo>
                    <a:pt x="892207" y="164821"/>
                  </a:lnTo>
                  <a:lnTo>
                    <a:pt x="910046" y="198736"/>
                  </a:lnTo>
                  <a:lnTo>
                    <a:pt x="918966" y="233474"/>
                  </a:lnTo>
                  <a:lnTo>
                    <a:pt x="918966" y="268486"/>
                  </a:lnTo>
                  <a:lnTo>
                    <a:pt x="892207" y="337139"/>
                  </a:lnTo>
                  <a:lnTo>
                    <a:pt x="865449" y="369680"/>
                  </a:lnTo>
                  <a:lnTo>
                    <a:pt x="829771" y="400300"/>
                  </a:lnTo>
                  <a:lnTo>
                    <a:pt x="785174" y="428450"/>
                  </a:lnTo>
                  <a:lnTo>
                    <a:pt x="745001" y="447953"/>
                  </a:lnTo>
                  <a:lnTo>
                    <a:pt x="701895" y="464455"/>
                  </a:lnTo>
                  <a:lnTo>
                    <a:pt x="656345" y="477957"/>
                  </a:lnTo>
                  <a:lnTo>
                    <a:pt x="608840" y="488458"/>
                  </a:lnTo>
                  <a:lnTo>
                    <a:pt x="559869" y="495959"/>
                  </a:lnTo>
                  <a:lnTo>
                    <a:pt x="509920" y="500460"/>
                  </a:lnTo>
                  <a:lnTo>
                    <a:pt x="459483" y="501960"/>
                  </a:lnTo>
                  <a:lnTo>
                    <a:pt x="409045" y="500460"/>
                  </a:lnTo>
                  <a:lnTo>
                    <a:pt x="359096" y="495959"/>
                  </a:lnTo>
                  <a:lnTo>
                    <a:pt x="310125" y="488458"/>
                  </a:lnTo>
                  <a:lnTo>
                    <a:pt x="262620" y="477957"/>
                  </a:lnTo>
                  <a:lnTo>
                    <a:pt x="217071" y="464455"/>
                  </a:lnTo>
                  <a:lnTo>
                    <a:pt x="173964" y="447953"/>
                  </a:lnTo>
                  <a:lnTo>
                    <a:pt x="133791" y="428450"/>
                  </a:lnTo>
                  <a:lnTo>
                    <a:pt x="89194" y="400300"/>
                  </a:lnTo>
                  <a:lnTo>
                    <a:pt x="53516" y="369680"/>
                  </a:lnTo>
                  <a:lnTo>
                    <a:pt x="26758" y="337139"/>
                  </a:lnTo>
                  <a:lnTo>
                    <a:pt x="8919" y="303224"/>
                  </a:lnTo>
                  <a:lnTo>
                    <a:pt x="0" y="268486"/>
                  </a:lnTo>
                  <a:lnTo>
                    <a:pt x="0" y="233474"/>
                  </a:lnTo>
                  <a:lnTo>
                    <a:pt x="26758" y="164821"/>
                  </a:lnTo>
                  <a:lnTo>
                    <a:pt x="53516" y="132280"/>
                  </a:lnTo>
                  <a:lnTo>
                    <a:pt x="89194" y="101659"/>
                  </a:lnTo>
                  <a:lnTo>
                    <a:pt x="133791" y="73510"/>
                  </a:lnTo>
                  <a:lnTo>
                    <a:pt x="173964" y="54007"/>
                  </a:lnTo>
                  <a:lnTo>
                    <a:pt x="217071" y="37505"/>
                  </a:lnTo>
                  <a:lnTo>
                    <a:pt x="262620" y="24003"/>
                  </a:lnTo>
                  <a:lnTo>
                    <a:pt x="310125" y="13501"/>
                  </a:lnTo>
                  <a:lnTo>
                    <a:pt x="359096" y="6000"/>
                  </a:lnTo>
                  <a:lnTo>
                    <a:pt x="409045" y="1500"/>
                  </a:lnTo>
                  <a:lnTo>
                    <a:pt x="459483" y="0"/>
                  </a:lnTo>
                  <a:lnTo>
                    <a:pt x="509920" y="1500"/>
                  </a:lnTo>
                  <a:lnTo>
                    <a:pt x="559869" y="6000"/>
                  </a:lnTo>
                  <a:lnTo>
                    <a:pt x="608840" y="13501"/>
                  </a:lnTo>
                  <a:lnTo>
                    <a:pt x="656345" y="24003"/>
                  </a:lnTo>
                  <a:lnTo>
                    <a:pt x="701895" y="37505"/>
                  </a:lnTo>
                  <a:lnTo>
                    <a:pt x="745001" y="54007"/>
                  </a:lnTo>
                  <a:lnTo>
                    <a:pt x="785174" y="73510"/>
                  </a:lnTo>
                  <a:close/>
                </a:path>
              </a:pathLst>
            </a:custGeom>
            <a:ln w="25400">
              <a:solidFill>
                <a:srgbClr val="212121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698486" y="2242279"/>
              <a:ext cx="919480" cy="502284"/>
            </a:xfrm>
            <a:custGeom>
              <a:avLst/>
              <a:gdLst/>
              <a:ahLst/>
              <a:cxnLst/>
              <a:rect l="l" t="t" r="r" b="b"/>
              <a:pathLst>
                <a:path w="919479" h="502285">
                  <a:moveTo>
                    <a:pt x="785174" y="73510"/>
                  </a:moveTo>
                  <a:lnTo>
                    <a:pt x="829771" y="101659"/>
                  </a:lnTo>
                  <a:lnTo>
                    <a:pt x="865449" y="132280"/>
                  </a:lnTo>
                  <a:lnTo>
                    <a:pt x="892207" y="164821"/>
                  </a:lnTo>
                  <a:lnTo>
                    <a:pt x="910046" y="198736"/>
                  </a:lnTo>
                  <a:lnTo>
                    <a:pt x="918966" y="233474"/>
                  </a:lnTo>
                  <a:lnTo>
                    <a:pt x="918966" y="268486"/>
                  </a:lnTo>
                  <a:lnTo>
                    <a:pt x="892207" y="337139"/>
                  </a:lnTo>
                  <a:lnTo>
                    <a:pt x="865449" y="369680"/>
                  </a:lnTo>
                  <a:lnTo>
                    <a:pt x="829771" y="400300"/>
                  </a:lnTo>
                  <a:lnTo>
                    <a:pt x="785174" y="428450"/>
                  </a:lnTo>
                  <a:lnTo>
                    <a:pt x="745001" y="447953"/>
                  </a:lnTo>
                  <a:lnTo>
                    <a:pt x="701895" y="464455"/>
                  </a:lnTo>
                  <a:lnTo>
                    <a:pt x="656345" y="477957"/>
                  </a:lnTo>
                  <a:lnTo>
                    <a:pt x="608840" y="488458"/>
                  </a:lnTo>
                  <a:lnTo>
                    <a:pt x="559869" y="495959"/>
                  </a:lnTo>
                  <a:lnTo>
                    <a:pt x="509920" y="500460"/>
                  </a:lnTo>
                  <a:lnTo>
                    <a:pt x="459483" y="501960"/>
                  </a:lnTo>
                  <a:lnTo>
                    <a:pt x="409045" y="500460"/>
                  </a:lnTo>
                  <a:lnTo>
                    <a:pt x="359096" y="495959"/>
                  </a:lnTo>
                  <a:lnTo>
                    <a:pt x="310125" y="488458"/>
                  </a:lnTo>
                  <a:lnTo>
                    <a:pt x="262620" y="477957"/>
                  </a:lnTo>
                  <a:lnTo>
                    <a:pt x="217071" y="464455"/>
                  </a:lnTo>
                  <a:lnTo>
                    <a:pt x="173964" y="447953"/>
                  </a:lnTo>
                  <a:lnTo>
                    <a:pt x="133791" y="428450"/>
                  </a:lnTo>
                  <a:lnTo>
                    <a:pt x="89194" y="400300"/>
                  </a:lnTo>
                  <a:lnTo>
                    <a:pt x="53516" y="369680"/>
                  </a:lnTo>
                  <a:lnTo>
                    <a:pt x="26758" y="337139"/>
                  </a:lnTo>
                  <a:lnTo>
                    <a:pt x="8919" y="303224"/>
                  </a:lnTo>
                  <a:lnTo>
                    <a:pt x="0" y="268486"/>
                  </a:lnTo>
                  <a:lnTo>
                    <a:pt x="0" y="233474"/>
                  </a:lnTo>
                  <a:lnTo>
                    <a:pt x="26758" y="164821"/>
                  </a:lnTo>
                  <a:lnTo>
                    <a:pt x="53516" y="132280"/>
                  </a:lnTo>
                  <a:lnTo>
                    <a:pt x="89194" y="101659"/>
                  </a:lnTo>
                  <a:lnTo>
                    <a:pt x="133791" y="73510"/>
                  </a:lnTo>
                  <a:lnTo>
                    <a:pt x="173964" y="54007"/>
                  </a:lnTo>
                  <a:lnTo>
                    <a:pt x="217071" y="37505"/>
                  </a:lnTo>
                  <a:lnTo>
                    <a:pt x="262620" y="24003"/>
                  </a:lnTo>
                  <a:lnTo>
                    <a:pt x="310125" y="13501"/>
                  </a:lnTo>
                  <a:lnTo>
                    <a:pt x="359096" y="6000"/>
                  </a:lnTo>
                  <a:lnTo>
                    <a:pt x="409045" y="1500"/>
                  </a:lnTo>
                  <a:lnTo>
                    <a:pt x="459483" y="0"/>
                  </a:lnTo>
                  <a:lnTo>
                    <a:pt x="509920" y="1500"/>
                  </a:lnTo>
                  <a:lnTo>
                    <a:pt x="559869" y="6000"/>
                  </a:lnTo>
                  <a:lnTo>
                    <a:pt x="608840" y="13501"/>
                  </a:lnTo>
                  <a:lnTo>
                    <a:pt x="656345" y="24003"/>
                  </a:lnTo>
                  <a:lnTo>
                    <a:pt x="701895" y="37505"/>
                  </a:lnTo>
                  <a:lnTo>
                    <a:pt x="745001" y="54007"/>
                  </a:lnTo>
                  <a:lnTo>
                    <a:pt x="785174" y="73510"/>
                  </a:lnTo>
                  <a:close/>
                </a:path>
              </a:pathLst>
            </a:custGeom>
            <a:ln w="25400">
              <a:solidFill>
                <a:srgbClr val="212121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826045" y="1137716"/>
              <a:ext cx="2093595" cy="1062990"/>
            </a:xfrm>
            <a:custGeom>
              <a:avLst/>
              <a:gdLst/>
              <a:ahLst/>
              <a:cxnLst/>
              <a:rect l="l" t="t" r="r" b="b"/>
              <a:pathLst>
                <a:path w="2093595" h="1062989">
                  <a:moveTo>
                    <a:pt x="1786842" y="155514"/>
                  </a:moveTo>
                  <a:lnTo>
                    <a:pt x="1833945" y="181025"/>
                  </a:lnTo>
                  <a:lnTo>
                    <a:pt x="1877122" y="207674"/>
                  </a:lnTo>
                  <a:lnTo>
                    <a:pt x="1916375" y="235364"/>
                  </a:lnTo>
                  <a:lnTo>
                    <a:pt x="1951702" y="263995"/>
                  </a:lnTo>
                  <a:lnTo>
                    <a:pt x="1983103" y="293467"/>
                  </a:lnTo>
                  <a:lnTo>
                    <a:pt x="2010580" y="323683"/>
                  </a:lnTo>
                  <a:lnTo>
                    <a:pt x="2034131" y="354542"/>
                  </a:lnTo>
                  <a:lnTo>
                    <a:pt x="2069458" y="417796"/>
                  </a:lnTo>
                  <a:lnTo>
                    <a:pt x="2089085" y="482436"/>
                  </a:lnTo>
                  <a:lnTo>
                    <a:pt x="2093010" y="515029"/>
                  </a:lnTo>
                  <a:lnTo>
                    <a:pt x="2093010" y="547671"/>
                  </a:lnTo>
                  <a:lnTo>
                    <a:pt x="2081234" y="612707"/>
                  </a:lnTo>
                  <a:lnTo>
                    <a:pt x="2053758" y="676753"/>
                  </a:lnTo>
                  <a:lnTo>
                    <a:pt x="2010580" y="739017"/>
                  </a:lnTo>
                  <a:lnTo>
                    <a:pt x="1983103" y="769232"/>
                  </a:lnTo>
                  <a:lnTo>
                    <a:pt x="1951702" y="798705"/>
                  </a:lnTo>
                  <a:lnTo>
                    <a:pt x="1916375" y="827335"/>
                  </a:lnTo>
                  <a:lnTo>
                    <a:pt x="1877122" y="855025"/>
                  </a:lnTo>
                  <a:lnTo>
                    <a:pt x="1833945" y="881675"/>
                  </a:lnTo>
                  <a:lnTo>
                    <a:pt x="1786842" y="907186"/>
                  </a:lnTo>
                  <a:lnTo>
                    <a:pt x="1746497" y="926625"/>
                  </a:lnTo>
                  <a:lnTo>
                    <a:pt x="1704669" y="944768"/>
                  </a:lnTo>
                  <a:lnTo>
                    <a:pt x="1661459" y="961616"/>
                  </a:lnTo>
                  <a:lnTo>
                    <a:pt x="1616970" y="977167"/>
                  </a:lnTo>
                  <a:lnTo>
                    <a:pt x="1571304" y="991422"/>
                  </a:lnTo>
                  <a:lnTo>
                    <a:pt x="1524564" y="1004382"/>
                  </a:lnTo>
                  <a:lnTo>
                    <a:pt x="1476851" y="1016046"/>
                  </a:lnTo>
                  <a:lnTo>
                    <a:pt x="1428269" y="1026413"/>
                  </a:lnTo>
                  <a:lnTo>
                    <a:pt x="1378919" y="1035485"/>
                  </a:lnTo>
                  <a:lnTo>
                    <a:pt x="1328904" y="1043261"/>
                  </a:lnTo>
                  <a:lnTo>
                    <a:pt x="1278326" y="1049740"/>
                  </a:lnTo>
                  <a:lnTo>
                    <a:pt x="1227288" y="1054924"/>
                  </a:lnTo>
                  <a:lnTo>
                    <a:pt x="1175891" y="1058812"/>
                  </a:lnTo>
                  <a:lnTo>
                    <a:pt x="1124239" y="1061404"/>
                  </a:lnTo>
                  <a:lnTo>
                    <a:pt x="1072433" y="1062700"/>
                  </a:lnTo>
                  <a:lnTo>
                    <a:pt x="1020576" y="1062700"/>
                  </a:lnTo>
                  <a:lnTo>
                    <a:pt x="968770" y="1061404"/>
                  </a:lnTo>
                  <a:lnTo>
                    <a:pt x="917118" y="1058812"/>
                  </a:lnTo>
                  <a:lnTo>
                    <a:pt x="865722" y="1054924"/>
                  </a:lnTo>
                  <a:lnTo>
                    <a:pt x="814683" y="1049740"/>
                  </a:lnTo>
                  <a:lnTo>
                    <a:pt x="764106" y="1043261"/>
                  </a:lnTo>
                  <a:lnTo>
                    <a:pt x="714091" y="1035485"/>
                  </a:lnTo>
                  <a:lnTo>
                    <a:pt x="664741" y="1026413"/>
                  </a:lnTo>
                  <a:lnTo>
                    <a:pt x="616158" y="1016046"/>
                  </a:lnTo>
                  <a:lnTo>
                    <a:pt x="568446" y="1004382"/>
                  </a:lnTo>
                  <a:lnTo>
                    <a:pt x="521705" y="991422"/>
                  </a:lnTo>
                  <a:lnTo>
                    <a:pt x="476039" y="977167"/>
                  </a:lnTo>
                  <a:lnTo>
                    <a:pt x="431550" y="961616"/>
                  </a:lnTo>
                  <a:lnTo>
                    <a:pt x="388340" y="944768"/>
                  </a:lnTo>
                  <a:lnTo>
                    <a:pt x="346512" y="926625"/>
                  </a:lnTo>
                  <a:lnTo>
                    <a:pt x="306167" y="907186"/>
                  </a:lnTo>
                  <a:lnTo>
                    <a:pt x="259064" y="881675"/>
                  </a:lnTo>
                  <a:lnTo>
                    <a:pt x="215887" y="855025"/>
                  </a:lnTo>
                  <a:lnTo>
                    <a:pt x="176634" y="827335"/>
                  </a:lnTo>
                  <a:lnTo>
                    <a:pt x="141307" y="798705"/>
                  </a:lnTo>
                  <a:lnTo>
                    <a:pt x="109906" y="769232"/>
                  </a:lnTo>
                  <a:lnTo>
                    <a:pt x="82429" y="739017"/>
                  </a:lnTo>
                  <a:lnTo>
                    <a:pt x="58878" y="708157"/>
                  </a:lnTo>
                  <a:lnTo>
                    <a:pt x="23551" y="644904"/>
                  </a:lnTo>
                  <a:lnTo>
                    <a:pt x="3925" y="580263"/>
                  </a:lnTo>
                  <a:lnTo>
                    <a:pt x="0" y="547671"/>
                  </a:lnTo>
                  <a:lnTo>
                    <a:pt x="0" y="515029"/>
                  </a:lnTo>
                  <a:lnTo>
                    <a:pt x="11775" y="449992"/>
                  </a:lnTo>
                  <a:lnTo>
                    <a:pt x="39252" y="385946"/>
                  </a:lnTo>
                  <a:lnTo>
                    <a:pt x="82429" y="323683"/>
                  </a:lnTo>
                  <a:lnTo>
                    <a:pt x="109906" y="293467"/>
                  </a:lnTo>
                  <a:lnTo>
                    <a:pt x="141307" y="263995"/>
                  </a:lnTo>
                  <a:lnTo>
                    <a:pt x="176634" y="235364"/>
                  </a:lnTo>
                  <a:lnTo>
                    <a:pt x="215887" y="207674"/>
                  </a:lnTo>
                  <a:lnTo>
                    <a:pt x="259064" y="181025"/>
                  </a:lnTo>
                  <a:lnTo>
                    <a:pt x="306167" y="155514"/>
                  </a:lnTo>
                  <a:lnTo>
                    <a:pt x="346512" y="136075"/>
                  </a:lnTo>
                  <a:lnTo>
                    <a:pt x="388340" y="117931"/>
                  </a:lnTo>
                  <a:lnTo>
                    <a:pt x="431550" y="101084"/>
                  </a:lnTo>
                  <a:lnTo>
                    <a:pt x="476039" y="85532"/>
                  </a:lnTo>
                  <a:lnTo>
                    <a:pt x="521705" y="71277"/>
                  </a:lnTo>
                  <a:lnTo>
                    <a:pt x="568446" y="58317"/>
                  </a:lnTo>
                  <a:lnTo>
                    <a:pt x="616158" y="46654"/>
                  </a:lnTo>
                  <a:lnTo>
                    <a:pt x="664741" y="36286"/>
                  </a:lnTo>
                  <a:lnTo>
                    <a:pt x="714091" y="27215"/>
                  </a:lnTo>
                  <a:lnTo>
                    <a:pt x="764106" y="19439"/>
                  </a:lnTo>
                  <a:lnTo>
                    <a:pt x="814683" y="12959"/>
                  </a:lnTo>
                  <a:lnTo>
                    <a:pt x="865722" y="7775"/>
                  </a:lnTo>
                  <a:lnTo>
                    <a:pt x="917118" y="3887"/>
                  </a:lnTo>
                  <a:lnTo>
                    <a:pt x="968770" y="1295"/>
                  </a:lnTo>
                  <a:lnTo>
                    <a:pt x="1020576" y="0"/>
                  </a:lnTo>
                  <a:lnTo>
                    <a:pt x="1072433" y="0"/>
                  </a:lnTo>
                  <a:lnTo>
                    <a:pt x="1124239" y="1295"/>
                  </a:lnTo>
                  <a:lnTo>
                    <a:pt x="1175891" y="3887"/>
                  </a:lnTo>
                  <a:lnTo>
                    <a:pt x="1227288" y="7775"/>
                  </a:lnTo>
                  <a:lnTo>
                    <a:pt x="1278326" y="12959"/>
                  </a:lnTo>
                  <a:lnTo>
                    <a:pt x="1328904" y="19439"/>
                  </a:lnTo>
                  <a:lnTo>
                    <a:pt x="1378919" y="27215"/>
                  </a:lnTo>
                  <a:lnTo>
                    <a:pt x="1428269" y="36286"/>
                  </a:lnTo>
                  <a:lnTo>
                    <a:pt x="1476851" y="46654"/>
                  </a:lnTo>
                  <a:lnTo>
                    <a:pt x="1524564" y="58317"/>
                  </a:lnTo>
                  <a:lnTo>
                    <a:pt x="1571304" y="71277"/>
                  </a:lnTo>
                  <a:lnTo>
                    <a:pt x="1616970" y="85532"/>
                  </a:lnTo>
                  <a:lnTo>
                    <a:pt x="1661459" y="101084"/>
                  </a:lnTo>
                  <a:lnTo>
                    <a:pt x="1704669" y="117931"/>
                  </a:lnTo>
                  <a:lnTo>
                    <a:pt x="1746497" y="136075"/>
                  </a:lnTo>
                  <a:lnTo>
                    <a:pt x="1786842" y="155514"/>
                  </a:lnTo>
                  <a:close/>
                </a:path>
              </a:pathLst>
            </a:custGeom>
            <a:ln w="25400">
              <a:solidFill>
                <a:srgbClr val="1A1A1A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965665" y="1467054"/>
              <a:ext cx="485775" cy="1052830"/>
            </a:xfrm>
            <a:custGeom>
              <a:avLst/>
              <a:gdLst/>
              <a:ahLst/>
              <a:cxnLst/>
              <a:rect l="l" t="t" r="r" b="b"/>
              <a:pathLst>
                <a:path w="485775" h="1052830">
                  <a:moveTo>
                    <a:pt x="0" y="1052503"/>
                  </a:moveTo>
                  <a:lnTo>
                    <a:pt x="485167" y="0"/>
                  </a:lnTo>
                </a:path>
              </a:pathLst>
            </a:custGeom>
            <a:ln w="25400">
              <a:solidFill>
                <a:srgbClr val="1A1A1A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473450" y="1468806"/>
              <a:ext cx="459105" cy="1049020"/>
            </a:xfrm>
            <a:custGeom>
              <a:avLst/>
              <a:gdLst/>
              <a:ahLst/>
              <a:cxnLst/>
              <a:rect l="l" t="t" r="r" b="b"/>
              <a:pathLst>
                <a:path w="459104" h="1049020">
                  <a:moveTo>
                    <a:pt x="458823" y="104900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1A1A1A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674665" y="1467054"/>
              <a:ext cx="485775" cy="1052830"/>
            </a:xfrm>
            <a:custGeom>
              <a:avLst/>
              <a:gdLst/>
              <a:ahLst/>
              <a:cxnLst/>
              <a:rect l="l" t="t" r="r" b="b"/>
              <a:pathLst>
                <a:path w="485775" h="1052830">
                  <a:moveTo>
                    <a:pt x="0" y="1052503"/>
                  </a:moveTo>
                  <a:lnTo>
                    <a:pt x="485167" y="0"/>
                  </a:lnTo>
                </a:path>
              </a:pathLst>
            </a:custGeom>
            <a:ln w="25400">
              <a:solidFill>
                <a:srgbClr val="1A1A1A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182450" y="1468806"/>
              <a:ext cx="459105" cy="1049020"/>
            </a:xfrm>
            <a:custGeom>
              <a:avLst/>
              <a:gdLst/>
              <a:ahLst/>
              <a:cxnLst/>
              <a:rect l="l" t="t" r="r" b="b"/>
              <a:pathLst>
                <a:path w="459104" h="1049020">
                  <a:moveTo>
                    <a:pt x="458823" y="104900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1A1A1A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389246" y="1799999"/>
              <a:ext cx="485775" cy="1052830"/>
            </a:xfrm>
            <a:custGeom>
              <a:avLst/>
              <a:gdLst/>
              <a:ahLst/>
              <a:cxnLst/>
              <a:rect l="l" t="t" r="r" b="b"/>
              <a:pathLst>
                <a:path w="485775" h="1052830">
                  <a:moveTo>
                    <a:pt x="0" y="1052503"/>
                  </a:moveTo>
                  <a:lnTo>
                    <a:pt x="485167" y="0"/>
                  </a:lnTo>
                </a:path>
              </a:pathLst>
            </a:custGeom>
            <a:ln w="25400">
              <a:solidFill>
                <a:srgbClr val="1A1A1A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897031" y="1801750"/>
              <a:ext cx="459105" cy="1049020"/>
            </a:xfrm>
            <a:custGeom>
              <a:avLst/>
              <a:gdLst/>
              <a:ahLst/>
              <a:cxnLst/>
              <a:rect l="l" t="t" r="r" b="b"/>
              <a:pathLst>
                <a:path w="459104" h="1049020">
                  <a:moveTo>
                    <a:pt x="458823" y="104900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1A1A1A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58797" y="1432562"/>
              <a:ext cx="177799" cy="1143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90597" y="1724662"/>
              <a:ext cx="177799" cy="1143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69997" y="1407162"/>
              <a:ext cx="177799" cy="1143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826045" y="2050128"/>
              <a:ext cx="2093595" cy="1062990"/>
            </a:xfrm>
            <a:custGeom>
              <a:avLst/>
              <a:gdLst/>
              <a:ahLst/>
              <a:cxnLst/>
              <a:rect l="l" t="t" r="r" b="b"/>
              <a:pathLst>
                <a:path w="2093595" h="1062989">
                  <a:moveTo>
                    <a:pt x="1786842" y="155514"/>
                  </a:moveTo>
                  <a:lnTo>
                    <a:pt x="1833945" y="181025"/>
                  </a:lnTo>
                  <a:lnTo>
                    <a:pt x="1877122" y="207674"/>
                  </a:lnTo>
                  <a:lnTo>
                    <a:pt x="1916375" y="235364"/>
                  </a:lnTo>
                  <a:lnTo>
                    <a:pt x="1951702" y="263995"/>
                  </a:lnTo>
                  <a:lnTo>
                    <a:pt x="1983103" y="293467"/>
                  </a:lnTo>
                  <a:lnTo>
                    <a:pt x="2010580" y="323683"/>
                  </a:lnTo>
                  <a:lnTo>
                    <a:pt x="2034131" y="354542"/>
                  </a:lnTo>
                  <a:lnTo>
                    <a:pt x="2069458" y="417796"/>
                  </a:lnTo>
                  <a:lnTo>
                    <a:pt x="2089085" y="482436"/>
                  </a:lnTo>
                  <a:lnTo>
                    <a:pt x="2093010" y="515029"/>
                  </a:lnTo>
                  <a:lnTo>
                    <a:pt x="2093010" y="547671"/>
                  </a:lnTo>
                  <a:lnTo>
                    <a:pt x="2081234" y="612707"/>
                  </a:lnTo>
                  <a:lnTo>
                    <a:pt x="2053758" y="676753"/>
                  </a:lnTo>
                  <a:lnTo>
                    <a:pt x="2010580" y="739017"/>
                  </a:lnTo>
                  <a:lnTo>
                    <a:pt x="1983103" y="769232"/>
                  </a:lnTo>
                  <a:lnTo>
                    <a:pt x="1951702" y="798705"/>
                  </a:lnTo>
                  <a:lnTo>
                    <a:pt x="1916375" y="827335"/>
                  </a:lnTo>
                  <a:lnTo>
                    <a:pt x="1877122" y="855025"/>
                  </a:lnTo>
                  <a:lnTo>
                    <a:pt x="1833945" y="881675"/>
                  </a:lnTo>
                  <a:lnTo>
                    <a:pt x="1786842" y="907186"/>
                  </a:lnTo>
                  <a:lnTo>
                    <a:pt x="1746497" y="926625"/>
                  </a:lnTo>
                  <a:lnTo>
                    <a:pt x="1704669" y="944768"/>
                  </a:lnTo>
                  <a:lnTo>
                    <a:pt x="1661459" y="961616"/>
                  </a:lnTo>
                  <a:lnTo>
                    <a:pt x="1616970" y="977167"/>
                  </a:lnTo>
                  <a:lnTo>
                    <a:pt x="1571304" y="991422"/>
                  </a:lnTo>
                  <a:lnTo>
                    <a:pt x="1524564" y="1004382"/>
                  </a:lnTo>
                  <a:lnTo>
                    <a:pt x="1476851" y="1016046"/>
                  </a:lnTo>
                  <a:lnTo>
                    <a:pt x="1428269" y="1026413"/>
                  </a:lnTo>
                  <a:lnTo>
                    <a:pt x="1378919" y="1035485"/>
                  </a:lnTo>
                  <a:lnTo>
                    <a:pt x="1328904" y="1043261"/>
                  </a:lnTo>
                  <a:lnTo>
                    <a:pt x="1278326" y="1049740"/>
                  </a:lnTo>
                  <a:lnTo>
                    <a:pt x="1227288" y="1054924"/>
                  </a:lnTo>
                  <a:lnTo>
                    <a:pt x="1175891" y="1058812"/>
                  </a:lnTo>
                  <a:lnTo>
                    <a:pt x="1124239" y="1061404"/>
                  </a:lnTo>
                  <a:lnTo>
                    <a:pt x="1072433" y="1062700"/>
                  </a:lnTo>
                  <a:lnTo>
                    <a:pt x="1020576" y="1062700"/>
                  </a:lnTo>
                  <a:lnTo>
                    <a:pt x="968770" y="1061404"/>
                  </a:lnTo>
                  <a:lnTo>
                    <a:pt x="917118" y="1058812"/>
                  </a:lnTo>
                  <a:lnTo>
                    <a:pt x="865722" y="1054924"/>
                  </a:lnTo>
                  <a:lnTo>
                    <a:pt x="814683" y="1049740"/>
                  </a:lnTo>
                  <a:lnTo>
                    <a:pt x="764106" y="1043261"/>
                  </a:lnTo>
                  <a:lnTo>
                    <a:pt x="714091" y="1035485"/>
                  </a:lnTo>
                  <a:lnTo>
                    <a:pt x="664741" y="1026413"/>
                  </a:lnTo>
                  <a:lnTo>
                    <a:pt x="616158" y="1016046"/>
                  </a:lnTo>
                  <a:lnTo>
                    <a:pt x="568446" y="1004382"/>
                  </a:lnTo>
                  <a:lnTo>
                    <a:pt x="521705" y="991422"/>
                  </a:lnTo>
                  <a:lnTo>
                    <a:pt x="476039" y="977167"/>
                  </a:lnTo>
                  <a:lnTo>
                    <a:pt x="431550" y="961616"/>
                  </a:lnTo>
                  <a:lnTo>
                    <a:pt x="388340" y="944768"/>
                  </a:lnTo>
                  <a:lnTo>
                    <a:pt x="346512" y="926625"/>
                  </a:lnTo>
                  <a:lnTo>
                    <a:pt x="306167" y="907186"/>
                  </a:lnTo>
                  <a:lnTo>
                    <a:pt x="259064" y="881675"/>
                  </a:lnTo>
                  <a:lnTo>
                    <a:pt x="215887" y="855025"/>
                  </a:lnTo>
                  <a:lnTo>
                    <a:pt x="176634" y="827335"/>
                  </a:lnTo>
                  <a:lnTo>
                    <a:pt x="141307" y="798705"/>
                  </a:lnTo>
                  <a:lnTo>
                    <a:pt x="109906" y="769232"/>
                  </a:lnTo>
                  <a:lnTo>
                    <a:pt x="82429" y="739017"/>
                  </a:lnTo>
                  <a:lnTo>
                    <a:pt x="58878" y="708157"/>
                  </a:lnTo>
                  <a:lnTo>
                    <a:pt x="23551" y="644904"/>
                  </a:lnTo>
                  <a:lnTo>
                    <a:pt x="3925" y="580263"/>
                  </a:lnTo>
                  <a:lnTo>
                    <a:pt x="0" y="547671"/>
                  </a:lnTo>
                  <a:lnTo>
                    <a:pt x="0" y="515029"/>
                  </a:lnTo>
                  <a:lnTo>
                    <a:pt x="11775" y="449992"/>
                  </a:lnTo>
                  <a:lnTo>
                    <a:pt x="39252" y="385946"/>
                  </a:lnTo>
                  <a:lnTo>
                    <a:pt x="82429" y="323683"/>
                  </a:lnTo>
                  <a:lnTo>
                    <a:pt x="109906" y="293467"/>
                  </a:lnTo>
                  <a:lnTo>
                    <a:pt x="141307" y="263995"/>
                  </a:lnTo>
                  <a:lnTo>
                    <a:pt x="176634" y="235364"/>
                  </a:lnTo>
                  <a:lnTo>
                    <a:pt x="215887" y="207674"/>
                  </a:lnTo>
                  <a:lnTo>
                    <a:pt x="259064" y="181025"/>
                  </a:lnTo>
                  <a:lnTo>
                    <a:pt x="306167" y="155514"/>
                  </a:lnTo>
                  <a:lnTo>
                    <a:pt x="346512" y="136075"/>
                  </a:lnTo>
                  <a:lnTo>
                    <a:pt x="388340" y="117931"/>
                  </a:lnTo>
                  <a:lnTo>
                    <a:pt x="431550" y="101084"/>
                  </a:lnTo>
                  <a:lnTo>
                    <a:pt x="476039" y="85532"/>
                  </a:lnTo>
                  <a:lnTo>
                    <a:pt x="521705" y="71277"/>
                  </a:lnTo>
                  <a:lnTo>
                    <a:pt x="568446" y="58317"/>
                  </a:lnTo>
                  <a:lnTo>
                    <a:pt x="616158" y="46654"/>
                  </a:lnTo>
                  <a:lnTo>
                    <a:pt x="664741" y="36286"/>
                  </a:lnTo>
                  <a:lnTo>
                    <a:pt x="714091" y="27215"/>
                  </a:lnTo>
                  <a:lnTo>
                    <a:pt x="764106" y="19439"/>
                  </a:lnTo>
                  <a:lnTo>
                    <a:pt x="814683" y="12959"/>
                  </a:lnTo>
                  <a:lnTo>
                    <a:pt x="865722" y="7775"/>
                  </a:lnTo>
                  <a:lnTo>
                    <a:pt x="917118" y="3887"/>
                  </a:lnTo>
                  <a:lnTo>
                    <a:pt x="968770" y="1295"/>
                  </a:lnTo>
                  <a:lnTo>
                    <a:pt x="1020576" y="0"/>
                  </a:lnTo>
                  <a:lnTo>
                    <a:pt x="1072433" y="0"/>
                  </a:lnTo>
                  <a:lnTo>
                    <a:pt x="1124239" y="1295"/>
                  </a:lnTo>
                  <a:lnTo>
                    <a:pt x="1175891" y="3887"/>
                  </a:lnTo>
                  <a:lnTo>
                    <a:pt x="1227288" y="7775"/>
                  </a:lnTo>
                  <a:lnTo>
                    <a:pt x="1278326" y="12959"/>
                  </a:lnTo>
                  <a:lnTo>
                    <a:pt x="1328904" y="19439"/>
                  </a:lnTo>
                  <a:lnTo>
                    <a:pt x="1378919" y="27215"/>
                  </a:lnTo>
                  <a:lnTo>
                    <a:pt x="1428269" y="36286"/>
                  </a:lnTo>
                  <a:lnTo>
                    <a:pt x="1476851" y="46654"/>
                  </a:lnTo>
                  <a:lnTo>
                    <a:pt x="1524564" y="58317"/>
                  </a:lnTo>
                  <a:lnTo>
                    <a:pt x="1571304" y="71277"/>
                  </a:lnTo>
                  <a:lnTo>
                    <a:pt x="1616970" y="85532"/>
                  </a:lnTo>
                  <a:lnTo>
                    <a:pt x="1661459" y="101084"/>
                  </a:lnTo>
                  <a:lnTo>
                    <a:pt x="1704669" y="117931"/>
                  </a:lnTo>
                  <a:lnTo>
                    <a:pt x="1746497" y="136075"/>
                  </a:lnTo>
                  <a:lnTo>
                    <a:pt x="1786842" y="155514"/>
                  </a:lnTo>
                  <a:close/>
                </a:path>
              </a:pathLst>
            </a:custGeom>
            <a:ln w="25400">
              <a:solidFill>
                <a:srgbClr val="1A1A1A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395565" y="494370"/>
              <a:ext cx="1529080" cy="1061085"/>
            </a:xfrm>
            <a:custGeom>
              <a:avLst/>
              <a:gdLst/>
              <a:ahLst/>
              <a:cxnLst/>
              <a:rect l="l" t="t" r="r" b="b"/>
              <a:pathLst>
                <a:path w="1529079" h="1061085">
                  <a:moveTo>
                    <a:pt x="1528519" y="106104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1A1A1A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848960" y="494370"/>
              <a:ext cx="558165" cy="1068070"/>
            </a:xfrm>
            <a:custGeom>
              <a:avLst/>
              <a:gdLst/>
              <a:ahLst/>
              <a:cxnLst/>
              <a:rect l="l" t="t" r="r" b="b"/>
              <a:pathLst>
                <a:path w="558164" h="1068070">
                  <a:moveTo>
                    <a:pt x="0" y="1067879"/>
                  </a:moveTo>
                  <a:lnTo>
                    <a:pt x="557685" y="0"/>
                  </a:lnTo>
                </a:path>
              </a:pathLst>
            </a:custGeom>
            <a:ln w="25399">
              <a:solidFill>
                <a:srgbClr val="1A1A1A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835121" y="494371"/>
              <a:ext cx="1469390" cy="1987550"/>
            </a:xfrm>
            <a:custGeom>
              <a:avLst/>
              <a:gdLst/>
              <a:ahLst/>
              <a:cxnLst/>
              <a:rect l="l" t="t" r="r" b="b"/>
              <a:pathLst>
                <a:path w="1469389" h="1987550">
                  <a:moveTo>
                    <a:pt x="0" y="1987014"/>
                  </a:moveTo>
                  <a:lnTo>
                    <a:pt x="1469000" y="0"/>
                  </a:lnTo>
                </a:path>
              </a:pathLst>
            </a:custGeom>
            <a:ln w="25399">
              <a:solidFill>
                <a:srgbClr val="1A1A1A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295637" y="491756"/>
              <a:ext cx="650875" cy="2069464"/>
            </a:xfrm>
            <a:custGeom>
              <a:avLst/>
              <a:gdLst/>
              <a:ahLst/>
              <a:cxnLst/>
              <a:rect l="l" t="t" r="r" b="b"/>
              <a:pathLst>
                <a:path w="650875" h="2069464">
                  <a:moveTo>
                    <a:pt x="650446" y="2069308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1A1A1A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061929" y="413378"/>
              <a:ext cx="862965" cy="145415"/>
            </a:xfrm>
            <a:custGeom>
              <a:avLst/>
              <a:gdLst/>
              <a:ahLst/>
              <a:cxnLst/>
              <a:rect l="l" t="t" r="r" b="b"/>
              <a:pathLst>
                <a:path w="862964" h="145415">
                  <a:moveTo>
                    <a:pt x="0" y="145161"/>
                  </a:moveTo>
                  <a:lnTo>
                    <a:pt x="862564" y="145161"/>
                  </a:lnTo>
                  <a:lnTo>
                    <a:pt x="862564" y="0"/>
                  </a:lnTo>
                  <a:lnTo>
                    <a:pt x="0" y="0"/>
                  </a:lnTo>
                  <a:lnTo>
                    <a:pt x="0" y="145161"/>
                  </a:lnTo>
                  <a:close/>
                </a:path>
              </a:pathLst>
            </a:custGeom>
            <a:solidFill>
              <a:srgbClr val="9090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924494" y="413378"/>
              <a:ext cx="873760" cy="145415"/>
            </a:xfrm>
            <a:custGeom>
              <a:avLst/>
              <a:gdLst/>
              <a:ahLst/>
              <a:cxnLst/>
              <a:rect l="l" t="t" r="r" b="b"/>
              <a:pathLst>
                <a:path w="873760" h="145415">
                  <a:moveTo>
                    <a:pt x="0" y="0"/>
                  </a:moveTo>
                  <a:lnTo>
                    <a:pt x="873135" y="0"/>
                  </a:lnTo>
                  <a:lnTo>
                    <a:pt x="873135" y="145161"/>
                  </a:lnTo>
                  <a:lnTo>
                    <a:pt x="0" y="145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7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85178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</a:t>
            </a:r>
            <a:r>
              <a:rPr dirty="0"/>
              <a:t>on</a:t>
            </a:r>
            <a:r>
              <a:rPr dirty="0" spc="-5"/>
              <a:t>ca</a:t>
            </a:r>
            <a:r>
              <a:rPr dirty="0"/>
              <a:t>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2023-05-14T09:43:51Z</dcterms:created>
  <dcterms:modified xsi:type="dcterms:W3CDTF">2023-05-14T09:43:51Z</dcterms:modified>
</cp:coreProperties>
</file>