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8572500" cy="3562350"/>
  <p:notesSz cx="8572500" cy="3562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93" d="100"/>
          <a:sy n="193" d="100"/>
        </p:scale>
        <p:origin x="136" y="6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2937" y="1104328"/>
            <a:ext cx="7286625" cy="748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85875" y="1994916"/>
            <a:ext cx="6000750" cy="890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28625" y="819340"/>
            <a:ext cx="3729037" cy="2351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414837" y="819340"/>
            <a:ext cx="3729037" cy="2351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45" y="764296"/>
            <a:ext cx="4400881" cy="270762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9245" y="779396"/>
            <a:ext cx="4324985" cy="2631440"/>
          </a:xfrm>
          <a:custGeom>
            <a:avLst/>
            <a:gdLst/>
            <a:ahLst/>
            <a:cxnLst/>
            <a:rect l="l" t="t" r="r" b="b"/>
            <a:pathLst>
              <a:path w="4324985" h="2631440">
                <a:moveTo>
                  <a:pt x="0" y="0"/>
                </a:moveTo>
                <a:lnTo>
                  <a:pt x="4324681" y="0"/>
                </a:lnTo>
                <a:lnTo>
                  <a:pt x="4324681" y="2631424"/>
                </a:lnTo>
                <a:lnTo>
                  <a:pt x="0" y="263142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36637"/>
            <a:ext cx="1382675" cy="203588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14349" y="1037907"/>
            <a:ext cx="751205" cy="1587500"/>
          </a:xfrm>
          <a:custGeom>
            <a:avLst/>
            <a:gdLst/>
            <a:ahLst/>
            <a:cxnLst/>
            <a:rect l="l" t="t" r="r" b="b"/>
            <a:pathLst>
              <a:path w="751205" h="1587500">
                <a:moveTo>
                  <a:pt x="750601" y="0"/>
                </a:moveTo>
                <a:lnTo>
                  <a:pt x="8306" y="620134"/>
                </a:lnTo>
                <a:lnTo>
                  <a:pt x="0" y="1587347"/>
                </a:lnTo>
                <a:lnTo>
                  <a:pt x="742294" y="967212"/>
                </a:lnTo>
                <a:lnTo>
                  <a:pt x="750601" y="0"/>
                </a:lnTo>
                <a:close/>
              </a:path>
            </a:pathLst>
          </a:custGeom>
          <a:solidFill>
            <a:srgbClr val="009051">
              <a:alpha val="4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9548" y="1556091"/>
            <a:ext cx="505624" cy="4428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2727" y="418435"/>
            <a:ext cx="2267044" cy="238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8625" y="819340"/>
            <a:ext cx="7715250" cy="2351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14650" y="3312985"/>
            <a:ext cx="2743200" cy="1781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28625" y="3312985"/>
            <a:ext cx="1971675" cy="1781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172200" y="3312985"/>
            <a:ext cx="1971675" cy="1781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27" y="2539335"/>
            <a:ext cx="681355" cy="345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88900" marR="5080" indent="-76200">
              <a:lnSpc>
                <a:spcPts val="1200"/>
              </a:lnSpc>
              <a:spcBef>
                <a:spcPts val="240"/>
              </a:spcBef>
            </a:pP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mp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ing &amp;  </a:t>
            </a:r>
            <a:r>
              <a:rPr sz="1100" spc="-5" dirty="0">
                <a:latin typeface="Times New Roman"/>
                <a:cs typeface="Times New Roman"/>
              </a:rPr>
              <a:t>grouping</a:t>
            </a:r>
            <a:endParaRPr sz="11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3411" y="836637"/>
            <a:ext cx="2562860" cy="2036445"/>
            <a:chOff x="493411" y="836637"/>
            <a:chExt cx="2562860" cy="2036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373" y="836637"/>
              <a:ext cx="1586050" cy="20358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2097" y="1037907"/>
              <a:ext cx="751205" cy="1587500"/>
            </a:xfrm>
            <a:custGeom>
              <a:avLst/>
              <a:gdLst/>
              <a:ahLst/>
              <a:cxnLst/>
              <a:rect l="l" t="t" r="r" b="b"/>
              <a:pathLst>
                <a:path w="751205" h="1587500">
                  <a:moveTo>
                    <a:pt x="750601" y="0"/>
                  </a:moveTo>
                  <a:lnTo>
                    <a:pt x="8306" y="620134"/>
                  </a:lnTo>
                  <a:lnTo>
                    <a:pt x="0" y="1587347"/>
                  </a:lnTo>
                  <a:lnTo>
                    <a:pt x="742294" y="967212"/>
                  </a:lnTo>
                  <a:lnTo>
                    <a:pt x="750601" y="0"/>
                  </a:lnTo>
                  <a:close/>
                </a:path>
              </a:pathLst>
            </a:custGeom>
            <a:solidFill>
              <a:srgbClr val="009051">
                <a:alpha val="4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7296" y="1556091"/>
              <a:ext cx="505623" cy="4428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00684" y="1419033"/>
              <a:ext cx="168275" cy="323850"/>
            </a:xfrm>
            <a:custGeom>
              <a:avLst/>
              <a:gdLst/>
              <a:ahLst/>
              <a:cxnLst/>
              <a:rect l="l" t="t" r="r" b="b"/>
              <a:pathLst>
                <a:path w="168275" h="323850">
                  <a:moveTo>
                    <a:pt x="144165" y="276233"/>
                  </a:moveTo>
                  <a:lnTo>
                    <a:pt x="116035" y="311779"/>
                  </a:lnTo>
                  <a:lnTo>
                    <a:pt x="84037" y="323627"/>
                  </a:lnTo>
                  <a:lnTo>
                    <a:pt x="52039" y="311779"/>
                  </a:lnTo>
                  <a:lnTo>
                    <a:pt x="23909" y="276233"/>
                  </a:lnTo>
                  <a:lnTo>
                    <a:pt x="7969" y="234234"/>
                  </a:lnTo>
                  <a:lnTo>
                    <a:pt x="0" y="186582"/>
                  </a:lnTo>
                  <a:lnTo>
                    <a:pt x="0" y="137045"/>
                  </a:lnTo>
                  <a:lnTo>
                    <a:pt x="7969" y="89392"/>
                  </a:lnTo>
                  <a:lnTo>
                    <a:pt x="23909" y="47394"/>
                  </a:lnTo>
                  <a:lnTo>
                    <a:pt x="52039" y="11848"/>
                  </a:lnTo>
                  <a:lnTo>
                    <a:pt x="84037" y="0"/>
                  </a:lnTo>
                  <a:lnTo>
                    <a:pt x="116035" y="11848"/>
                  </a:lnTo>
                  <a:lnTo>
                    <a:pt x="144165" y="47394"/>
                  </a:lnTo>
                  <a:lnTo>
                    <a:pt x="160105" y="89392"/>
                  </a:lnTo>
                  <a:lnTo>
                    <a:pt x="168075" y="137045"/>
                  </a:lnTo>
                  <a:lnTo>
                    <a:pt x="168075" y="186582"/>
                  </a:lnTo>
                  <a:lnTo>
                    <a:pt x="160105" y="234234"/>
                  </a:lnTo>
                  <a:lnTo>
                    <a:pt x="144165" y="276233"/>
                  </a:lnTo>
                  <a:close/>
                </a:path>
              </a:pathLst>
            </a:custGeom>
            <a:ln w="9525">
              <a:solidFill>
                <a:srgbClr val="59595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7067" y="1613519"/>
              <a:ext cx="168275" cy="323850"/>
            </a:xfrm>
            <a:custGeom>
              <a:avLst/>
              <a:gdLst/>
              <a:ahLst/>
              <a:cxnLst/>
              <a:rect l="l" t="t" r="r" b="b"/>
              <a:pathLst>
                <a:path w="168275" h="323850">
                  <a:moveTo>
                    <a:pt x="144165" y="276233"/>
                  </a:moveTo>
                  <a:lnTo>
                    <a:pt x="116035" y="311779"/>
                  </a:lnTo>
                  <a:lnTo>
                    <a:pt x="84037" y="323627"/>
                  </a:lnTo>
                  <a:lnTo>
                    <a:pt x="52039" y="311779"/>
                  </a:lnTo>
                  <a:lnTo>
                    <a:pt x="23909" y="276233"/>
                  </a:lnTo>
                  <a:lnTo>
                    <a:pt x="7969" y="234234"/>
                  </a:lnTo>
                  <a:lnTo>
                    <a:pt x="0" y="186582"/>
                  </a:lnTo>
                  <a:lnTo>
                    <a:pt x="0" y="137045"/>
                  </a:lnTo>
                  <a:lnTo>
                    <a:pt x="7969" y="89392"/>
                  </a:lnTo>
                  <a:lnTo>
                    <a:pt x="23909" y="47394"/>
                  </a:lnTo>
                  <a:lnTo>
                    <a:pt x="52039" y="11848"/>
                  </a:lnTo>
                  <a:lnTo>
                    <a:pt x="84037" y="0"/>
                  </a:lnTo>
                  <a:lnTo>
                    <a:pt x="116035" y="11848"/>
                  </a:lnTo>
                  <a:lnTo>
                    <a:pt x="144165" y="47394"/>
                  </a:lnTo>
                  <a:lnTo>
                    <a:pt x="160105" y="89392"/>
                  </a:lnTo>
                  <a:lnTo>
                    <a:pt x="168075" y="137045"/>
                  </a:lnTo>
                  <a:lnTo>
                    <a:pt x="168075" y="186582"/>
                  </a:lnTo>
                  <a:lnTo>
                    <a:pt x="160105" y="234234"/>
                  </a:lnTo>
                  <a:lnTo>
                    <a:pt x="144165" y="276233"/>
                  </a:lnTo>
                  <a:close/>
                </a:path>
              </a:pathLst>
            </a:custGeom>
            <a:ln w="9525">
              <a:solidFill>
                <a:srgbClr val="59595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5702" y="1714014"/>
              <a:ext cx="168275" cy="323850"/>
            </a:xfrm>
            <a:custGeom>
              <a:avLst/>
              <a:gdLst/>
              <a:ahLst/>
              <a:cxnLst/>
              <a:rect l="l" t="t" r="r" b="b"/>
              <a:pathLst>
                <a:path w="168275" h="323850">
                  <a:moveTo>
                    <a:pt x="144165" y="276233"/>
                  </a:moveTo>
                  <a:lnTo>
                    <a:pt x="116035" y="311779"/>
                  </a:lnTo>
                  <a:lnTo>
                    <a:pt x="84037" y="323627"/>
                  </a:lnTo>
                  <a:lnTo>
                    <a:pt x="52039" y="311779"/>
                  </a:lnTo>
                  <a:lnTo>
                    <a:pt x="23909" y="276233"/>
                  </a:lnTo>
                  <a:lnTo>
                    <a:pt x="7969" y="234234"/>
                  </a:lnTo>
                  <a:lnTo>
                    <a:pt x="0" y="186582"/>
                  </a:lnTo>
                  <a:lnTo>
                    <a:pt x="0" y="137045"/>
                  </a:lnTo>
                  <a:lnTo>
                    <a:pt x="7969" y="89392"/>
                  </a:lnTo>
                  <a:lnTo>
                    <a:pt x="23909" y="47394"/>
                  </a:lnTo>
                  <a:lnTo>
                    <a:pt x="52039" y="11848"/>
                  </a:lnTo>
                  <a:lnTo>
                    <a:pt x="84037" y="0"/>
                  </a:lnTo>
                  <a:lnTo>
                    <a:pt x="116035" y="11848"/>
                  </a:lnTo>
                  <a:lnTo>
                    <a:pt x="144165" y="47394"/>
                  </a:lnTo>
                  <a:lnTo>
                    <a:pt x="160105" y="89392"/>
                  </a:lnTo>
                  <a:lnTo>
                    <a:pt x="168075" y="137045"/>
                  </a:lnTo>
                  <a:lnTo>
                    <a:pt x="168075" y="186582"/>
                  </a:lnTo>
                  <a:lnTo>
                    <a:pt x="160105" y="234234"/>
                  </a:lnTo>
                  <a:lnTo>
                    <a:pt x="144165" y="276233"/>
                  </a:lnTo>
                  <a:close/>
                </a:path>
              </a:pathLst>
            </a:custGeom>
            <a:ln w="9525">
              <a:solidFill>
                <a:srgbClr val="59595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626" y="1758261"/>
              <a:ext cx="168275" cy="323850"/>
            </a:xfrm>
            <a:custGeom>
              <a:avLst/>
              <a:gdLst/>
              <a:ahLst/>
              <a:cxnLst/>
              <a:rect l="l" t="t" r="r" b="b"/>
              <a:pathLst>
                <a:path w="168275" h="323850">
                  <a:moveTo>
                    <a:pt x="144165" y="276233"/>
                  </a:moveTo>
                  <a:lnTo>
                    <a:pt x="116035" y="311779"/>
                  </a:lnTo>
                  <a:lnTo>
                    <a:pt x="84037" y="323627"/>
                  </a:lnTo>
                  <a:lnTo>
                    <a:pt x="52039" y="311779"/>
                  </a:lnTo>
                  <a:lnTo>
                    <a:pt x="23909" y="276233"/>
                  </a:lnTo>
                  <a:lnTo>
                    <a:pt x="7969" y="234234"/>
                  </a:lnTo>
                  <a:lnTo>
                    <a:pt x="0" y="186582"/>
                  </a:lnTo>
                  <a:lnTo>
                    <a:pt x="0" y="137045"/>
                  </a:lnTo>
                  <a:lnTo>
                    <a:pt x="7969" y="89392"/>
                  </a:lnTo>
                  <a:lnTo>
                    <a:pt x="23909" y="47394"/>
                  </a:lnTo>
                  <a:lnTo>
                    <a:pt x="52039" y="11848"/>
                  </a:lnTo>
                  <a:lnTo>
                    <a:pt x="84037" y="0"/>
                  </a:lnTo>
                  <a:lnTo>
                    <a:pt x="116035" y="11848"/>
                  </a:lnTo>
                  <a:lnTo>
                    <a:pt x="144165" y="47394"/>
                  </a:lnTo>
                  <a:lnTo>
                    <a:pt x="160105" y="89392"/>
                  </a:lnTo>
                  <a:lnTo>
                    <a:pt x="168075" y="137045"/>
                  </a:lnTo>
                  <a:lnTo>
                    <a:pt x="168075" y="186582"/>
                  </a:lnTo>
                  <a:lnTo>
                    <a:pt x="160105" y="234234"/>
                  </a:lnTo>
                  <a:lnTo>
                    <a:pt x="144165" y="276233"/>
                  </a:lnTo>
                  <a:close/>
                </a:path>
              </a:pathLst>
            </a:custGeom>
            <a:ln w="9525">
              <a:solidFill>
                <a:srgbClr val="59595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7202" y="1661519"/>
              <a:ext cx="168275" cy="323850"/>
            </a:xfrm>
            <a:custGeom>
              <a:avLst/>
              <a:gdLst/>
              <a:ahLst/>
              <a:cxnLst/>
              <a:rect l="l" t="t" r="r" b="b"/>
              <a:pathLst>
                <a:path w="168275" h="323850">
                  <a:moveTo>
                    <a:pt x="144165" y="276233"/>
                  </a:moveTo>
                  <a:lnTo>
                    <a:pt x="116035" y="311779"/>
                  </a:lnTo>
                  <a:lnTo>
                    <a:pt x="84037" y="323627"/>
                  </a:lnTo>
                  <a:lnTo>
                    <a:pt x="52039" y="311779"/>
                  </a:lnTo>
                  <a:lnTo>
                    <a:pt x="23909" y="276233"/>
                  </a:lnTo>
                  <a:lnTo>
                    <a:pt x="7969" y="234234"/>
                  </a:lnTo>
                  <a:lnTo>
                    <a:pt x="0" y="186582"/>
                  </a:lnTo>
                  <a:lnTo>
                    <a:pt x="0" y="137045"/>
                  </a:lnTo>
                  <a:lnTo>
                    <a:pt x="7969" y="89392"/>
                  </a:lnTo>
                  <a:lnTo>
                    <a:pt x="23909" y="47394"/>
                  </a:lnTo>
                  <a:lnTo>
                    <a:pt x="52039" y="11848"/>
                  </a:lnTo>
                  <a:lnTo>
                    <a:pt x="84037" y="0"/>
                  </a:lnTo>
                  <a:lnTo>
                    <a:pt x="116035" y="11848"/>
                  </a:lnTo>
                  <a:lnTo>
                    <a:pt x="144165" y="47394"/>
                  </a:lnTo>
                  <a:lnTo>
                    <a:pt x="160105" y="89392"/>
                  </a:lnTo>
                  <a:lnTo>
                    <a:pt x="168075" y="137045"/>
                  </a:lnTo>
                  <a:lnTo>
                    <a:pt x="168075" y="186582"/>
                  </a:lnTo>
                  <a:lnTo>
                    <a:pt x="160105" y="234234"/>
                  </a:lnTo>
                  <a:lnTo>
                    <a:pt x="144165" y="276233"/>
                  </a:lnTo>
                  <a:close/>
                </a:path>
              </a:pathLst>
            </a:custGeom>
            <a:ln w="9525">
              <a:solidFill>
                <a:srgbClr val="59595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8767" y="1805679"/>
              <a:ext cx="168275" cy="323850"/>
            </a:xfrm>
            <a:custGeom>
              <a:avLst/>
              <a:gdLst/>
              <a:ahLst/>
              <a:cxnLst/>
              <a:rect l="l" t="t" r="r" b="b"/>
              <a:pathLst>
                <a:path w="168275" h="323850">
                  <a:moveTo>
                    <a:pt x="144165" y="276233"/>
                  </a:moveTo>
                  <a:lnTo>
                    <a:pt x="116035" y="311779"/>
                  </a:lnTo>
                  <a:lnTo>
                    <a:pt x="84037" y="323627"/>
                  </a:lnTo>
                  <a:lnTo>
                    <a:pt x="52039" y="311779"/>
                  </a:lnTo>
                  <a:lnTo>
                    <a:pt x="23909" y="276233"/>
                  </a:lnTo>
                  <a:lnTo>
                    <a:pt x="7969" y="234234"/>
                  </a:lnTo>
                  <a:lnTo>
                    <a:pt x="0" y="186582"/>
                  </a:lnTo>
                  <a:lnTo>
                    <a:pt x="0" y="137045"/>
                  </a:lnTo>
                  <a:lnTo>
                    <a:pt x="7969" y="89392"/>
                  </a:lnTo>
                  <a:lnTo>
                    <a:pt x="23909" y="47394"/>
                  </a:lnTo>
                  <a:lnTo>
                    <a:pt x="52039" y="11848"/>
                  </a:lnTo>
                  <a:lnTo>
                    <a:pt x="84037" y="0"/>
                  </a:lnTo>
                  <a:lnTo>
                    <a:pt x="116035" y="11848"/>
                  </a:lnTo>
                  <a:lnTo>
                    <a:pt x="144165" y="47394"/>
                  </a:lnTo>
                  <a:lnTo>
                    <a:pt x="160105" y="89392"/>
                  </a:lnTo>
                  <a:lnTo>
                    <a:pt x="168075" y="137045"/>
                  </a:lnTo>
                  <a:lnTo>
                    <a:pt x="168075" y="186582"/>
                  </a:lnTo>
                  <a:lnTo>
                    <a:pt x="160105" y="234234"/>
                  </a:lnTo>
                  <a:lnTo>
                    <a:pt x="144165" y="276233"/>
                  </a:lnTo>
                  <a:close/>
                </a:path>
              </a:pathLst>
            </a:custGeom>
            <a:ln w="9525">
              <a:solidFill>
                <a:srgbClr val="59595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6080" y="1517360"/>
              <a:ext cx="168275" cy="323850"/>
            </a:xfrm>
            <a:custGeom>
              <a:avLst/>
              <a:gdLst/>
              <a:ahLst/>
              <a:cxnLst/>
              <a:rect l="l" t="t" r="r" b="b"/>
              <a:pathLst>
                <a:path w="168275" h="323850">
                  <a:moveTo>
                    <a:pt x="144165" y="276233"/>
                  </a:moveTo>
                  <a:lnTo>
                    <a:pt x="116035" y="311779"/>
                  </a:lnTo>
                  <a:lnTo>
                    <a:pt x="84037" y="323627"/>
                  </a:lnTo>
                  <a:lnTo>
                    <a:pt x="52039" y="311779"/>
                  </a:lnTo>
                  <a:lnTo>
                    <a:pt x="23909" y="276233"/>
                  </a:lnTo>
                  <a:lnTo>
                    <a:pt x="7969" y="234234"/>
                  </a:lnTo>
                  <a:lnTo>
                    <a:pt x="0" y="186582"/>
                  </a:lnTo>
                  <a:lnTo>
                    <a:pt x="0" y="137045"/>
                  </a:lnTo>
                  <a:lnTo>
                    <a:pt x="7969" y="89392"/>
                  </a:lnTo>
                  <a:lnTo>
                    <a:pt x="23909" y="47394"/>
                  </a:lnTo>
                  <a:lnTo>
                    <a:pt x="52039" y="11848"/>
                  </a:lnTo>
                  <a:lnTo>
                    <a:pt x="84037" y="0"/>
                  </a:lnTo>
                  <a:lnTo>
                    <a:pt x="116035" y="11848"/>
                  </a:lnTo>
                  <a:lnTo>
                    <a:pt x="144165" y="47394"/>
                  </a:lnTo>
                  <a:lnTo>
                    <a:pt x="160105" y="89392"/>
                  </a:lnTo>
                  <a:lnTo>
                    <a:pt x="168075" y="137045"/>
                  </a:lnTo>
                  <a:lnTo>
                    <a:pt x="168075" y="186582"/>
                  </a:lnTo>
                  <a:lnTo>
                    <a:pt x="160105" y="234234"/>
                  </a:lnTo>
                  <a:lnTo>
                    <a:pt x="144165" y="276233"/>
                  </a:lnTo>
                  <a:close/>
                </a:path>
              </a:pathLst>
            </a:custGeom>
            <a:ln w="9525">
              <a:solidFill>
                <a:srgbClr val="59595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936" y="2442870"/>
              <a:ext cx="307340" cy="0"/>
            </a:xfrm>
            <a:custGeom>
              <a:avLst/>
              <a:gdLst/>
              <a:ahLst/>
              <a:cxnLst/>
              <a:rect l="l" t="t" r="r" b="b"/>
              <a:pathLst>
                <a:path w="307340">
                  <a:moveTo>
                    <a:pt x="0" y="0"/>
                  </a:moveTo>
                  <a:lnTo>
                    <a:pt x="297622" y="0"/>
                  </a:lnTo>
                  <a:lnTo>
                    <a:pt x="307147" y="0"/>
                  </a:lnTo>
                </a:path>
              </a:pathLst>
            </a:custGeom>
            <a:ln w="19050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0558" y="2393340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0" y="0"/>
                  </a:moveTo>
                  <a:lnTo>
                    <a:pt x="0" y="99060"/>
                  </a:lnTo>
                  <a:lnTo>
                    <a:pt x="99059" y="49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01352" y="2442870"/>
              <a:ext cx="307340" cy="0"/>
            </a:xfrm>
            <a:custGeom>
              <a:avLst/>
              <a:gdLst/>
              <a:ahLst/>
              <a:cxnLst/>
              <a:rect l="l" t="t" r="r" b="b"/>
              <a:pathLst>
                <a:path w="307339">
                  <a:moveTo>
                    <a:pt x="0" y="0"/>
                  </a:moveTo>
                  <a:lnTo>
                    <a:pt x="297622" y="0"/>
                  </a:lnTo>
                  <a:lnTo>
                    <a:pt x="307147" y="0"/>
                  </a:lnTo>
                </a:path>
              </a:pathLst>
            </a:custGeom>
            <a:ln w="19050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974" y="2393340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0" y="0"/>
                  </a:moveTo>
                  <a:lnTo>
                    <a:pt x="0" y="99060"/>
                  </a:lnTo>
                  <a:lnTo>
                    <a:pt x="99060" y="49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8996" y="1416841"/>
              <a:ext cx="805815" cy="170815"/>
            </a:xfrm>
            <a:custGeom>
              <a:avLst/>
              <a:gdLst/>
              <a:ahLst/>
              <a:cxnLst/>
              <a:rect l="l" t="t" r="r" b="b"/>
              <a:pathLst>
                <a:path w="805814" h="170815">
                  <a:moveTo>
                    <a:pt x="803058" y="170587"/>
                  </a:moveTo>
                  <a:lnTo>
                    <a:pt x="0" y="12460"/>
                  </a:lnTo>
                  <a:lnTo>
                    <a:pt x="2453" y="0"/>
                  </a:lnTo>
                  <a:lnTo>
                    <a:pt x="805512" y="158126"/>
                  </a:lnTo>
                  <a:lnTo>
                    <a:pt x="803058" y="17058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94290" y="1536378"/>
              <a:ext cx="495934" cy="483870"/>
            </a:xfrm>
            <a:custGeom>
              <a:avLst/>
              <a:gdLst/>
              <a:ahLst/>
              <a:cxnLst/>
              <a:rect l="l" t="t" r="r" b="b"/>
              <a:pathLst>
                <a:path w="495935" h="483869">
                  <a:moveTo>
                    <a:pt x="33591" y="439305"/>
                  </a:moveTo>
                  <a:lnTo>
                    <a:pt x="32359" y="422567"/>
                  </a:lnTo>
                  <a:lnTo>
                    <a:pt x="28676" y="407847"/>
                  </a:lnTo>
                  <a:lnTo>
                    <a:pt x="23114" y="398081"/>
                  </a:lnTo>
                  <a:lnTo>
                    <a:pt x="16802" y="394830"/>
                  </a:lnTo>
                  <a:lnTo>
                    <a:pt x="10477" y="398081"/>
                  </a:lnTo>
                  <a:lnTo>
                    <a:pt x="4927" y="407847"/>
                  </a:lnTo>
                  <a:lnTo>
                    <a:pt x="1231" y="422567"/>
                  </a:lnTo>
                  <a:lnTo>
                    <a:pt x="0" y="439305"/>
                  </a:lnTo>
                  <a:lnTo>
                    <a:pt x="1231" y="456031"/>
                  </a:lnTo>
                  <a:lnTo>
                    <a:pt x="4927" y="470750"/>
                  </a:lnTo>
                  <a:lnTo>
                    <a:pt x="10477" y="480517"/>
                  </a:lnTo>
                  <a:lnTo>
                    <a:pt x="16802" y="483768"/>
                  </a:lnTo>
                  <a:lnTo>
                    <a:pt x="23114" y="480517"/>
                  </a:lnTo>
                  <a:lnTo>
                    <a:pt x="28676" y="470750"/>
                  </a:lnTo>
                  <a:lnTo>
                    <a:pt x="32359" y="456031"/>
                  </a:lnTo>
                  <a:lnTo>
                    <a:pt x="33591" y="439305"/>
                  </a:lnTo>
                  <a:close/>
                </a:path>
                <a:path w="495935" h="483869">
                  <a:moveTo>
                    <a:pt x="124548" y="339458"/>
                  </a:moveTo>
                  <a:lnTo>
                    <a:pt x="123329" y="322719"/>
                  </a:lnTo>
                  <a:lnTo>
                    <a:pt x="119634" y="308013"/>
                  </a:lnTo>
                  <a:lnTo>
                    <a:pt x="114084" y="298246"/>
                  </a:lnTo>
                  <a:lnTo>
                    <a:pt x="107759" y="294982"/>
                  </a:lnTo>
                  <a:lnTo>
                    <a:pt x="101434" y="298246"/>
                  </a:lnTo>
                  <a:lnTo>
                    <a:pt x="95885" y="308013"/>
                  </a:lnTo>
                  <a:lnTo>
                    <a:pt x="92202" y="322719"/>
                  </a:lnTo>
                  <a:lnTo>
                    <a:pt x="90970" y="339458"/>
                  </a:lnTo>
                  <a:lnTo>
                    <a:pt x="92202" y="356184"/>
                  </a:lnTo>
                  <a:lnTo>
                    <a:pt x="95885" y="370903"/>
                  </a:lnTo>
                  <a:lnTo>
                    <a:pt x="101434" y="380669"/>
                  </a:lnTo>
                  <a:lnTo>
                    <a:pt x="107759" y="383921"/>
                  </a:lnTo>
                  <a:lnTo>
                    <a:pt x="114084" y="380669"/>
                  </a:lnTo>
                  <a:lnTo>
                    <a:pt x="119634" y="370903"/>
                  </a:lnTo>
                  <a:lnTo>
                    <a:pt x="123329" y="356184"/>
                  </a:lnTo>
                  <a:lnTo>
                    <a:pt x="124548" y="339458"/>
                  </a:lnTo>
                  <a:close/>
                </a:path>
                <a:path w="495935" h="483869">
                  <a:moveTo>
                    <a:pt x="228930" y="240372"/>
                  </a:moveTo>
                  <a:lnTo>
                    <a:pt x="227698" y="223634"/>
                  </a:lnTo>
                  <a:lnTo>
                    <a:pt x="224002" y="208927"/>
                  </a:lnTo>
                  <a:lnTo>
                    <a:pt x="218452" y="199161"/>
                  </a:lnTo>
                  <a:lnTo>
                    <a:pt x="212128" y="195897"/>
                  </a:lnTo>
                  <a:lnTo>
                    <a:pt x="205816" y="199161"/>
                  </a:lnTo>
                  <a:lnTo>
                    <a:pt x="200253" y="208927"/>
                  </a:lnTo>
                  <a:lnTo>
                    <a:pt x="196570" y="223634"/>
                  </a:lnTo>
                  <a:lnTo>
                    <a:pt x="195338" y="240372"/>
                  </a:lnTo>
                  <a:lnTo>
                    <a:pt x="196570" y="257098"/>
                  </a:lnTo>
                  <a:lnTo>
                    <a:pt x="200253" y="271818"/>
                  </a:lnTo>
                  <a:lnTo>
                    <a:pt x="205816" y="281584"/>
                  </a:lnTo>
                  <a:lnTo>
                    <a:pt x="212128" y="284835"/>
                  </a:lnTo>
                  <a:lnTo>
                    <a:pt x="218452" y="281584"/>
                  </a:lnTo>
                  <a:lnTo>
                    <a:pt x="224002" y="271818"/>
                  </a:lnTo>
                  <a:lnTo>
                    <a:pt x="227698" y="257098"/>
                  </a:lnTo>
                  <a:lnTo>
                    <a:pt x="228930" y="240372"/>
                  </a:lnTo>
                  <a:close/>
                </a:path>
                <a:path w="495935" h="483869">
                  <a:moveTo>
                    <a:pt x="328091" y="140906"/>
                  </a:moveTo>
                  <a:lnTo>
                    <a:pt x="326859" y="124167"/>
                  </a:lnTo>
                  <a:lnTo>
                    <a:pt x="323176" y="109461"/>
                  </a:lnTo>
                  <a:lnTo>
                    <a:pt x="317627" y="99695"/>
                  </a:lnTo>
                  <a:lnTo>
                    <a:pt x="311302" y="96431"/>
                  </a:lnTo>
                  <a:lnTo>
                    <a:pt x="304977" y="99695"/>
                  </a:lnTo>
                  <a:lnTo>
                    <a:pt x="299427" y="109461"/>
                  </a:lnTo>
                  <a:lnTo>
                    <a:pt x="295732" y="124167"/>
                  </a:lnTo>
                  <a:lnTo>
                    <a:pt x="294513" y="140906"/>
                  </a:lnTo>
                  <a:lnTo>
                    <a:pt x="295732" y="157645"/>
                  </a:lnTo>
                  <a:lnTo>
                    <a:pt x="299427" y="172351"/>
                  </a:lnTo>
                  <a:lnTo>
                    <a:pt x="304977" y="182118"/>
                  </a:lnTo>
                  <a:lnTo>
                    <a:pt x="311302" y="185381"/>
                  </a:lnTo>
                  <a:lnTo>
                    <a:pt x="317627" y="182118"/>
                  </a:lnTo>
                  <a:lnTo>
                    <a:pt x="323176" y="172351"/>
                  </a:lnTo>
                  <a:lnTo>
                    <a:pt x="326859" y="157645"/>
                  </a:lnTo>
                  <a:lnTo>
                    <a:pt x="328091" y="140906"/>
                  </a:lnTo>
                  <a:close/>
                </a:path>
                <a:path w="495935" h="483869">
                  <a:moveTo>
                    <a:pt x="384759" y="383705"/>
                  </a:moveTo>
                  <a:lnTo>
                    <a:pt x="383540" y="366966"/>
                  </a:lnTo>
                  <a:lnTo>
                    <a:pt x="379844" y="352259"/>
                  </a:lnTo>
                  <a:lnTo>
                    <a:pt x="374294" y="342493"/>
                  </a:lnTo>
                  <a:lnTo>
                    <a:pt x="367969" y="339229"/>
                  </a:lnTo>
                  <a:lnTo>
                    <a:pt x="361645" y="342493"/>
                  </a:lnTo>
                  <a:lnTo>
                    <a:pt x="356095" y="352259"/>
                  </a:lnTo>
                  <a:lnTo>
                    <a:pt x="352412" y="366966"/>
                  </a:lnTo>
                  <a:lnTo>
                    <a:pt x="351180" y="383705"/>
                  </a:lnTo>
                  <a:lnTo>
                    <a:pt x="352412" y="400443"/>
                  </a:lnTo>
                  <a:lnTo>
                    <a:pt x="356095" y="415150"/>
                  </a:lnTo>
                  <a:lnTo>
                    <a:pt x="361645" y="424916"/>
                  </a:lnTo>
                  <a:lnTo>
                    <a:pt x="367969" y="428167"/>
                  </a:lnTo>
                  <a:lnTo>
                    <a:pt x="374294" y="424916"/>
                  </a:lnTo>
                  <a:lnTo>
                    <a:pt x="379844" y="415150"/>
                  </a:lnTo>
                  <a:lnTo>
                    <a:pt x="383540" y="400443"/>
                  </a:lnTo>
                  <a:lnTo>
                    <a:pt x="384759" y="383705"/>
                  </a:lnTo>
                  <a:close/>
                </a:path>
                <a:path w="495935" h="483869">
                  <a:moveTo>
                    <a:pt x="433933" y="44475"/>
                  </a:moveTo>
                  <a:lnTo>
                    <a:pt x="432701" y="27736"/>
                  </a:lnTo>
                  <a:lnTo>
                    <a:pt x="429006" y="13030"/>
                  </a:lnTo>
                  <a:lnTo>
                    <a:pt x="423456" y="3263"/>
                  </a:lnTo>
                  <a:lnTo>
                    <a:pt x="417131" y="0"/>
                  </a:lnTo>
                  <a:lnTo>
                    <a:pt x="410819" y="3263"/>
                  </a:lnTo>
                  <a:lnTo>
                    <a:pt x="405257" y="13030"/>
                  </a:lnTo>
                  <a:lnTo>
                    <a:pt x="401574" y="27736"/>
                  </a:lnTo>
                  <a:lnTo>
                    <a:pt x="400342" y="44475"/>
                  </a:lnTo>
                  <a:lnTo>
                    <a:pt x="401574" y="61214"/>
                  </a:lnTo>
                  <a:lnTo>
                    <a:pt x="405257" y="75920"/>
                  </a:lnTo>
                  <a:lnTo>
                    <a:pt x="410819" y="85686"/>
                  </a:lnTo>
                  <a:lnTo>
                    <a:pt x="417131" y="88950"/>
                  </a:lnTo>
                  <a:lnTo>
                    <a:pt x="423456" y="85686"/>
                  </a:lnTo>
                  <a:lnTo>
                    <a:pt x="429006" y="75920"/>
                  </a:lnTo>
                  <a:lnTo>
                    <a:pt x="432701" y="61214"/>
                  </a:lnTo>
                  <a:lnTo>
                    <a:pt x="433933" y="44475"/>
                  </a:lnTo>
                  <a:close/>
                </a:path>
                <a:path w="495935" h="483869">
                  <a:moveTo>
                    <a:pt x="495744" y="295211"/>
                  </a:moveTo>
                  <a:lnTo>
                    <a:pt x="494512" y="278472"/>
                  </a:lnTo>
                  <a:lnTo>
                    <a:pt x="490816" y="263766"/>
                  </a:lnTo>
                  <a:lnTo>
                    <a:pt x="485267" y="254000"/>
                  </a:lnTo>
                  <a:lnTo>
                    <a:pt x="478942" y="250736"/>
                  </a:lnTo>
                  <a:lnTo>
                    <a:pt x="472630" y="254000"/>
                  </a:lnTo>
                  <a:lnTo>
                    <a:pt x="467067" y="263766"/>
                  </a:lnTo>
                  <a:lnTo>
                    <a:pt x="463384" y="278472"/>
                  </a:lnTo>
                  <a:lnTo>
                    <a:pt x="462153" y="295211"/>
                  </a:lnTo>
                  <a:lnTo>
                    <a:pt x="463384" y="311937"/>
                  </a:lnTo>
                  <a:lnTo>
                    <a:pt x="467067" y="326656"/>
                  </a:lnTo>
                  <a:lnTo>
                    <a:pt x="472630" y="336423"/>
                  </a:lnTo>
                  <a:lnTo>
                    <a:pt x="478942" y="339674"/>
                  </a:lnTo>
                  <a:lnTo>
                    <a:pt x="485267" y="336423"/>
                  </a:lnTo>
                  <a:lnTo>
                    <a:pt x="490816" y="326656"/>
                  </a:lnTo>
                  <a:lnTo>
                    <a:pt x="494512" y="311937"/>
                  </a:lnTo>
                  <a:lnTo>
                    <a:pt x="495744" y="295211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8903" y="1578941"/>
              <a:ext cx="811530" cy="168910"/>
            </a:xfrm>
            <a:custGeom>
              <a:avLst/>
              <a:gdLst/>
              <a:ahLst/>
              <a:cxnLst/>
              <a:rect l="l" t="t" r="r" b="b"/>
              <a:pathLst>
                <a:path w="811530" h="168910">
                  <a:moveTo>
                    <a:pt x="811530" y="12470"/>
                  </a:moveTo>
                  <a:lnTo>
                    <a:pt x="2402" y="168338"/>
                  </a:lnTo>
                  <a:lnTo>
                    <a:pt x="0" y="155867"/>
                  </a:lnTo>
                  <a:lnTo>
                    <a:pt x="809128" y="0"/>
                  </a:lnTo>
                  <a:lnTo>
                    <a:pt x="811530" y="1247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9802" y="836637"/>
              <a:ext cx="1586050" cy="203588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87526" y="1037907"/>
              <a:ext cx="751205" cy="1587500"/>
            </a:xfrm>
            <a:custGeom>
              <a:avLst/>
              <a:gdLst/>
              <a:ahLst/>
              <a:cxnLst/>
              <a:rect l="l" t="t" r="r" b="b"/>
              <a:pathLst>
                <a:path w="751205" h="1587500">
                  <a:moveTo>
                    <a:pt x="750601" y="0"/>
                  </a:moveTo>
                  <a:lnTo>
                    <a:pt x="8307" y="620134"/>
                  </a:lnTo>
                  <a:lnTo>
                    <a:pt x="0" y="1587347"/>
                  </a:lnTo>
                  <a:lnTo>
                    <a:pt x="742294" y="967212"/>
                  </a:lnTo>
                  <a:lnTo>
                    <a:pt x="750601" y="0"/>
                  </a:lnTo>
                  <a:close/>
                </a:path>
              </a:pathLst>
            </a:custGeom>
            <a:solidFill>
              <a:srgbClr val="0096FF">
                <a:alpha val="49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3923" y="1804703"/>
              <a:ext cx="811530" cy="332105"/>
            </a:xfrm>
            <a:custGeom>
              <a:avLst/>
              <a:gdLst/>
              <a:ahLst/>
              <a:cxnLst/>
              <a:rect l="l" t="t" r="r" b="b"/>
              <a:pathLst>
                <a:path w="811530" h="332105">
                  <a:moveTo>
                    <a:pt x="811530" y="176060"/>
                  </a:moveTo>
                  <a:lnTo>
                    <a:pt x="809129" y="163601"/>
                  </a:lnTo>
                  <a:lnTo>
                    <a:pt x="807364" y="163944"/>
                  </a:lnTo>
                  <a:lnTo>
                    <a:pt x="808520" y="158127"/>
                  </a:lnTo>
                  <a:lnTo>
                    <a:pt x="5461" y="0"/>
                  </a:lnTo>
                  <a:lnTo>
                    <a:pt x="3009" y="12458"/>
                  </a:lnTo>
                  <a:lnTo>
                    <a:pt x="789647" y="167360"/>
                  </a:lnTo>
                  <a:lnTo>
                    <a:pt x="0" y="319468"/>
                  </a:lnTo>
                  <a:lnTo>
                    <a:pt x="2400" y="331927"/>
                  </a:lnTo>
                  <a:lnTo>
                    <a:pt x="811530" y="17606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75127" y="2564735"/>
            <a:ext cx="4832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pointnet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8629" y="148424"/>
            <a:ext cx="7658100" cy="3408045"/>
            <a:chOff x="198629" y="148424"/>
            <a:chExt cx="7658100" cy="3408045"/>
          </a:xfrm>
        </p:grpSpPr>
        <p:sp>
          <p:nvSpPr>
            <p:cNvPr id="26" name="object 26"/>
            <p:cNvSpPr/>
            <p:nvPr/>
          </p:nvSpPr>
          <p:spPr>
            <a:xfrm>
              <a:off x="204026" y="2968036"/>
              <a:ext cx="1663064" cy="159385"/>
            </a:xfrm>
            <a:custGeom>
              <a:avLst/>
              <a:gdLst/>
              <a:ahLst/>
              <a:cxnLst/>
              <a:rect l="l" t="t" r="r" b="b"/>
              <a:pathLst>
                <a:path w="1663064" h="159385">
                  <a:moveTo>
                    <a:pt x="0" y="0"/>
                  </a:moveTo>
                  <a:lnTo>
                    <a:pt x="6053" y="30929"/>
                  </a:lnTo>
                  <a:lnTo>
                    <a:pt x="22560" y="56187"/>
                  </a:lnTo>
                  <a:lnTo>
                    <a:pt x="47044" y="73216"/>
                  </a:lnTo>
                  <a:lnTo>
                    <a:pt x="77027" y="79460"/>
                  </a:lnTo>
                  <a:lnTo>
                    <a:pt x="754385" y="79460"/>
                  </a:lnTo>
                  <a:lnTo>
                    <a:pt x="784367" y="85705"/>
                  </a:lnTo>
                  <a:lnTo>
                    <a:pt x="808851" y="102734"/>
                  </a:lnTo>
                  <a:lnTo>
                    <a:pt x="825359" y="127991"/>
                  </a:lnTo>
                  <a:lnTo>
                    <a:pt x="831412" y="158921"/>
                  </a:lnTo>
                  <a:lnTo>
                    <a:pt x="837466" y="127991"/>
                  </a:lnTo>
                  <a:lnTo>
                    <a:pt x="853973" y="102734"/>
                  </a:lnTo>
                  <a:lnTo>
                    <a:pt x="878458" y="85705"/>
                  </a:lnTo>
                  <a:lnTo>
                    <a:pt x="908440" y="79460"/>
                  </a:lnTo>
                  <a:lnTo>
                    <a:pt x="1585798" y="79460"/>
                  </a:lnTo>
                  <a:lnTo>
                    <a:pt x="1615780" y="73216"/>
                  </a:lnTo>
                  <a:lnTo>
                    <a:pt x="1640264" y="56187"/>
                  </a:lnTo>
                  <a:lnTo>
                    <a:pt x="1656772" y="30929"/>
                  </a:lnTo>
                  <a:lnTo>
                    <a:pt x="1662825" y="0"/>
                  </a:lnTo>
                </a:path>
              </a:pathLst>
            </a:custGeom>
            <a:ln w="10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38424" y="2435006"/>
              <a:ext cx="307340" cy="0"/>
            </a:xfrm>
            <a:custGeom>
              <a:avLst/>
              <a:gdLst/>
              <a:ahLst/>
              <a:cxnLst/>
              <a:rect l="l" t="t" r="r" b="b"/>
              <a:pathLst>
                <a:path w="307339">
                  <a:moveTo>
                    <a:pt x="0" y="0"/>
                  </a:moveTo>
                  <a:lnTo>
                    <a:pt x="297622" y="0"/>
                  </a:lnTo>
                  <a:lnTo>
                    <a:pt x="307147" y="0"/>
                  </a:lnTo>
                </a:path>
              </a:pathLst>
            </a:custGeom>
            <a:ln w="19050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36046" y="2385476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0" y="0"/>
                  </a:moveTo>
                  <a:lnTo>
                    <a:pt x="0" y="99059"/>
                  </a:lnTo>
                  <a:lnTo>
                    <a:pt x="99060" y="49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63257" y="2451513"/>
              <a:ext cx="307340" cy="0"/>
            </a:xfrm>
            <a:custGeom>
              <a:avLst/>
              <a:gdLst/>
              <a:ahLst/>
              <a:cxnLst/>
              <a:rect l="l" t="t" r="r" b="b"/>
              <a:pathLst>
                <a:path w="307339">
                  <a:moveTo>
                    <a:pt x="0" y="0"/>
                  </a:moveTo>
                  <a:lnTo>
                    <a:pt x="297622" y="0"/>
                  </a:lnTo>
                  <a:lnTo>
                    <a:pt x="307147" y="0"/>
                  </a:lnTo>
                </a:path>
              </a:pathLst>
            </a:custGeom>
            <a:ln w="19050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60879" y="2401983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0" y="0"/>
                  </a:moveTo>
                  <a:lnTo>
                    <a:pt x="0" y="99059"/>
                  </a:lnTo>
                  <a:lnTo>
                    <a:pt x="99060" y="49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4554" y="836637"/>
              <a:ext cx="1586050" cy="203588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722279" y="1037907"/>
              <a:ext cx="751205" cy="1587500"/>
            </a:xfrm>
            <a:custGeom>
              <a:avLst/>
              <a:gdLst/>
              <a:ahLst/>
              <a:cxnLst/>
              <a:rect l="l" t="t" r="r" b="b"/>
              <a:pathLst>
                <a:path w="751204" h="1587500">
                  <a:moveTo>
                    <a:pt x="750600" y="0"/>
                  </a:moveTo>
                  <a:lnTo>
                    <a:pt x="8305" y="620134"/>
                  </a:lnTo>
                  <a:lnTo>
                    <a:pt x="0" y="1587347"/>
                  </a:lnTo>
                  <a:lnTo>
                    <a:pt x="742294" y="967211"/>
                  </a:lnTo>
                  <a:lnTo>
                    <a:pt x="750600" y="0"/>
                  </a:lnTo>
                  <a:close/>
                </a:path>
              </a:pathLst>
            </a:custGeom>
            <a:solidFill>
              <a:srgbClr val="0096FF">
                <a:alpha val="49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29048" y="1536378"/>
              <a:ext cx="495934" cy="483870"/>
            </a:xfrm>
            <a:custGeom>
              <a:avLst/>
              <a:gdLst/>
              <a:ahLst/>
              <a:cxnLst/>
              <a:rect l="l" t="t" r="r" b="b"/>
              <a:pathLst>
                <a:path w="495935" h="483869">
                  <a:moveTo>
                    <a:pt x="33578" y="439305"/>
                  </a:moveTo>
                  <a:lnTo>
                    <a:pt x="32359" y="422567"/>
                  </a:lnTo>
                  <a:lnTo>
                    <a:pt x="28663" y="407847"/>
                  </a:lnTo>
                  <a:lnTo>
                    <a:pt x="23114" y="398081"/>
                  </a:lnTo>
                  <a:lnTo>
                    <a:pt x="16789" y="394830"/>
                  </a:lnTo>
                  <a:lnTo>
                    <a:pt x="10464" y="398081"/>
                  </a:lnTo>
                  <a:lnTo>
                    <a:pt x="4914" y="407847"/>
                  </a:lnTo>
                  <a:lnTo>
                    <a:pt x="1231" y="422567"/>
                  </a:lnTo>
                  <a:lnTo>
                    <a:pt x="0" y="439305"/>
                  </a:lnTo>
                  <a:lnTo>
                    <a:pt x="1231" y="456031"/>
                  </a:lnTo>
                  <a:lnTo>
                    <a:pt x="4914" y="470738"/>
                  </a:lnTo>
                  <a:lnTo>
                    <a:pt x="10464" y="480517"/>
                  </a:lnTo>
                  <a:lnTo>
                    <a:pt x="16789" y="483768"/>
                  </a:lnTo>
                  <a:lnTo>
                    <a:pt x="23114" y="480517"/>
                  </a:lnTo>
                  <a:lnTo>
                    <a:pt x="28663" y="470738"/>
                  </a:lnTo>
                  <a:lnTo>
                    <a:pt x="32359" y="456031"/>
                  </a:lnTo>
                  <a:lnTo>
                    <a:pt x="33578" y="439305"/>
                  </a:lnTo>
                  <a:close/>
                </a:path>
                <a:path w="495935" h="483869">
                  <a:moveTo>
                    <a:pt x="124548" y="339458"/>
                  </a:moveTo>
                  <a:lnTo>
                    <a:pt x="123317" y="322719"/>
                  </a:lnTo>
                  <a:lnTo>
                    <a:pt x="119634" y="308013"/>
                  </a:lnTo>
                  <a:lnTo>
                    <a:pt x="114071" y="298246"/>
                  </a:lnTo>
                  <a:lnTo>
                    <a:pt x="107759" y="294982"/>
                  </a:lnTo>
                  <a:lnTo>
                    <a:pt x="101434" y="298246"/>
                  </a:lnTo>
                  <a:lnTo>
                    <a:pt x="95885" y="308013"/>
                  </a:lnTo>
                  <a:lnTo>
                    <a:pt x="92189" y="322719"/>
                  </a:lnTo>
                  <a:lnTo>
                    <a:pt x="90957" y="339458"/>
                  </a:lnTo>
                  <a:lnTo>
                    <a:pt x="92189" y="356184"/>
                  </a:lnTo>
                  <a:lnTo>
                    <a:pt x="95885" y="370903"/>
                  </a:lnTo>
                  <a:lnTo>
                    <a:pt x="101434" y="380669"/>
                  </a:lnTo>
                  <a:lnTo>
                    <a:pt x="107759" y="383921"/>
                  </a:lnTo>
                  <a:lnTo>
                    <a:pt x="114071" y="380669"/>
                  </a:lnTo>
                  <a:lnTo>
                    <a:pt x="119634" y="370903"/>
                  </a:lnTo>
                  <a:lnTo>
                    <a:pt x="123317" y="356184"/>
                  </a:lnTo>
                  <a:lnTo>
                    <a:pt x="124548" y="339458"/>
                  </a:lnTo>
                  <a:close/>
                </a:path>
                <a:path w="495935" h="483869">
                  <a:moveTo>
                    <a:pt x="228917" y="240372"/>
                  </a:moveTo>
                  <a:lnTo>
                    <a:pt x="227685" y="223634"/>
                  </a:lnTo>
                  <a:lnTo>
                    <a:pt x="224002" y="208927"/>
                  </a:lnTo>
                  <a:lnTo>
                    <a:pt x="218440" y="199161"/>
                  </a:lnTo>
                  <a:lnTo>
                    <a:pt x="212128" y="195897"/>
                  </a:lnTo>
                  <a:lnTo>
                    <a:pt x="205803" y="199161"/>
                  </a:lnTo>
                  <a:lnTo>
                    <a:pt x="200253" y="208927"/>
                  </a:lnTo>
                  <a:lnTo>
                    <a:pt x="196557" y="223634"/>
                  </a:lnTo>
                  <a:lnTo>
                    <a:pt x="195326" y="240372"/>
                  </a:lnTo>
                  <a:lnTo>
                    <a:pt x="196557" y="257098"/>
                  </a:lnTo>
                  <a:lnTo>
                    <a:pt x="200253" y="271818"/>
                  </a:lnTo>
                  <a:lnTo>
                    <a:pt x="205803" y="281584"/>
                  </a:lnTo>
                  <a:lnTo>
                    <a:pt x="212128" y="284835"/>
                  </a:lnTo>
                  <a:lnTo>
                    <a:pt x="218440" y="281584"/>
                  </a:lnTo>
                  <a:lnTo>
                    <a:pt x="224002" y="271818"/>
                  </a:lnTo>
                  <a:lnTo>
                    <a:pt x="227685" y="257098"/>
                  </a:lnTo>
                  <a:lnTo>
                    <a:pt x="228917" y="240372"/>
                  </a:lnTo>
                  <a:close/>
                </a:path>
                <a:path w="495935" h="483869">
                  <a:moveTo>
                    <a:pt x="328091" y="140906"/>
                  </a:moveTo>
                  <a:lnTo>
                    <a:pt x="326859" y="124167"/>
                  </a:lnTo>
                  <a:lnTo>
                    <a:pt x="323176" y="109461"/>
                  </a:lnTo>
                  <a:lnTo>
                    <a:pt x="317614" y="99695"/>
                  </a:lnTo>
                  <a:lnTo>
                    <a:pt x="311289" y="96431"/>
                  </a:lnTo>
                  <a:lnTo>
                    <a:pt x="304977" y="99695"/>
                  </a:lnTo>
                  <a:lnTo>
                    <a:pt x="299415" y="109461"/>
                  </a:lnTo>
                  <a:lnTo>
                    <a:pt x="295732" y="124167"/>
                  </a:lnTo>
                  <a:lnTo>
                    <a:pt x="294500" y="140906"/>
                  </a:lnTo>
                  <a:lnTo>
                    <a:pt x="295732" y="157645"/>
                  </a:lnTo>
                  <a:lnTo>
                    <a:pt x="299415" y="172351"/>
                  </a:lnTo>
                  <a:lnTo>
                    <a:pt x="304977" y="182118"/>
                  </a:lnTo>
                  <a:lnTo>
                    <a:pt x="311289" y="185381"/>
                  </a:lnTo>
                  <a:lnTo>
                    <a:pt x="317614" y="182118"/>
                  </a:lnTo>
                  <a:lnTo>
                    <a:pt x="323176" y="172351"/>
                  </a:lnTo>
                  <a:lnTo>
                    <a:pt x="326859" y="157645"/>
                  </a:lnTo>
                  <a:lnTo>
                    <a:pt x="328091" y="140906"/>
                  </a:lnTo>
                  <a:close/>
                </a:path>
                <a:path w="495935" h="483869">
                  <a:moveTo>
                    <a:pt x="384759" y="383705"/>
                  </a:moveTo>
                  <a:lnTo>
                    <a:pt x="383527" y="366966"/>
                  </a:lnTo>
                  <a:lnTo>
                    <a:pt x="379844" y="352259"/>
                  </a:lnTo>
                  <a:lnTo>
                    <a:pt x="374281" y="342493"/>
                  </a:lnTo>
                  <a:lnTo>
                    <a:pt x="367969" y="339229"/>
                  </a:lnTo>
                  <a:lnTo>
                    <a:pt x="361645" y="342493"/>
                  </a:lnTo>
                  <a:lnTo>
                    <a:pt x="356095" y="352259"/>
                  </a:lnTo>
                  <a:lnTo>
                    <a:pt x="352399" y="366966"/>
                  </a:lnTo>
                  <a:lnTo>
                    <a:pt x="351167" y="383705"/>
                  </a:lnTo>
                  <a:lnTo>
                    <a:pt x="352399" y="400443"/>
                  </a:lnTo>
                  <a:lnTo>
                    <a:pt x="356095" y="415150"/>
                  </a:lnTo>
                  <a:lnTo>
                    <a:pt x="361645" y="424916"/>
                  </a:lnTo>
                  <a:lnTo>
                    <a:pt x="367969" y="428167"/>
                  </a:lnTo>
                  <a:lnTo>
                    <a:pt x="374281" y="424916"/>
                  </a:lnTo>
                  <a:lnTo>
                    <a:pt x="379844" y="415150"/>
                  </a:lnTo>
                  <a:lnTo>
                    <a:pt x="383527" y="400443"/>
                  </a:lnTo>
                  <a:lnTo>
                    <a:pt x="384759" y="383705"/>
                  </a:lnTo>
                  <a:close/>
                </a:path>
                <a:path w="495935" h="483869">
                  <a:moveTo>
                    <a:pt x="433920" y="44475"/>
                  </a:moveTo>
                  <a:lnTo>
                    <a:pt x="432689" y="27736"/>
                  </a:lnTo>
                  <a:lnTo>
                    <a:pt x="429006" y="13030"/>
                  </a:lnTo>
                  <a:lnTo>
                    <a:pt x="423443" y="3263"/>
                  </a:lnTo>
                  <a:lnTo>
                    <a:pt x="417131" y="0"/>
                  </a:lnTo>
                  <a:lnTo>
                    <a:pt x="410806" y="3263"/>
                  </a:lnTo>
                  <a:lnTo>
                    <a:pt x="405257" y="13030"/>
                  </a:lnTo>
                  <a:lnTo>
                    <a:pt x="401561" y="27736"/>
                  </a:lnTo>
                  <a:lnTo>
                    <a:pt x="400329" y="44475"/>
                  </a:lnTo>
                  <a:lnTo>
                    <a:pt x="401561" y="61214"/>
                  </a:lnTo>
                  <a:lnTo>
                    <a:pt x="405257" y="75920"/>
                  </a:lnTo>
                  <a:lnTo>
                    <a:pt x="410806" y="85686"/>
                  </a:lnTo>
                  <a:lnTo>
                    <a:pt x="417131" y="88950"/>
                  </a:lnTo>
                  <a:lnTo>
                    <a:pt x="423443" y="85686"/>
                  </a:lnTo>
                  <a:lnTo>
                    <a:pt x="429006" y="75920"/>
                  </a:lnTo>
                  <a:lnTo>
                    <a:pt x="432689" y="61214"/>
                  </a:lnTo>
                  <a:lnTo>
                    <a:pt x="433920" y="44475"/>
                  </a:lnTo>
                  <a:close/>
                </a:path>
                <a:path w="495935" h="483869">
                  <a:moveTo>
                    <a:pt x="495731" y="295211"/>
                  </a:moveTo>
                  <a:lnTo>
                    <a:pt x="494499" y="278472"/>
                  </a:lnTo>
                  <a:lnTo>
                    <a:pt x="490816" y="263766"/>
                  </a:lnTo>
                  <a:lnTo>
                    <a:pt x="485254" y="254000"/>
                  </a:lnTo>
                  <a:lnTo>
                    <a:pt x="478942" y="250736"/>
                  </a:lnTo>
                  <a:lnTo>
                    <a:pt x="472617" y="254000"/>
                  </a:lnTo>
                  <a:lnTo>
                    <a:pt x="467067" y="263766"/>
                  </a:lnTo>
                  <a:lnTo>
                    <a:pt x="463372" y="278472"/>
                  </a:lnTo>
                  <a:lnTo>
                    <a:pt x="462153" y="295211"/>
                  </a:lnTo>
                  <a:lnTo>
                    <a:pt x="463372" y="311937"/>
                  </a:lnTo>
                  <a:lnTo>
                    <a:pt x="467067" y="326656"/>
                  </a:lnTo>
                  <a:lnTo>
                    <a:pt x="472617" y="336423"/>
                  </a:lnTo>
                  <a:lnTo>
                    <a:pt x="478942" y="339674"/>
                  </a:lnTo>
                  <a:lnTo>
                    <a:pt x="485254" y="336423"/>
                  </a:lnTo>
                  <a:lnTo>
                    <a:pt x="490816" y="326656"/>
                  </a:lnTo>
                  <a:lnTo>
                    <a:pt x="494499" y="311937"/>
                  </a:lnTo>
                  <a:lnTo>
                    <a:pt x="495731" y="295211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41057" y="1682060"/>
              <a:ext cx="312420" cy="476250"/>
            </a:xfrm>
            <a:custGeom>
              <a:avLst/>
              <a:gdLst/>
              <a:ahLst/>
              <a:cxnLst/>
              <a:rect l="l" t="t" r="r" b="b"/>
              <a:pathLst>
                <a:path w="312420" h="476250">
                  <a:moveTo>
                    <a:pt x="266906" y="406316"/>
                  </a:moveTo>
                  <a:lnTo>
                    <a:pt x="233449" y="445046"/>
                  </a:lnTo>
                  <a:lnTo>
                    <a:pt x="195763" y="468284"/>
                  </a:lnTo>
                  <a:lnTo>
                    <a:pt x="155961" y="476029"/>
                  </a:lnTo>
                  <a:lnTo>
                    <a:pt x="116160" y="468284"/>
                  </a:lnTo>
                  <a:lnTo>
                    <a:pt x="78473" y="445046"/>
                  </a:lnTo>
                  <a:lnTo>
                    <a:pt x="45016" y="406316"/>
                  </a:lnTo>
                  <a:lnTo>
                    <a:pt x="22508" y="363281"/>
                  </a:lnTo>
                  <a:lnTo>
                    <a:pt x="7502" y="315195"/>
                  </a:lnTo>
                  <a:lnTo>
                    <a:pt x="0" y="264078"/>
                  </a:lnTo>
                  <a:lnTo>
                    <a:pt x="0" y="211951"/>
                  </a:lnTo>
                  <a:lnTo>
                    <a:pt x="7502" y="160834"/>
                  </a:lnTo>
                  <a:lnTo>
                    <a:pt x="22508" y="112748"/>
                  </a:lnTo>
                  <a:lnTo>
                    <a:pt x="45016" y="69712"/>
                  </a:lnTo>
                  <a:lnTo>
                    <a:pt x="78473" y="30983"/>
                  </a:lnTo>
                  <a:lnTo>
                    <a:pt x="116160" y="7745"/>
                  </a:lnTo>
                  <a:lnTo>
                    <a:pt x="155961" y="0"/>
                  </a:lnTo>
                  <a:lnTo>
                    <a:pt x="195763" y="7745"/>
                  </a:lnTo>
                  <a:lnTo>
                    <a:pt x="233449" y="30983"/>
                  </a:lnTo>
                  <a:lnTo>
                    <a:pt x="266906" y="69712"/>
                  </a:lnTo>
                  <a:lnTo>
                    <a:pt x="289414" y="112748"/>
                  </a:lnTo>
                  <a:lnTo>
                    <a:pt x="304420" y="160834"/>
                  </a:lnTo>
                  <a:lnTo>
                    <a:pt x="311923" y="211951"/>
                  </a:lnTo>
                  <a:lnTo>
                    <a:pt x="311923" y="264078"/>
                  </a:lnTo>
                  <a:lnTo>
                    <a:pt x="304420" y="315195"/>
                  </a:lnTo>
                  <a:lnTo>
                    <a:pt x="289414" y="363281"/>
                  </a:lnTo>
                  <a:lnTo>
                    <a:pt x="266906" y="406316"/>
                  </a:lnTo>
                  <a:close/>
                </a:path>
              </a:pathLst>
            </a:custGeom>
            <a:ln w="9525">
              <a:solidFill>
                <a:srgbClr val="59595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90220" y="1342831"/>
              <a:ext cx="312420" cy="476250"/>
            </a:xfrm>
            <a:custGeom>
              <a:avLst/>
              <a:gdLst/>
              <a:ahLst/>
              <a:cxnLst/>
              <a:rect l="l" t="t" r="r" b="b"/>
              <a:pathLst>
                <a:path w="312420" h="476250">
                  <a:moveTo>
                    <a:pt x="266906" y="406316"/>
                  </a:moveTo>
                  <a:lnTo>
                    <a:pt x="233449" y="445046"/>
                  </a:lnTo>
                  <a:lnTo>
                    <a:pt x="195763" y="468284"/>
                  </a:lnTo>
                  <a:lnTo>
                    <a:pt x="155961" y="476029"/>
                  </a:lnTo>
                  <a:lnTo>
                    <a:pt x="116160" y="468284"/>
                  </a:lnTo>
                  <a:lnTo>
                    <a:pt x="78473" y="445046"/>
                  </a:lnTo>
                  <a:lnTo>
                    <a:pt x="45016" y="406316"/>
                  </a:lnTo>
                  <a:lnTo>
                    <a:pt x="22508" y="363281"/>
                  </a:lnTo>
                  <a:lnTo>
                    <a:pt x="7502" y="315195"/>
                  </a:lnTo>
                  <a:lnTo>
                    <a:pt x="0" y="264078"/>
                  </a:lnTo>
                  <a:lnTo>
                    <a:pt x="0" y="211951"/>
                  </a:lnTo>
                  <a:lnTo>
                    <a:pt x="7502" y="160834"/>
                  </a:lnTo>
                  <a:lnTo>
                    <a:pt x="22508" y="112748"/>
                  </a:lnTo>
                  <a:lnTo>
                    <a:pt x="45016" y="69712"/>
                  </a:lnTo>
                  <a:lnTo>
                    <a:pt x="78473" y="30983"/>
                  </a:lnTo>
                  <a:lnTo>
                    <a:pt x="116160" y="7745"/>
                  </a:lnTo>
                  <a:lnTo>
                    <a:pt x="155961" y="0"/>
                  </a:lnTo>
                  <a:lnTo>
                    <a:pt x="195763" y="7745"/>
                  </a:lnTo>
                  <a:lnTo>
                    <a:pt x="233449" y="30983"/>
                  </a:lnTo>
                  <a:lnTo>
                    <a:pt x="266906" y="69712"/>
                  </a:lnTo>
                  <a:lnTo>
                    <a:pt x="289414" y="112748"/>
                  </a:lnTo>
                  <a:lnTo>
                    <a:pt x="304420" y="160834"/>
                  </a:lnTo>
                  <a:lnTo>
                    <a:pt x="311923" y="211951"/>
                  </a:lnTo>
                  <a:lnTo>
                    <a:pt x="311923" y="264078"/>
                  </a:lnTo>
                  <a:lnTo>
                    <a:pt x="304420" y="315195"/>
                  </a:lnTo>
                  <a:lnTo>
                    <a:pt x="289414" y="363281"/>
                  </a:lnTo>
                  <a:lnTo>
                    <a:pt x="266906" y="406316"/>
                  </a:lnTo>
                  <a:close/>
                </a:path>
              </a:pathLst>
            </a:custGeom>
            <a:ln w="9525">
              <a:solidFill>
                <a:srgbClr val="59595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89882" y="1737657"/>
              <a:ext cx="312420" cy="476250"/>
            </a:xfrm>
            <a:custGeom>
              <a:avLst/>
              <a:gdLst/>
              <a:ahLst/>
              <a:cxnLst/>
              <a:rect l="l" t="t" r="r" b="b"/>
              <a:pathLst>
                <a:path w="312419" h="476250">
                  <a:moveTo>
                    <a:pt x="266906" y="406316"/>
                  </a:moveTo>
                  <a:lnTo>
                    <a:pt x="233449" y="445046"/>
                  </a:lnTo>
                  <a:lnTo>
                    <a:pt x="195763" y="468284"/>
                  </a:lnTo>
                  <a:lnTo>
                    <a:pt x="155961" y="476029"/>
                  </a:lnTo>
                  <a:lnTo>
                    <a:pt x="116160" y="468284"/>
                  </a:lnTo>
                  <a:lnTo>
                    <a:pt x="78473" y="445046"/>
                  </a:lnTo>
                  <a:lnTo>
                    <a:pt x="45016" y="406316"/>
                  </a:lnTo>
                  <a:lnTo>
                    <a:pt x="22508" y="363281"/>
                  </a:lnTo>
                  <a:lnTo>
                    <a:pt x="7502" y="315195"/>
                  </a:lnTo>
                  <a:lnTo>
                    <a:pt x="0" y="264078"/>
                  </a:lnTo>
                  <a:lnTo>
                    <a:pt x="0" y="211951"/>
                  </a:lnTo>
                  <a:lnTo>
                    <a:pt x="7502" y="160834"/>
                  </a:lnTo>
                  <a:lnTo>
                    <a:pt x="22508" y="112748"/>
                  </a:lnTo>
                  <a:lnTo>
                    <a:pt x="45016" y="69712"/>
                  </a:lnTo>
                  <a:lnTo>
                    <a:pt x="78473" y="30983"/>
                  </a:lnTo>
                  <a:lnTo>
                    <a:pt x="116160" y="7745"/>
                  </a:lnTo>
                  <a:lnTo>
                    <a:pt x="155961" y="0"/>
                  </a:lnTo>
                  <a:lnTo>
                    <a:pt x="195763" y="7745"/>
                  </a:lnTo>
                  <a:lnTo>
                    <a:pt x="233449" y="30983"/>
                  </a:lnTo>
                  <a:lnTo>
                    <a:pt x="266906" y="69712"/>
                  </a:lnTo>
                  <a:lnTo>
                    <a:pt x="289414" y="112748"/>
                  </a:lnTo>
                  <a:lnTo>
                    <a:pt x="304420" y="160834"/>
                  </a:lnTo>
                  <a:lnTo>
                    <a:pt x="311923" y="211951"/>
                  </a:lnTo>
                  <a:lnTo>
                    <a:pt x="311923" y="264078"/>
                  </a:lnTo>
                  <a:lnTo>
                    <a:pt x="304420" y="315195"/>
                  </a:lnTo>
                  <a:lnTo>
                    <a:pt x="289414" y="363281"/>
                  </a:lnTo>
                  <a:lnTo>
                    <a:pt x="266906" y="406316"/>
                  </a:lnTo>
                  <a:close/>
                </a:path>
              </a:pathLst>
            </a:custGeom>
            <a:ln w="9525">
              <a:solidFill>
                <a:srgbClr val="59595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85379" y="1529311"/>
              <a:ext cx="312420" cy="476250"/>
            </a:xfrm>
            <a:custGeom>
              <a:avLst/>
              <a:gdLst/>
              <a:ahLst/>
              <a:cxnLst/>
              <a:rect l="l" t="t" r="r" b="b"/>
              <a:pathLst>
                <a:path w="312419" h="476250">
                  <a:moveTo>
                    <a:pt x="266906" y="406316"/>
                  </a:moveTo>
                  <a:lnTo>
                    <a:pt x="233449" y="445046"/>
                  </a:lnTo>
                  <a:lnTo>
                    <a:pt x="195763" y="468284"/>
                  </a:lnTo>
                  <a:lnTo>
                    <a:pt x="155961" y="476029"/>
                  </a:lnTo>
                  <a:lnTo>
                    <a:pt x="116160" y="468284"/>
                  </a:lnTo>
                  <a:lnTo>
                    <a:pt x="78473" y="445046"/>
                  </a:lnTo>
                  <a:lnTo>
                    <a:pt x="45016" y="406316"/>
                  </a:lnTo>
                  <a:lnTo>
                    <a:pt x="22508" y="363281"/>
                  </a:lnTo>
                  <a:lnTo>
                    <a:pt x="7502" y="315195"/>
                  </a:lnTo>
                  <a:lnTo>
                    <a:pt x="0" y="264078"/>
                  </a:lnTo>
                  <a:lnTo>
                    <a:pt x="0" y="211951"/>
                  </a:lnTo>
                  <a:lnTo>
                    <a:pt x="7502" y="160834"/>
                  </a:lnTo>
                  <a:lnTo>
                    <a:pt x="22508" y="112748"/>
                  </a:lnTo>
                  <a:lnTo>
                    <a:pt x="45016" y="69712"/>
                  </a:lnTo>
                  <a:lnTo>
                    <a:pt x="78473" y="30983"/>
                  </a:lnTo>
                  <a:lnTo>
                    <a:pt x="116160" y="7745"/>
                  </a:lnTo>
                  <a:lnTo>
                    <a:pt x="155961" y="0"/>
                  </a:lnTo>
                  <a:lnTo>
                    <a:pt x="195763" y="7745"/>
                  </a:lnTo>
                  <a:lnTo>
                    <a:pt x="233449" y="30983"/>
                  </a:lnTo>
                  <a:lnTo>
                    <a:pt x="266906" y="69712"/>
                  </a:lnTo>
                  <a:lnTo>
                    <a:pt x="289414" y="112748"/>
                  </a:lnTo>
                  <a:lnTo>
                    <a:pt x="304420" y="160834"/>
                  </a:lnTo>
                  <a:lnTo>
                    <a:pt x="311923" y="211951"/>
                  </a:lnTo>
                  <a:lnTo>
                    <a:pt x="311923" y="264078"/>
                  </a:lnTo>
                  <a:lnTo>
                    <a:pt x="304420" y="315195"/>
                  </a:lnTo>
                  <a:lnTo>
                    <a:pt x="289414" y="363281"/>
                  </a:lnTo>
                  <a:lnTo>
                    <a:pt x="266906" y="406316"/>
                  </a:lnTo>
                  <a:close/>
                </a:path>
              </a:pathLst>
            </a:custGeom>
            <a:ln w="9525">
              <a:solidFill>
                <a:srgbClr val="59595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73091" y="1346145"/>
              <a:ext cx="788670" cy="479425"/>
            </a:xfrm>
            <a:custGeom>
              <a:avLst/>
              <a:gdLst/>
              <a:ahLst/>
              <a:cxnLst/>
              <a:rect l="l" t="t" r="r" b="b"/>
              <a:pathLst>
                <a:path w="788670" h="479425">
                  <a:moveTo>
                    <a:pt x="788365" y="228828"/>
                  </a:moveTo>
                  <a:lnTo>
                    <a:pt x="3556" y="0"/>
                  </a:lnTo>
                  <a:lnTo>
                    <a:pt x="0" y="12192"/>
                  </a:lnTo>
                  <a:lnTo>
                    <a:pt x="779284" y="239420"/>
                  </a:lnTo>
                  <a:lnTo>
                    <a:pt x="622" y="466813"/>
                  </a:lnTo>
                  <a:lnTo>
                    <a:pt x="4178" y="479005"/>
                  </a:lnTo>
                  <a:lnTo>
                    <a:pt x="787742" y="250177"/>
                  </a:lnTo>
                  <a:lnTo>
                    <a:pt x="784936" y="240576"/>
                  </a:lnTo>
                  <a:lnTo>
                    <a:pt x="788365" y="228828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8028" y="836637"/>
              <a:ext cx="1586050" cy="20358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555752" y="1037907"/>
              <a:ext cx="751205" cy="1587500"/>
            </a:xfrm>
            <a:custGeom>
              <a:avLst/>
              <a:gdLst/>
              <a:ahLst/>
              <a:cxnLst/>
              <a:rect l="l" t="t" r="r" b="b"/>
              <a:pathLst>
                <a:path w="751204" h="1587500">
                  <a:moveTo>
                    <a:pt x="750601" y="0"/>
                  </a:moveTo>
                  <a:lnTo>
                    <a:pt x="8307" y="620134"/>
                  </a:lnTo>
                  <a:lnTo>
                    <a:pt x="0" y="1587347"/>
                  </a:lnTo>
                  <a:lnTo>
                    <a:pt x="742294" y="967212"/>
                  </a:lnTo>
                  <a:lnTo>
                    <a:pt x="750601" y="0"/>
                  </a:lnTo>
                  <a:close/>
                </a:path>
              </a:pathLst>
            </a:custGeom>
            <a:solidFill>
              <a:srgbClr val="FF2600">
                <a:alpha val="499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25465" y="1515726"/>
              <a:ext cx="48895" cy="133985"/>
            </a:xfrm>
            <a:custGeom>
              <a:avLst/>
              <a:gdLst/>
              <a:ahLst/>
              <a:cxnLst/>
              <a:rect l="l" t="t" r="r" b="b"/>
              <a:pathLst>
                <a:path w="48895" h="133985">
                  <a:moveTo>
                    <a:pt x="24159" y="0"/>
                  </a:moveTo>
                  <a:lnTo>
                    <a:pt x="15068" y="4896"/>
                  </a:lnTo>
                  <a:lnTo>
                    <a:pt x="7076" y="19585"/>
                  </a:lnTo>
                  <a:lnTo>
                    <a:pt x="1769" y="41704"/>
                  </a:lnTo>
                  <a:lnTo>
                    <a:pt x="0" y="66866"/>
                  </a:lnTo>
                  <a:lnTo>
                    <a:pt x="1769" y="92028"/>
                  </a:lnTo>
                  <a:lnTo>
                    <a:pt x="7076" y="114148"/>
                  </a:lnTo>
                  <a:lnTo>
                    <a:pt x="15068" y="128837"/>
                  </a:lnTo>
                  <a:lnTo>
                    <a:pt x="24159" y="133733"/>
                  </a:lnTo>
                  <a:lnTo>
                    <a:pt x="33250" y="128837"/>
                  </a:lnTo>
                  <a:lnTo>
                    <a:pt x="41242" y="114148"/>
                  </a:lnTo>
                  <a:lnTo>
                    <a:pt x="46550" y="92028"/>
                  </a:lnTo>
                  <a:lnTo>
                    <a:pt x="48319" y="66866"/>
                  </a:lnTo>
                  <a:lnTo>
                    <a:pt x="46550" y="41704"/>
                  </a:lnTo>
                  <a:lnTo>
                    <a:pt x="41242" y="19585"/>
                  </a:lnTo>
                  <a:lnTo>
                    <a:pt x="33250" y="4896"/>
                  </a:lnTo>
                  <a:lnTo>
                    <a:pt x="24159" y="0"/>
                  </a:lnTo>
                  <a:close/>
                </a:path>
              </a:pathLst>
            </a:custGeom>
            <a:solidFill>
              <a:srgbClr val="FFD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13718" y="1683952"/>
              <a:ext cx="788670" cy="479425"/>
            </a:xfrm>
            <a:custGeom>
              <a:avLst/>
              <a:gdLst/>
              <a:ahLst/>
              <a:cxnLst/>
              <a:rect l="l" t="t" r="r" b="b"/>
              <a:pathLst>
                <a:path w="788670" h="479425">
                  <a:moveTo>
                    <a:pt x="788365" y="228828"/>
                  </a:moveTo>
                  <a:lnTo>
                    <a:pt x="3543" y="0"/>
                  </a:lnTo>
                  <a:lnTo>
                    <a:pt x="0" y="12192"/>
                  </a:lnTo>
                  <a:lnTo>
                    <a:pt x="779310" y="239420"/>
                  </a:lnTo>
                  <a:lnTo>
                    <a:pt x="609" y="466813"/>
                  </a:lnTo>
                  <a:lnTo>
                    <a:pt x="4178" y="479005"/>
                  </a:lnTo>
                  <a:lnTo>
                    <a:pt x="787742" y="250177"/>
                  </a:lnTo>
                  <a:lnTo>
                    <a:pt x="784936" y="240576"/>
                  </a:lnTo>
                  <a:lnTo>
                    <a:pt x="788365" y="228828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66092" y="1853537"/>
              <a:ext cx="48895" cy="133985"/>
            </a:xfrm>
            <a:custGeom>
              <a:avLst/>
              <a:gdLst/>
              <a:ahLst/>
              <a:cxnLst/>
              <a:rect l="l" t="t" r="r" b="b"/>
              <a:pathLst>
                <a:path w="48895" h="133985">
                  <a:moveTo>
                    <a:pt x="24159" y="0"/>
                  </a:moveTo>
                  <a:lnTo>
                    <a:pt x="15068" y="4896"/>
                  </a:lnTo>
                  <a:lnTo>
                    <a:pt x="7076" y="19585"/>
                  </a:lnTo>
                  <a:lnTo>
                    <a:pt x="1769" y="41704"/>
                  </a:lnTo>
                  <a:lnTo>
                    <a:pt x="0" y="66866"/>
                  </a:lnTo>
                  <a:lnTo>
                    <a:pt x="1769" y="92028"/>
                  </a:lnTo>
                  <a:lnTo>
                    <a:pt x="7076" y="114148"/>
                  </a:lnTo>
                  <a:lnTo>
                    <a:pt x="15068" y="128837"/>
                  </a:lnTo>
                  <a:lnTo>
                    <a:pt x="24159" y="133733"/>
                  </a:lnTo>
                  <a:lnTo>
                    <a:pt x="33250" y="128837"/>
                  </a:lnTo>
                  <a:lnTo>
                    <a:pt x="41242" y="114148"/>
                  </a:lnTo>
                  <a:lnTo>
                    <a:pt x="46550" y="92028"/>
                  </a:lnTo>
                  <a:lnTo>
                    <a:pt x="48319" y="66866"/>
                  </a:lnTo>
                  <a:lnTo>
                    <a:pt x="46550" y="41704"/>
                  </a:lnTo>
                  <a:lnTo>
                    <a:pt x="41242" y="19585"/>
                  </a:lnTo>
                  <a:lnTo>
                    <a:pt x="33250" y="4896"/>
                  </a:lnTo>
                  <a:lnTo>
                    <a:pt x="24159" y="0"/>
                  </a:lnTo>
                  <a:close/>
                </a:path>
              </a:pathLst>
            </a:custGeom>
            <a:solidFill>
              <a:srgbClr val="FFD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82007" y="1736619"/>
              <a:ext cx="788670" cy="479425"/>
            </a:xfrm>
            <a:custGeom>
              <a:avLst/>
              <a:gdLst/>
              <a:ahLst/>
              <a:cxnLst/>
              <a:rect l="l" t="t" r="r" b="b"/>
              <a:pathLst>
                <a:path w="788670" h="479425">
                  <a:moveTo>
                    <a:pt x="788377" y="228828"/>
                  </a:moveTo>
                  <a:lnTo>
                    <a:pt x="3556" y="0"/>
                  </a:lnTo>
                  <a:lnTo>
                    <a:pt x="0" y="12192"/>
                  </a:lnTo>
                  <a:lnTo>
                    <a:pt x="779297" y="239420"/>
                  </a:lnTo>
                  <a:lnTo>
                    <a:pt x="622" y="466813"/>
                  </a:lnTo>
                  <a:lnTo>
                    <a:pt x="4178" y="479005"/>
                  </a:lnTo>
                  <a:lnTo>
                    <a:pt x="787755" y="250177"/>
                  </a:lnTo>
                  <a:lnTo>
                    <a:pt x="784936" y="240588"/>
                  </a:lnTo>
                  <a:lnTo>
                    <a:pt x="788377" y="228828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34380" y="1688625"/>
              <a:ext cx="254000" cy="351790"/>
            </a:xfrm>
            <a:custGeom>
              <a:avLst/>
              <a:gdLst/>
              <a:ahLst/>
              <a:cxnLst/>
              <a:rect l="l" t="t" r="r" b="b"/>
              <a:pathLst>
                <a:path w="254000" h="351789">
                  <a:moveTo>
                    <a:pt x="48323" y="284441"/>
                  </a:moveTo>
                  <a:lnTo>
                    <a:pt x="46545" y="259283"/>
                  </a:lnTo>
                  <a:lnTo>
                    <a:pt x="41236" y="237159"/>
                  </a:lnTo>
                  <a:lnTo>
                    <a:pt x="33248" y="222478"/>
                  </a:lnTo>
                  <a:lnTo>
                    <a:pt x="24155" y="217576"/>
                  </a:lnTo>
                  <a:lnTo>
                    <a:pt x="15062" y="222478"/>
                  </a:lnTo>
                  <a:lnTo>
                    <a:pt x="7073" y="237159"/>
                  </a:lnTo>
                  <a:lnTo>
                    <a:pt x="1765" y="259283"/>
                  </a:lnTo>
                  <a:lnTo>
                    <a:pt x="0" y="284441"/>
                  </a:lnTo>
                  <a:lnTo>
                    <a:pt x="1765" y="309613"/>
                  </a:lnTo>
                  <a:lnTo>
                    <a:pt x="7073" y="331724"/>
                  </a:lnTo>
                  <a:lnTo>
                    <a:pt x="15062" y="346417"/>
                  </a:lnTo>
                  <a:lnTo>
                    <a:pt x="24155" y="351307"/>
                  </a:lnTo>
                  <a:lnTo>
                    <a:pt x="33248" y="346417"/>
                  </a:lnTo>
                  <a:lnTo>
                    <a:pt x="41236" y="331724"/>
                  </a:lnTo>
                  <a:lnTo>
                    <a:pt x="46545" y="309613"/>
                  </a:lnTo>
                  <a:lnTo>
                    <a:pt x="48323" y="284441"/>
                  </a:lnTo>
                  <a:close/>
                </a:path>
                <a:path w="254000" h="351789">
                  <a:moveTo>
                    <a:pt x="253834" y="66878"/>
                  </a:moveTo>
                  <a:lnTo>
                    <a:pt x="252069" y="41706"/>
                  </a:lnTo>
                  <a:lnTo>
                    <a:pt x="246761" y="19583"/>
                  </a:lnTo>
                  <a:lnTo>
                    <a:pt x="238772" y="4902"/>
                  </a:lnTo>
                  <a:lnTo>
                    <a:pt x="229679" y="0"/>
                  </a:lnTo>
                  <a:lnTo>
                    <a:pt x="220586" y="4902"/>
                  </a:lnTo>
                  <a:lnTo>
                    <a:pt x="212598" y="19583"/>
                  </a:lnTo>
                  <a:lnTo>
                    <a:pt x="207289" y="41706"/>
                  </a:lnTo>
                  <a:lnTo>
                    <a:pt x="205524" y="66878"/>
                  </a:lnTo>
                  <a:lnTo>
                    <a:pt x="207289" y="92036"/>
                  </a:lnTo>
                  <a:lnTo>
                    <a:pt x="212598" y="114147"/>
                  </a:lnTo>
                  <a:lnTo>
                    <a:pt x="220586" y="128841"/>
                  </a:lnTo>
                  <a:lnTo>
                    <a:pt x="229679" y="133743"/>
                  </a:lnTo>
                  <a:lnTo>
                    <a:pt x="238772" y="128841"/>
                  </a:lnTo>
                  <a:lnTo>
                    <a:pt x="246761" y="114147"/>
                  </a:lnTo>
                  <a:lnTo>
                    <a:pt x="252069" y="92036"/>
                  </a:lnTo>
                  <a:lnTo>
                    <a:pt x="253834" y="66878"/>
                  </a:lnTo>
                  <a:close/>
                </a:path>
              </a:pathLst>
            </a:custGeom>
            <a:solidFill>
              <a:srgbClr val="FFD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5500" y="250276"/>
              <a:ext cx="1408976" cy="180515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979451" y="430847"/>
              <a:ext cx="661670" cy="1398270"/>
            </a:xfrm>
            <a:custGeom>
              <a:avLst/>
              <a:gdLst/>
              <a:ahLst/>
              <a:cxnLst/>
              <a:rect l="l" t="t" r="r" b="b"/>
              <a:pathLst>
                <a:path w="661670" h="1398270">
                  <a:moveTo>
                    <a:pt x="661074" y="0"/>
                  </a:moveTo>
                  <a:lnTo>
                    <a:pt x="7316" y="546168"/>
                  </a:lnTo>
                  <a:lnTo>
                    <a:pt x="0" y="1398017"/>
                  </a:lnTo>
                  <a:lnTo>
                    <a:pt x="653757" y="851848"/>
                  </a:lnTo>
                  <a:lnTo>
                    <a:pt x="661074" y="0"/>
                  </a:lnTo>
                  <a:close/>
                </a:path>
              </a:pathLst>
            </a:custGeom>
            <a:solidFill>
              <a:srgbClr val="FF2600">
                <a:alpha val="499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48703" y="864383"/>
              <a:ext cx="400050" cy="449580"/>
            </a:xfrm>
            <a:custGeom>
              <a:avLst/>
              <a:gdLst/>
              <a:ahLst/>
              <a:cxnLst/>
              <a:rect l="l" t="t" r="r" b="b"/>
              <a:pathLst>
                <a:path w="400050" h="449580">
                  <a:moveTo>
                    <a:pt x="42557" y="390093"/>
                  </a:moveTo>
                  <a:lnTo>
                    <a:pt x="40995" y="367931"/>
                  </a:lnTo>
                  <a:lnTo>
                    <a:pt x="36322" y="348449"/>
                  </a:lnTo>
                  <a:lnTo>
                    <a:pt x="29286" y="335508"/>
                  </a:lnTo>
                  <a:lnTo>
                    <a:pt x="21272" y="331203"/>
                  </a:lnTo>
                  <a:lnTo>
                    <a:pt x="13271" y="335508"/>
                  </a:lnTo>
                  <a:lnTo>
                    <a:pt x="6235" y="348449"/>
                  </a:lnTo>
                  <a:lnTo>
                    <a:pt x="1549" y="367931"/>
                  </a:lnTo>
                  <a:lnTo>
                    <a:pt x="0" y="390093"/>
                  </a:lnTo>
                  <a:lnTo>
                    <a:pt x="1549" y="412254"/>
                  </a:lnTo>
                  <a:lnTo>
                    <a:pt x="6235" y="431723"/>
                  </a:lnTo>
                  <a:lnTo>
                    <a:pt x="13271" y="444665"/>
                  </a:lnTo>
                  <a:lnTo>
                    <a:pt x="21272" y="448983"/>
                  </a:lnTo>
                  <a:lnTo>
                    <a:pt x="29286" y="444665"/>
                  </a:lnTo>
                  <a:lnTo>
                    <a:pt x="36322" y="431723"/>
                  </a:lnTo>
                  <a:lnTo>
                    <a:pt x="40995" y="412254"/>
                  </a:lnTo>
                  <a:lnTo>
                    <a:pt x="42557" y="390093"/>
                  </a:lnTo>
                  <a:close/>
                </a:path>
                <a:path w="400050" h="449580">
                  <a:moveTo>
                    <a:pt x="236258" y="211162"/>
                  </a:moveTo>
                  <a:lnTo>
                    <a:pt x="234708" y="189001"/>
                  </a:lnTo>
                  <a:lnTo>
                    <a:pt x="230035" y="169519"/>
                  </a:lnTo>
                  <a:lnTo>
                    <a:pt x="222986" y="156591"/>
                  </a:lnTo>
                  <a:lnTo>
                    <a:pt x="214985" y="152273"/>
                  </a:lnTo>
                  <a:lnTo>
                    <a:pt x="206971" y="156591"/>
                  </a:lnTo>
                  <a:lnTo>
                    <a:pt x="199936" y="169519"/>
                  </a:lnTo>
                  <a:lnTo>
                    <a:pt x="195262" y="189001"/>
                  </a:lnTo>
                  <a:lnTo>
                    <a:pt x="193700" y="211162"/>
                  </a:lnTo>
                  <a:lnTo>
                    <a:pt x="195262" y="233324"/>
                  </a:lnTo>
                  <a:lnTo>
                    <a:pt x="199936" y="252806"/>
                  </a:lnTo>
                  <a:lnTo>
                    <a:pt x="206971" y="265747"/>
                  </a:lnTo>
                  <a:lnTo>
                    <a:pt x="214985" y="270052"/>
                  </a:lnTo>
                  <a:lnTo>
                    <a:pt x="222986" y="265747"/>
                  </a:lnTo>
                  <a:lnTo>
                    <a:pt x="230035" y="252806"/>
                  </a:lnTo>
                  <a:lnTo>
                    <a:pt x="234708" y="233324"/>
                  </a:lnTo>
                  <a:lnTo>
                    <a:pt x="236258" y="211162"/>
                  </a:lnTo>
                  <a:close/>
                </a:path>
                <a:path w="400050" h="449580">
                  <a:moveTo>
                    <a:pt x="334695" y="343712"/>
                  </a:moveTo>
                  <a:lnTo>
                    <a:pt x="333133" y="321551"/>
                  </a:lnTo>
                  <a:lnTo>
                    <a:pt x="328460" y="302069"/>
                  </a:lnTo>
                  <a:lnTo>
                    <a:pt x="321424" y="289128"/>
                  </a:lnTo>
                  <a:lnTo>
                    <a:pt x="313410" y="284822"/>
                  </a:lnTo>
                  <a:lnTo>
                    <a:pt x="305409" y="289128"/>
                  </a:lnTo>
                  <a:lnTo>
                    <a:pt x="298373" y="302069"/>
                  </a:lnTo>
                  <a:lnTo>
                    <a:pt x="293700" y="321551"/>
                  </a:lnTo>
                  <a:lnTo>
                    <a:pt x="292138" y="343712"/>
                  </a:lnTo>
                  <a:lnTo>
                    <a:pt x="293700" y="365874"/>
                  </a:lnTo>
                  <a:lnTo>
                    <a:pt x="298373" y="385343"/>
                  </a:lnTo>
                  <a:lnTo>
                    <a:pt x="305409" y="398284"/>
                  </a:lnTo>
                  <a:lnTo>
                    <a:pt x="313410" y="402602"/>
                  </a:lnTo>
                  <a:lnTo>
                    <a:pt x="321424" y="398284"/>
                  </a:lnTo>
                  <a:lnTo>
                    <a:pt x="328460" y="385343"/>
                  </a:lnTo>
                  <a:lnTo>
                    <a:pt x="333133" y="365874"/>
                  </a:lnTo>
                  <a:lnTo>
                    <a:pt x="334695" y="343712"/>
                  </a:lnTo>
                  <a:close/>
                </a:path>
                <a:path w="400050" h="449580">
                  <a:moveTo>
                    <a:pt x="399681" y="58889"/>
                  </a:moveTo>
                  <a:lnTo>
                    <a:pt x="398132" y="36728"/>
                  </a:lnTo>
                  <a:lnTo>
                    <a:pt x="393458" y="17246"/>
                  </a:lnTo>
                  <a:lnTo>
                    <a:pt x="386410" y="4305"/>
                  </a:lnTo>
                  <a:lnTo>
                    <a:pt x="378409" y="0"/>
                  </a:lnTo>
                  <a:lnTo>
                    <a:pt x="370395" y="4305"/>
                  </a:lnTo>
                  <a:lnTo>
                    <a:pt x="363359" y="17246"/>
                  </a:lnTo>
                  <a:lnTo>
                    <a:pt x="358686" y="36728"/>
                  </a:lnTo>
                  <a:lnTo>
                    <a:pt x="357136" y="58889"/>
                  </a:lnTo>
                  <a:lnTo>
                    <a:pt x="358686" y="81051"/>
                  </a:lnTo>
                  <a:lnTo>
                    <a:pt x="363359" y="100533"/>
                  </a:lnTo>
                  <a:lnTo>
                    <a:pt x="370395" y="113461"/>
                  </a:lnTo>
                  <a:lnTo>
                    <a:pt x="378409" y="117779"/>
                  </a:lnTo>
                  <a:lnTo>
                    <a:pt x="386410" y="113461"/>
                  </a:lnTo>
                  <a:lnTo>
                    <a:pt x="393458" y="100533"/>
                  </a:lnTo>
                  <a:lnTo>
                    <a:pt x="398132" y="81051"/>
                  </a:lnTo>
                  <a:lnTo>
                    <a:pt x="399681" y="58889"/>
                  </a:lnTo>
                  <a:close/>
                </a:path>
              </a:pathLst>
            </a:custGeom>
            <a:solidFill>
              <a:srgbClr val="FFD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29953" y="921727"/>
              <a:ext cx="581025" cy="79375"/>
            </a:xfrm>
            <a:custGeom>
              <a:avLst/>
              <a:gdLst/>
              <a:ahLst/>
              <a:cxnLst/>
              <a:rect l="l" t="t" r="r" b="b"/>
              <a:pathLst>
                <a:path w="581025" h="79375">
                  <a:moveTo>
                    <a:pt x="0" y="0"/>
                  </a:moveTo>
                  <a:lnTo>
                    <a:pt x="574484" y="78512"/>
                  </a:lnTo>
                  <a:lnTo>
                    <a:pt x="580776" y="79372"/>
                  </a:lnTo>
                </a:path>
              </a:pathLst>
            </a:custGeom>
            <a:ln w="12700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99279" y="962492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5">
                  <a:moveTo>
                    <a:pt x="10317" y="0"/>
                  </a:moveTo>
                  <a:lnTo>
                    <a:pt x="0" y="75497"/>
                  </a:lnTo>
                  <a:lnTo>
                    <a:pt x="80657" y="48066"/>
                  </a:lnTo>
                  <a:lnTo>
                    <a:pt x="10317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76121" y="1009893"/>
              <a:ext cx="657225" cy="198755"/>
            </a:xfrm>
            <a:custGeom>
              <a:avLst/>
              <a:gdLst/>
              <a:ahLst/>
              <a:cxnLst/>
              <a:rect l="l" t="t" r="r" b="b"/>
              <a:pathLst>
                <a:path w="657225" h="198755">
                  <a:moveTo>
                    <a:pt x="0" y="198191"/>
                  </a:moveTo>
                  <a:lnTo>
                    <a:pt x="650978" y="1833"/>
                  </a:lnTo>
                  <a:lnTo>
                    <a:pt x="657057" y="0"/>
                  </a:lnTo>
                </a:path>
              </a:pathLst>
            </a:custGeom>
            <a:ln w="12700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97858" y="980752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0" y="0"/>
                  </a:moveTo>
                  <a:lnTo>
                    <a:pt x="29241" y="30975"/>
                  </a:lnTo>
                  <a:lnTo>
                    <a:pt x="22005" y="72952"/>
                  </a:lnTo>
                  <a:lnTo>
                    <a:pt x="83957" y="14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61376" y="1018585"/>
              <a:ext cx="730885" cy="57150"/>
            </a:xfrm>
            <a:custGeom>
              <a:avLst/>
              <a:gdLst/>
              <a:ahLst/>
              <a:cxnLst/>
              <a:rect l="l" t="t" r="r" b="b"/>
              <a:pathLst>
                <a:path w="730885" h="57150">
                  <a:moveTo>
                    <a:pt x="0" y="56957"/>
                  </a:moveTo>
                  <a:lnTo>
                    <a:pt x="724172" y="493"/>
                  </a:lnTo>
                  <a:lnTo>
                    <a:pt x="730503" y="0"/>
                  </a:lnTo>
                </a:path>
              </a:pathLst>
            </a:custGeom>
            <a:ln w="12699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82586" y="981093"/>
              <a:ext cx="79375" cy="76200"/>
            </a:xfrm>
            <a:custGeom>
              <a:avLst/>
              <a:gdLst/>
              <a:ahLst/>
              <a:cxnLst/>
              <a:rect l="l" t="t" r="r" b="b"/>
              <a:pathLst>
                <a:path w="79375" h="76200">
                  <a:moveTo>
                    <a:pt x="0" y="0"/>
                  </a:moveTo>
                  <a:lnTo>
                    <a:pt x="5923" y="75968"/>
                  </a:lnTo>
                  <a:lnTo>
                    <a:pt x="78930" y="32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93025" y="869869"/>
              <a:ext cx="436880" cy="426084"/>
            </a:xfrm>
            <a:custGeom>
              <a:avLst/>
              <a:gdLst/>
              <a:ahLst/>
              <a:cxnLst/>
              <a:rect l="l" t="t" r="r" b="b"/>
              <a:pathLst>
                <a:path w="436879" h="426084">
                  <a:moveTo>
                    <a:pt x="29578" y="386892"/>
                  </a:moveTo>
                  <a:lnTo>
                    <a:pt x="28498" y="372160"/>
                  </a:lnTo>
                  <a:lnTo>
                    <a:pt x="25247" y="359206"/>
                  </a:lnTo>
                  <a:lnTo>
                    <a:pt x="20358" y="350596"/>
                  </a:lnTo>
                  <a:lnTo>
                    <a:pt x="14782" y="347726"/>
                  </a:lnTo>
                  <a:lnTo>
                    <a:pt x="9220" y="350596"/>
                  </a:lnTo>
                  <a:lnTo>
                    <a:pt x="4330" y="359206"/>
                  </a:lnTo>
                  <a:lnTo>
                    <a:pt x="1079" y="372160"/>
                  </a:lnTo>
                  <a:lnTo>
                    <a:pt x="0" y="386892"/>
                  </a:lnTo>
                  <a:lnTo>
                    <a:pt x="1079" y="401637"/>
                  </a:lnTo>
                  <a:lnTo>
                    <a:pt x="4330" y="414591"/>
                  </a:lnTo>
                  <a:lnTo>
                    <a:pt x="9220" y="423189"/>
                  </a:lnTo>
                  <a:lnTo>
                    <a:pt x="14782" y="426059"/>
                  </a:lnTo>
                  <a:lnTo>
                    <a:pt x="20358" y="423189"/>
                  </a:lnTo>
                  <a:lnTo>
                    <a:pt x="25247" y="414591"/>
                  </a:lnTo>
                  <a:lnTo>
                    <a:pt x="28498" y="401637"/>
                  </a:lnTo>
                  <a:lnTo>
                    <a:pt x="29578" y="386892"/>
                  </a:lnTo>
                  <a:close/>
                </a:path>
                <a:path w="436879" h="426084">
                  <a:moveTo>
                    <a:pt x="109689" y="298958"/>
                  </a:moveTo>
                  <a:lnTo>
                    <a:pt x="108610" y="284226"/>
                  </a:lnTo>
                  <a:lnTo>
                    <a:pt x="105359" y="271272"/>
                  </a:lnTo>
                  <a:lnTo>
                    <a:pt x="100469" y="262661"/>
                  </a:lnTo>
                  <a:lnTo>
                    <a:pt x="94907" y="259791"/>
                  </a:lnTo>
                  <a:lnTo>
                    <a:pt x="89331" y="262661"/>
                  </a:lnTo>
                  <a:lnTo>
                    <a:pt x="84442" y="271272"/>
                  </a:lnTo>
                  <a:lnTo>
                    <a:pt x="81191" y="284226"/>
                  </a:lnTo>
                  <a:lnTo>
                    <a:pt x="80111" y="298958"/>
                  </a:lnTo>
                  <a:lnTo>
                    <a:pt x="81191" y="313702"/>
                  </a:lnTo>
                  <a:lnTo>
                    <a:pt x="84442" y="326656"/>
                  </a:lnTo>
                  <a:lnTo>
                    <a:pt x="89331" y="335254"/>
                  </a:lnTo>
                  <a:lnTo>
                    <a:pt x="94907" y="338124"/>
                  </a:lnTo>
                  <a:lnTo>
                    <a:pt x="100469" y="335254"/>
                  </a:lnTo>
                  <a:lnTo>
                    <a:pt x="105359" y="326656"/>
                  </a:lnTo>
                  <a:lnTo>
                    <a:pt x="108610" y="313702"/>
                  </a:lnTo>
                  <a:lnTo>
                    <a:pt x="109689" y="298958"/>
                  </a:lnTo>
                  <a:close/>
                </a:path>
                <a:path w="436879" h="426084">
                  <a:moveTo>
                    <a:pt x="201612" y="211696"/>
                  </a:moveTo>
                  <a:lnTo>
                    <a:pt x="200533" y="196951"/>
                  </a:lnTo>
                  <a:lnTo>
                    <a:pt x="197281" y="183997"/>
                  </a:lnTo>
                  <a:lnTo>
                    <a:pt x="192392" y="175399"/>
                  </a:lnTo>
                  <a:lnTo>
                    <a:pt x="186829" y="172529"/>
                  </a:lnTo>
                  <a:lnTo>
                    <a:pt x="181254" y="175399"/>
                  </a:lnTo>
                  <a:lnTo>
                    <a:pt x="176364" y="183997"/>
                  </a:lnTo>
                  <a:lnTo>
                    <a:pt x="173113" y="196951"/>
                  </a:lnTo>
                  <a:lnTo>
                    <a:pt x="172034" y="211696"/>
                  </a:lnTo>
                  <a:lnTo>
                    <a:pt x="173113" y="226428"/>
                  </a:lnTo>
                  <a:lnTo>
                    <a:pt x="176364" y="239382"/>
                  </a:lnTo>
                  <a:lnTo>
                    <a:pt x="181254" y="247992"/>
                  </a:lnTo>
                  <a:lnTo>
                    <a:pt x="186829" y="250863"/>
                  </a:lnTo>
                  <a:lnTo>
                    <a:pt x="192392" y="247992"/>
                  </a:lnTo>
                  <a:lnTo>
                    <a:pt x="197281" y="239382"/>
                  </a:lnTo>
                  <a:lnTo>
                    <a:pt x="200533" y="226428"/>
                  </a:lnTo>
                  <a:lnTo>
                    <a:pt x="201612" y="211696"/>
                  </a:lnTo>
                  <a:close/>
                </a:path>
                <a:path w="436879" h="426084">
                  <a:moveTo>
                    <a:pt x="288963" y="124091"/>
                  </a:moveTo>
                  <a:lnTo>
                    <a:pt x="287870" y="109359"/>
                  </a:lnTo>
                  <a:lnTo>
                    <a:pt x="284619" y="96393"/>
                  </a:lnTo>
                  <a:lnTo>
                    <a:pt x="279730" y="87795"/>
                  </a:lnTo>
                  <a:lnTo>
                    <a:pt x="274167" y="84924"/>
                  </a:lnTo>
                  <a:lnTo>
                    <a:pt x="268605" y="87795"/>
                  </a:lnTo>
                  <a:lnTo>
                    <a:pt x="263702" y="96393"/>
                  </a:lnTo>
                  <a:lnTo>
                    <a:pt x="260464" y="109359"/>
                  </a:lnTo>
                  <a:lnTo>
                    <a:pt x="259372" y="124091"/>
                  </a:lnTo>
                  <a:lnTo>
                    <a:pt x="260464" y="138836"/>
                  </a:lnTo>
                  <a:lnTo>
                    <a:pt x="263702" y="151790"/>
                  </a:lnTo>
                  <a:lnTo>
                    <a:pt x="268605" y="160388"/>
                  </a:lnTo>
                  <a:lnTo>
                    <a:pt x="274167" y="163258"/>
                  </a:lnTo>
                  <a:lnTo>
                    <a:pt x="279730" y="160388"/>
                  </a:lnTo>
                  <a:lnTo>
                    <a:pt x="284619" y="151790"/>
                  </a:lnTo>
                  <a:lnTo>
                    <a:pt x="287870" y="138836"/>
                  </a:lnTo>
                  <a:lnTo>
                    <a:pt x="288963" y="124091"/>
                  </a:lnTo>
                  <a:close/>
                </a:path>
                <a:path w="436879" h="426084">
                  <a:moveTo>
                    <a:pt x="338861" y="337934"/>
                  </a:moveTo>
                  <a:lnTo>
                    <a:pt x="337781" y="323189"/>
                  </a:lnTo>
                  <a:lnTo>
                    <a:pt x="334530" y="310235"/>
                  </a:lnTo>
                  <a:lnTo>
                    <a:pt x="329641" y="301637"/>
                  </a:lnTo>
                  <a:lnTo>
                    <a:pt x="324078" y="298767"/>
                  </a:lnTo>
                  <a:lnTo>
                    <a:pt x="318516" y="301637"/>
                  </a:lnTo>
                  <a:lnTo>
                    <a:pt x="313613" y="310235"/>
                  </a:lnTo>
                  <a:lnTo>
                    <a:pt x="310362" y="323189"/>
                  </a:lnTo>
                  <a:lnTo>
                    <a:pt x="309283" y="337934"/>
                  </a:lnTo>
                  <a:lnTo>
                    <a:pt x="310362" y="352666"/>
                  </a:lnTo>
                  <a:lnTo>
                    <a:pt x="313613" y="365620"/>
                  </a:lnTo>
                  <a:lnTo>
                    <a:pt x="318516" y="374230"/>
                  </a:lnTo>
                  <a:lnTo>
                    <a:pt x="324078" y="377101"/>
                  </a:lnTo>
                  <a:lnTo>
                    <a:pt x="329641" y="374230"/>
                  </a:lnTo>
                  <a:lnTo>
                    <a:pt x="334530" y="365620"/>
                  </a:lnTo>
                  <a:lnTo>
                    <a:pt x="337781" y="352666"/>
                  </a:lnTo>
                  <a:lnTo>
                    <a:pt x="338861" y="337934"/>
                  </a:lnTo>
                  <a:close/>
                </a:path>
                <a:path w="436879" h="426084">
                  <a:moveTo>
                    <a:pt x="382168" y="39166"/>
                  </a:moveTo>
                  <a:lnTo>
                    <a:pt x="381088" y="24422"/>
                  </a:lnTo>
                  <a:lnTo>
                    <a:pt x="377837" y="11468"/>
                  </a:lnTo>
                  <a:lnTo>
                    <a:pt x="372935" y="2870"/>
                  </a:lnTo>
                  <a:lnTo>
                    <a:pt x="367372" y="0"/>
                  </a:lnTo>
                  <a:lnTo>
                    <a:pt x="361810" y="2870"/>
                  </a:lnTo>
                  <a:lnTo>
                    <a:pt x="356920" y="11468"/>
                  </a:lnTo>
                  <a:lnTo>
                    <a:pt x="353669" y="24422"/>
                  </a:lnTo>
                  <a:lnTo>
                    <a:pt x="352590" y="39166"/>
                  </a:lnTo>
                  <a:lnTo>
                    <a:pt x="353669" y="53898"/>
                  </a:lnTo>
                  <a:lnTo>
                    <a:pt x="356920" y="66852"/>
                  </a:lnTo>
                  <a:lnTo>
                    <a:pt x="361810" y="75463"/>
                  </a:lnTo>
                  <a:lnTo>
                    <a:pt x="367372" y="78333"/>
                  </a:lnTo>
                  <a:lnTo>
                    <a:pt x="372935" y="75463"/>
                  </a:lnTo>
                  <a:lnTo>
                    <a:pt x="377837" y="66852"/>
                  </a:lnTo>
                  <a:lnTo>
                    <a:pt x="381088" y="53898"/>
                  </a:lnTo>
                  <a:lnTo>
                    <a:pt x="382168" y="39166"/>
                  </a:lnTo>
                  <a:close/>
                </a:path>
                <a:path w="436879" h="426084">
                  <a:moveTo>
                    <a:pt x="436600" y="259994"/>
                  </a:moveTo>
                  <a:lnTo>
                    <a:pt x="435521" y="245249"/>
                  </a:lnTo>
                  <a:lnTo>
                    <a:pt x="432269" y="232295"/>
                  </a:lnTo>
                  <a:lnTo>
                    <a:pt x="427380" y="223697"/>
                  </a:lnTo>
                  <a:lnTo>
                    <a:pt x="421817" y="220827"/>
                  </a:lnTo>
                  <a:lnTo>
                    <a:pt x="416255" y="223697"/>
                  </a:lnTo>
                  <a:lnTo>
                    <a:pt x="411353" y="232295"/>
                  </a:lnTo>
                  <a:lnTo>
                    <a:pt x="408101" y="245249"/>
                  </a:lnTo>
                  <a:lnTo>
                    <a:pt x="407022" y="259994"/>
                  </a:lnTo>
                  <a:lnTo>
                    <a:pt x="408101" y="274726"/>
                  </a:lnTo>
                  <a:lnTo>
                    <a:pt x="411353" y="287680"/>
                  </a:lnTo>
                  <a:lnTo>
                    <a:pt x="416255" y="296291"/>
                  </a:lnTo>
                  <a:lnTo>
                    <a:pt x="421817" y="299161"/>
                  </a:lnTo>
                  <a:lnTo>
                    <a:pt x="427380" y="296291"/>
                  </a:lnTo>
                  <a:lnTo>
                    <a:pt x="432269" y="287680"/>
                  </a:lnTo>
                  <a:lnTo>
                    <a:pt x="435521" y="274726"/>
                  </a:lnTo>
                  <a:lnTo>
                    <a:pt x="436600" y="259994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25039" y="250276"/>
              <a:ext cx="1408976" cy="180515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698991" y="430847"/>
              <a:ext cx="661670" cy="1398270"/>
            </a:xfrm>
            <a:custGeom>
              <a:avLst/>
              <a:gdLst/>
              <a:ahLst/>
              <a:cxnLst/>
              <a:rect l="l" t="t" r="r" b="b"/>
              <a:pathLst>
                <a:path w="661670" h="1398270">
                  <a:moveTo>
                    <a:pt x="661073" y="0"/>
                  </a:moveTo>
                  <a:lnTo>
                    <a:pt x="7315" y="546168"/>
                  </a:lnTo>
                  <a:lnTo>
                    <a:pt x="0" y="1398017"/>
                  </a:lnTo>
                  <a:lnTo>
                    <a:pt x="653757" y="851848"/>
                  </a:lnTo>
                  <a:lnTo>
                    <a:pt x="661073" y="0"/>
                  </a:lnTo>
                  <a:close/>
                </a:path>
              </a:pathLst>
            </a:custGeom>
            <a:solidFill>
              <a:srgbClr val="0096FF">
                <a:alpha val="49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20760" y="1042399"/>
              <a:ext cx="201930" cy="254000"/>
            </a:xfrm>
            <a:custGeom>
              <a:avLst/>
              <a:gdLst/>
              <a:ahLst/>
              <a:cxnLst/>
              <a:rect l="l" t="t" r="r" b="b"/>
              <a:pathLst>
                <a:path w="201929" h="254000">
                  <a:moveTo>
                    <a:pt x="29591" y="214363"/>
                  </a:moveTo>
                  <a:lnTo>
                    <a:pt x="28498" y="199631"/>
                  </a:lnTo>
                  <a:lnTo>
                    <a:pt x="25247" y="186677"/>
                  </a:lnTo>
                  <a:lnTo>
                    <a:pt x="20358" y="178066"/>
                  </a:lnTo>
                  <a:lnTo>
                    <a:pt x="14795" y="175196"/>
                  </a:lnTo>
                  <a:lnTo>
                    <a:pt x="9232" y="178066"/>
                  </a:lnTo>
                  <a:lnTo>
                    <a:pt x="4330" y="186677"/>
                  </a:lnTo>
                  <a:lnTo>
                    <a:pt x="1092" y="199631"/>
                  </a:lnTo>
                  <a:lnTo>
                    <a:pt x="0" y="214363"/>
                  </a:lnTo>
                  <a:lnTo>
                    <a:pt x="1092" y="229108"/>
                  </a:lnTo>
                  <a:lnTo>
                    <a:pt x="4330" y="242062"/>
                  </a:lnTo>
                  <a:lnTo>
                    <a:pt x="9232" y="250659"/>
                  </a:lnTo>
                  <a:lnTo>
                    <a:pt x="14795" y="253530"/>
                  </a:lnTo>
                  <a:lnTo>
                    <a:pt x="20358" y="250659"/>
                  </a:lnTo>
                  <a:lnTo>
                    <a:pt x="25247" y="242062"/>
                  </a:lnTo>
                  <a:lnTo>
                    <a:pt x="28498" y="229108"/>
                  </a:lnTo>
                  <a:lnTo>
                    <a:pt x="29591" y="214363"/>
                  </a:lnTo>
                  <a:close/>
                </a:path>
                <a:path w="201929" h="254000">
                  <a:moveTo>
                    <a:pt x="109702" y="126428"/>
                  </a:moveTo>
                  <a:lnTo>
                    <a:pt x="108623" y="111696"/>
                  </a:lnTo>
                  <a:lnTo>
                    <a:pt x="105371" y="98742"/>
                  </a:lnTo>
                  <a:lnTo>
                    <a:pt x="100469" y="90131"/>
                  </a:lnTo>
                  <a:lnTo>
                    <a:pt x="94907" y="87261"/>
                  </a:lnTo>
                  <a:lnTo>
                    <a:pt x="89344" y="90131"/>
                  </a:lnTo>
                  <a:lnTo>
                    <a:pt x="84455" y="98742"/>
                  </a:lnTo>
                  <a:lnTo>
                    <a:pt x="81203" y="111696"/>
                  </a:lnTo>
                  <a:lnTo>
                    <a:pt x="80124" y="126428"/>
                  </a:lnTo>
                  <a:lnTo>
                    <a:pt x="81203" y="141173"/>
                  </a:lnTo>
                  <a:lnTo>
                    <a:pt x="84455" y="154127"/>
                  </a:lnTo>
                  <a:lnTo>
                    <a:pt x="89344" y="162725"/>
                  </a:lnTo>
                  <a:lnTo>
                    <a:pt x="94907" y="165595"/>
                  </a:lnTo>
                  <a:lnTo>
                    <a:pt x="100469" y="162725"/>
                  </a:lnTo>
                  <a:lnTo>
                    <a:pt x="105371" y="154127"/>
                  </a:lnTo>
                  <a:lnTo>
                    <a:pt x="108623" y="141173"/>
                  </a:lnTo>
                  <a:lnTo>
                    <a:pt x="109702" y="126428"/>
                  </a:lnTo>
                  <a:close/>
                </a:path>
                <a:path w="201929" h="254000">
                  <a:moveTo>
                    <a:pt x="201625" y="39166"/>
                  </a:moveTo>
                  <a:lnTo>
                    <a:pt x="200533" y="24422"/>
                  </a:lnTo>
                  <a:lnTo>
                    <a:pt x="197294" y="11468"/>
                  </a:lnTo>
                  <a:lnTo>
                    <a:pt x="192392" y="2870"/>
                  </a:lnTo>
                  <a:lnTo>
                    <a:pt x="186829" y="0"/>
                  </a:lnTo>
                  <a:lnTo>
                    <a:pt x="181267" y="2870"/>
                  </a:lnTo>
                  <a:lnTo>
                    <a:pt x="176377" y="11468"/>
                  </a:lnTo>
                  <a:lnTo>
                    <a:pt x="173126" y="24422"/>
                  </a:lnTo>
                  <a:lnTo>
                    <a:pt x="172046" y="39166"/>
                  </a:lnTo>
                  <a:lnTo>
                    <a:pt x="173126" y="53898"/>
                  </a:lnTo>
                  <a:lnTo>
                    <a:pt x="176377" y="66865"/>
                  </a:lnTo>
                  <a:lnTo>
                    <a:pt x="181267" y="75463"/>
                  </a:lnTo>
                  <a:lnTo>
                    <a:pt x="186829" y="78333"/>
                  </a:lnTo>
                  <a:lnTo>
                    <a:pt x="192392" y="75463"/>
                  </a:lnTo>
                  <a:lnTo>
                    <a:pt x="197294" y="66865"/>
                  </a:lnTo>
                  <a:lnTo>
                    <a:pt x="200533" y="53898"/>
                  </a:lnTo>
                  <a:lnTo>
                    <a:pt x="201625" y="39166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16262" y="1760846"/>
              <a:ext cx="260350" cy="0"/>
            </a:xfrm>
            <a:custGeom>
              <a:avLst/>
              <a:gdLst/>
              <a:ahLst/>
              <a:cxnLst/>
              <a:rect l="l" t="t" r="r" b="b"/>
              <a:pathLst>
                <a:path w="260350">
                  <a:moveTo>
                    <a:pt x="0" y="0"/>
                  </a:moveTo>
                  <a:lnTo>
                    <a:pt x="250308" y="0"/>
                  </a:lnTo>
                  <a:lnTo>
                    <a:pt x="259833" y="0"/>
                  </a:lnTo>
                </a:path>
              </a:pathLst>
            </a:custGeom>
            <a:ln w="19050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66570" y="1711316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0" y="0"/>
                  </a:moveTo>
                  <a:lnTo>
                    <a:pt x="0" y="99060"/>
                  </a:lnTo>
                  <a:lnTo>
                    <a:pt x="99060" y="49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72124" y="1767326"/>
              <a:ext cx="260350" cy="0"/>
            </a:xfrm>
            <a:custGeom>
              <a:avLst/>
              <a:gdLst/>
              <a:ahLst/>
              <a:cxnLst/>
              <a:rect l="l" t="t" r="r" b="b"/>
              <a:pathLst>
                <a:path w="260350">
                  <a:moveTo>
                    <a:pt x="0" y="0"/>
                  </a:moveTo>
                  <a:lnTo>
                    <a:pt x="250308" y="0"/>
                  </a:lnTo>
                  <a:lnTo>
                    <a:pt x="259833" y="0"/>
                  </a:lnTo>
                </a:path>
              </a:pathLst>
            </a:custGeom>
            <a:ln w="19050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22432" y="1717796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0" y="0"/>
                  </a:moveTo>
                  <a:lnTo>
                    <a:pt x="0" y="99060"/>
                  </a:lnTo>
                  <a:lnTo>
                    <a:pt x="99059" y="49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92807" y="1761539"/>
              <a:ext cx="260350" cy="0"/>
            </a:xfrm>
            <a:custGeom>
              <a:avLst/>
              <a:gdLst/>
              <a:ahLst/>
              <a:cxnLst/>
              <a:rect l="l" t="t" r="r" b="b"/>
              <a:pathLst>
                <a:path w="260350">
                  <a:moveTo>
                    <a:pt x="0" y="0"/>
                  </a:moveTo>
                  <a:lnTo>
                    <a:pt x="250308" y="0"/>
                  </a:lnTo>
                  <a:lnTo>
                    <a:pt x="259833" y="0"/>
                  </a:lnTo>
                </a:path>
              </a:pathLst>
            </a:custGeom>
            <a:ln w="19050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43115" y="1712009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0" y="0"/>
                  </a:moveTo>
                  <a:lnTo>
                    <a:pt x="0" y="99060"/>
                  </a:lnTo>
                  <a:lnTo>
                    <a:pt x="99059" y="49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28183" y="252526"/>
              <a:ext cx="3736340" cy="0"/>
            </a:xfrm>
            <a:custGeom>
              <a:avLst/>
              <a:gdLst/>
              <a:ahLst/>
              <a:cxnLst/>
              <a:rect l="l" t="t" r="r" b="b"/>
              <a:pathLst>
                <a:path w="3736340">
                  <a:moveTo>
                    <a:pt x="0" y="0"/>
                  </a:moveTo>
                  <a:lnTo>
                    <a:pt x="3735884" y="0"/>
                  </a:lnTo>
                </a:path>
              </a:pathLst>
            </a:custGeom>
            <a:ln w="127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366392" y="242985"/>
              <a:ext cx="0" cy="137795"/>
            </a:xfrm>
            <a:custGeom>
              <a:avLst/>
              <a:gdLst/>
              <a:ahLst/>
              <a:cxnLst/>
              <a:rect l="l" t="t" r="r" b="b"/>
              <a:pathLst>
                <a:path h="137795">
                  <a:moveTo>
                    <a:pt x="0" y="0"/>
                  </a:moveTo>
                  <a:lnTo>
                    <a:pt x="0" y="137473"/>
                  </a:lnTo>
                </a:path>
              </a:pathLst>
            </a:custGeom>
            <a:ln w="12700">
              <a:solidFill>
                <a:srgbClr val="53535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328292" y="37410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85772" y="1890800"/>
              <a:ext cx="1457928" cy="166555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971825" y="2077092"/>
              <a:ext cx="686435" cy="1450975"/>
            </a:xfrm>
            <a:custGeom>
              <a:avLst/>
              <a:gdLst/>
              <a:ahLst/>
              <a:cxnLst/>
              <a:rect l="l" t="t" r="r" b="b"/>
              <a:pathLst>
                <a:path w="686435" h="1450975">
                  <a:moveTo>
                    <a:pt x="685822" y="0"/>
                  </a:moveTo>
                  <a:lnTo>
                    <a:pt x="7589" y="566616"/>
                  </a:lnTo>
                  <a:lnTo>
                    <a:pt x="0" y="1450357"/>
                  </a:lnTo>
                  <a:lnTo>
                    <a:pt x="678233" y="883740"/>
                  </a:lnTo>
                  <a:lnTo>
                    <a:pt x="685822" y="0"/>
                  </a:lnTo>
                  <a:close/>
                </a:path>
              </a:pathLst>
            </a:custGeom>
            <a:solidFill>
              <a:srgbClr val="FF2600">
                <a:alpha val="499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43661" y="2513681"/>
              <a:ext cx="401955" cy="479425"/>
            </a:xfrm>
            <a:custGeom>
              <a:avLst/>
              <a:gdLst/>
              <a:ahLst/>
              <a:cxnLst/>
              <a:rect l="l" t="t" r="r" b="b"/>
              <a:pathLst>
                <a:path w="401954" h="479425">
                  <a:moveTo>
                    <a:pt x="44157" y="417868"/>
                  </a:moveTo>
                  <a:lnTo>
                    <a:pt x="42532" y="394881"/>
                  </a:lnTo>
                  <a:lnTo>
                    <a:pt x="37693" y="374662"/>
                  </a:lnTo>
                  <a:lnTo>
                    <a:pt x="30391" y="361251"/>
                  </a:lnTo>
                  <a:lnTo>
                    <a:pt x="22085" y="356768"/>
                  </a:lnTo>
                  <a:lnTo>
                    <a:pt x="13766" y="361251"/>
                  </a:lnTo>
                  <a:lnTo>
                    <a:pt x="6464" y="374662"/>
                  </a:lnTo>
                  <a:lnTo>
                    <a:pt x="1625" y="394881"/>
                  </a:lnTo>
                  <a:lnTo>
                    <a:pt x="0" y="417868"/>
                  </a:lnTo>
                  <a:lnTo>
                    <a:pt x="1625" y="440855"/>
                  </a:lnTo>
                  <a:lnTo>
                    <a:pt x="6464" y="461073"/>
                  </a:lnTo>
                  <a:lnTo>
                    <a:pt x="13766" y="474497"/>
                  </a:lnTo>
                  <a:lnTo>
                    <a:pt x="22085" y="478967"/>
                  </a:lnTo>
                  <a:lnTo>
                    <a:pt x="30391" y="474497"/>
                  </a:lnTo>
                  <a:lnTo>
                    <a:pt x="37693" y="461073"/>
                  </a:lnTo>
                  <a:lnTo>
                    <a:pt x="42532" y="440855"/>
                  </a:lnTo>
                  <a:lnTo>
                    <a:pt x="44157" y="417868"/>
                  </a:lnTo>
                  <a:close/>
                </a:path>
                <a:path w="401954" h="479425">
                  <a:moveTo>
                    <a:pt x="231940" y="219075"/>
                  </a:moveTo>
                  <a:lnTo>
                    <a:pt x="230327" y="196088"/>
                  </a:lnTo>
                  <a:lnTo>
                    <a:pt x="225475" y="175869"/>
                  </a:lnTo>
                  <a:lnTo>
                    <a:pt x="218173" y="162445"/>
                  </a:lnTo>
                  <a:lnTo>
                    <a:pt x="209867" y="157975"/>
                  </a:lnTo>
                  <a:lnTo>
                    <a:pt x="201561" y="162445"/>
                  </a:lnTo>
                  <a:lnTo>
                    <a:pt x="194259" y="175869"/>
                  </a:lnTo>
                  <a:lnTo>
                    <a:pt x="189407" y="196088"/>
                  </a:lnTo>
                  <a:lnTo>
                    <a:pt x="187794" y="219075"/>
                  </a:lnTo>
                  <a:lnTo>
                    <a:pt x="189407" y="242062"/>
                  </a:lnTo>
                  <a:lnTo>
                    <a:pt x="194259" y="262267"/>
                  </a:lnTo>
                  <a:lnTo>
                    <a:pt x="201561" y="275691"/>
                  </a:lnTo>
                  <a:lnTo>
                    <a:pt x="209867" y="280174"/>
                  </a:lnTo>
                  <a:lnTo>
                    <a:pt x="218173" y="275691"/>
                  </a:lnTo>
                  <a:lnTo>
                    <a:pt x="225475" y="262267"/>
                  </a:lnTo>
                  <a:lnTo>
                    <a:pt x="230327" y="242062"/>
                  </a:lnTo>
                  <a:lnTo>
                    <a:pt x="231940" y="219075"/>
                  </a:lnTo>
                  <a:close/>
                </a:path>
                <a:path w="401954" h="479425">
                  <a:moveTo>
                    <a:pt x="347230" y="369747"/>
                  </a:moveTo>
                  <a:lnTo>
                    <a:pt x="345617" y="346760"/>
                  </a:lnTo>
                  <a:lnTo>
                    <a:pt x="340766" y="326555"/>
                  </a:lnTo>
                  <a:lnTo>
                    <a:pt x="333463" y="313131"/>
                  </a:lnTo>
                  <a:lnTo>
                    <a:pt x="325158" y="308660"/>
                  </a:lnTo>
                  <a:lnTo>
                    <a:pt x="316852" y="313131"/>
                  </a:lnTo>
                  <a:lnTo>
                    <a:pt x="309549" y="326555"/>
                  </a:lnTo>
                  <a:lnTo>
                    <a:pt x="304698" y="346760"/>
                  </a:lnTo>
                  <a:lnTo>
                    <a:pt x="303085" y="369747"/>
                  </a:lnTo>
                  <a:lnTo>
                    <a:pt x="304698" y="392747"/>
                  </a:lnTo>
                  <a:lnTo>
                    <a:pt x="309549" y="412953"/>
                  </a:lnTo>
                  <a:lnTo>
                    <a:pt x="316852" y="426377"/>
                  </a:lnTo>
                  <a:lnTo>
                    <a:pt x="325158" y="430847"/>
                  </a:lnTo>
                  <a:lnTo>
                    <a:pt x="333463" y="426377"/>
                  </a:lnTo>
                  <a:lnTo>
                    <a:pt x="340766" y="412953"/>
                  </a:lnTo>
                  <a:lnTo>
                    <a:pt x="345617" y="392747"/>
                  </a:lnTo>
                  <a:lnTo>
                    <a:pt x="347230" y="369747"/>
                  </a:lnTo>
                  <a:close/>
                </a:path>
                <a:path w="401954" h="479425">
                  <a:moveTo>
                    <a:pt x="401485" y="61099"/>
                  </a:moveTo>
                  <a:lnTo>
                    <a:pt x="399872" y="38100"/>
                  </a:lnTo>
                  <a:lnTo>
                    <a:pt x="395020" y="17894"/>
                  </a:lnTo>
                  <a:lnTo>
                    <a:pt x="387718" y="4470"/>
                  </a:lnTo>
                  <a:lnTo>
                    <a:pt x="379412" y="0"/>
                  </a:lnTo>
                  <a:lnTo>
                    <a:pt x="371106" y="4470"/>
                  </a:lnTo>
                  <a:lnTo>
                    <a:pt x="363804" y="17894"/>
                  </a:lnTo>
                  <a:lnTo>
                    <a:pt x="358952" y="38100"/>
                  </a:lnTo>
                  <a:lnTo>
                    <a:pt x="357339" y="61099"/>
                  </a:lnTo>
                  <a:lnTo>
                    <a:pt x="358952" y="84086"/>
                  </a:lnTo>
                  <a:lnTo>
                    <a:pt x="363804" y="104292"/>
                  </a:lnTo>
                  <a:lnTo>
                    <a:pt x="371106" y="117716"/>
                  </a:lnTo>
                  <a:lnTo>
                    <a:pt x="379412" y="122186"/>
                  </a:lnTo>
                  <a:lnTo>
                    <a:pt x="387718" y="117716"/>
                  </a:lnTo>
                  <a:lnTo>
                    <a:pt x="395020" y="104292"/>
                  </a:lnTo>
                  <a:lnTo>
                    <a:pt x="399872" y="84086"/>
                  </a:lnTo>
                  <a:lnTo>
                    <a:pt x="401485" y="61099"/>
                  </a:lnTo>
                  <a:close/>
                </a:path>
              </a:pathLst>
            </a:custGeom>
            <a:solidFill>
              <a:srgbClr val="FFD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06821" y="2492774"/>
              <a:ext cx="615950" cy="619125"/>
            </a:xfrm>
            <a:custGeom>
              <a:avLst/>
              <a:gdLst/>
              <a:ahLst/>
              <a:cxnLst/>
              <a:rect l="l" t="t" r="r" b="b"/>
              <a:pathLst>
                <a:path w="615950" h="619125">
                  <a:moveTo>
                    <a:pt x="610186" y="245947"/>
                  </a:moveTo>
                  <a:lnTo>
                    <a:pt x="598163" y="291434"/>
                  </a:lnTo>
                  <a:lnTo>
                    <a:pt x="580295" y="336193"/>
                  </a:lnTo>
                  <a:lnTo>
                    <a:pt x="557142" y="379657"/>
                  </a:lnTo>
                  <a:lnTo>
                    <a:pt x="529263" y="421257"/>
                  </a:lnTo>
                  <a:lnTo>
                    <a:pt x="497216" y="460428"/>
                  </a:lnTo>
                  <a:lnTo>
                    <a:pt x="461561" y="496601"/>
                  </a:lnTo>
                  <a:lnTo>
                    <a:pt x="422856" y="529209"/>
                  </a:lnTo>
                  <a:lnTo>
                    <a:pt x="381662" y="557686"/>
                  </a:lnTo>
                  <a:lnTo>
                    <a:pt x="338537" y="581464"/>
                  </a:lnTo>
                  <a:lnTo>
                    <a:pt x="294041" y="599975"/>
                  </a:lnTo>
                  <a:lnTo>
                    <a:pt x="248732" y="612653"/>
                  </a:lnTo>
                  <a:lnTo>
                    <a:pt x="200476" y="618994"/>
                  </a:lnTo>
                  <a:lnTo>
                    <a:pt x="156208" y="617285"/>
                  </a:lnTo>
                  <a:lnTo>
                    <a:pt x="116426" y="608020"/>
                  </a:lnTo>
                  <a:lnTo>
                    <a:pt x="81633" y="591693"/>
                  </a:lnTo>
                  <a:lnTo>
                    <a:pt x="29011" y="539825"/>
                  </a:lnTo>
                  <a:lnTo>
                    <a:pt x="12184" y="505271"/>
                  </a:lnTo>
                  <a:lnTo>
                    <a:pt x="2347" y="465627"/>
                  </a:lnTo>
                  <a:lnTo>
                    <a:pt x="0" y="421388"/>
                  </a:lnTo>
                  <a:lnTo>
                    <a:pt x="5643" y="373046"/>
                  </a:lnTo>
                  <a:lnTo>
                    <a:pt x="17666" y="327559"/>
                  </a:lnTo>
                  <a:lnTo>
                    <a:pt x="35534" y="282800"/>
                  </a:lnTo>
                  <a:lnTo>
                    <a:pt x="58687" y="239336"/>
                  </a:lnTo>
                  <a:lnTo>
                    <a:pt x="86567" y="197736"/>
                  </a:lnTo>
                  <a:lnTo>
                    <a:pt x="118614" y="158565"/>
                  </a:lnTo>
                  <a:lnTo>
                    <a:pt x="154269" y="122392"/>
                  </a:lnTo>
                  <a:lnTo>
                    <a:pt x="192973" y="89784"/>
                  </a:lnTo>
                  <a:lnTo>
                    <a:pt x="234167" y="61307"/>
                  </a:lnTo>
                  <a:lnTo>
                    <a:pt x="277292" y="37529"/>
                  </a:lnTo>
                  <a:lnTo>
                    <a:pt x="321788" y="19018"/>
                  </a:lnTo>
                  <a:lnTo>
                    <a:pt x="367098" y="6340"/>
                  </a:lnTo>
                  <a:lnTo>
                    <a:pt x="415353" y="0"/>
                  </a:lnTo>
                  <a:lnTo>
                    <a:pt x="459622" y="1708"/>
                  </a:lnTo>
                  <a:lnTo>
                    <a:pt x="499403" y="10973"/>
                  </a:lnTo>
                  <a:lnTo>
                    <a:pt x="534196" y="27300"/>
                  </a:lnTo>
                  <a:lnTo>
                    <a:pt x="586818" y="79168"/>
                  </a:lnTo>
                  <a:lnTo>
                    <a:pt x="603645" y="113722"/>
                  </a:lnTo>
                  <a:lnTo>
                    <a:pt x="613483" y="153366"/>
                  </a:lnTo>
                  <a:lnTo>
                    <a:pt x="615830" y="197605"/>
                  </a:lnTo>
                  <a:lnTo>
                    <a:pt x="610186" y="245947"/>
                  </a:lnTo>
                  <a:close/>
                </a:path>
              </a:pathLst>
            </a:custGeom>
            <a:ln w="9525">
              <a:solidFill>
                <a:srgbClr val="59595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512172" y="2502531"/>
              <a:ext cx="440690" cy="273050"/>
            </a:xfrm>
            <a:custGeom>
              <a:avLst/>
              <a:gdLst/>
              <a:ahLst/>
              <a:cxnLst/>
              <a:rect l="l" t="t" r="r" b="b"/>
              <a:pathLst>
                <a:path w="440689" h="273050">
                  <a:moveTo>
                    <a:pt x="0" y="0"/>
                  </a:moveTo>
                  <a:lnTo>
                    <a:pt x="440482" y="272998"/>
                  </a:lnTo>
                </a:path>
              </a:pathLst>
            </a:custGeom>
            <a:ln w="12699">
              <a:solidFill>
                <a:srgbClr val="1A1A1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41290" y="2776118"/>
              <a:ext cx="701675" cy="349885"/>
            </a:xfrm>
            <a:custGeom>
              <a:avLst/>
              <a:gdLst/>
              <a:ahLst/>
              <a:cxnLst/>
              <a:rect l="l" t="t" r="r" b="b"/>
              <a:pathLst>
                <a:path w="701675" h="349885">
                  <a:moveTo>
                    <a:pt x="0" y="349688"/>
                  </a:moveTo>
                  <a:lnTo>
                    <a:pt x="701635" y="0"/>
                  </a:lnTo>
                </a:path>
              </a:pathLst>
            </a:custGeom>
            <a:ln w="12699">
              <a:solidFill>
                <a:srgbClr val="1A1A1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35648" y="2474295"/>
              <a:ext cx="97790" cy="675640"/>
            </a:xfrm>
            <a:custGeom>
              <a:avLst/>
              <a:gdLst/>
              <a:ahLst/>
              <a:cxnLst/>
              <a:rect l="l" t="t" r="r" b="b"/>
              <a:pathLst>
                <a:path w="97789" h="675639">
                  <a:moveTo>
                    <a:pt x="0" y="675126"/>
                  </a:moveTo>
                  <a:lnTo>
                    <a:pt x="0" y="0"/>
                  </a:lnTo>
                  <a:lnTo>
                    <a:pt x="97315" y="0"/>
                  </a:lnTo>
                  <a:lnTo>
                    <a:pt x="97315" y="675126"/>
                  </a:lnTo>
                  <a:lnTo>
                    <a:pt x="0" y="675126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466231" y="3256924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63387" y="0"/>
                  </a:lnTo>
                  <a:lnTo>
                    <a:pt x="272912" y="0"/>
                  </a:lnTo>
                </a:path>
              </a:pathLst>
            </a:custGeom>
            <a:ln w="19050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29618" y="3207395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0" y="0"/>
                  </a:moveTo>
                  <a:lnTo>
                    <a:pt x="0" y="99059"/>
                  </a:lnTo>
                  <a:lnTo>
                    <a:pt x="99059" y="49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9805" y="155398"/>
              <a:ext cx="6873875" cy="0"/>
            </a:xfrm>
            <a:custGeom>
              <a:avLst/>
              <a:gdLst/>
              <a:ahLst/>
              <a:cxnLst/>
              <a:rect l="l" t="t" r="r" b="b"/>
              <a:pathLst>
                <a:path w="6873875">
                  <a:moveTo>
                    <a:pt x="0" y="0"/>
                  </a:moveTo>
                  <a:lnTo>
                    <a:pt x="6873643" y="0"/>
                  </a:lnTo>
                </a:path>
              </a:pathLst>
            </a:custGeom>
            <a:ln w="127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818083" y="154774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0"/>
                  </a:moveTo>
                  <a:lnTo>
                    <a:pt x="0" y="228658"/>
                  </a:lnTo>
                </a:path>
              </a:pathLst>
            </a:custGeom>
            <a:ln w="12700">
              <a:solidFill>
                <a:srgbClr val="53535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779983" y="37708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730201" y="3167858"/>
            <a:ext cx="901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dirty="0">
                <a:latin typeface="Times New Roman"/>
                <a:cs typeface="Times New Roman"/>
              </a:rPr>
              <a:t>点集压缩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873357" y="869862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40">
                <a:moveTo>
                  <a:pt x="14790" y="0"/>
                </a:moveTo>
                <a:lnTo>
                  <a:pt x="9224" y="2867"/>
                </a:lnTo>
                <a:lnTo>
                  <a:pt x="4331" y="11471"/>
                </a:lnTo>
                <a:lnTo>
                  <a:pt x="1082" y="24427"/>
                </a:lnTo>
                <a:lnTo>
                  <a:pt x="0" y="39166"/>
                </a:lnTo>
                <a:lnTo>
                  <a:pt x="1082" y="53904"/>
                </a:lnTo>
                <a:lnTo>
                  <a:pt x="4331" y="66860"/>
                </a:lnTo>
                <a:lnTo>
                  <a:pt x="9224" y="75464"/>
                </a:lnTo>
                <a:lnTo>
                  <a:pt x="14790" y="78332"/>
                </a:lnTo>
                <a:lnTo>
                  <a:pt x="20356" y="75464"/>
                </a:lnTo>
                <a:lnTo>
                  <a:pt x="25248" y="66860"/>
                </a:lnTo>
                <a:lnTo>
                  <a:pt x="28498" y="53904"/>
                </a:lnTo>
                <a:lnTo>
                  <a:pt x="29581" y="39166"/>
                </a:lnTo>
                <a:lnTo>
                  <a:pt x="28498" y="24427"/>
                </a:lnTo>
                <a:lnTo>
                  <a:pt x="25248" y="11471"/>
                </a:lnTo>
                <a:lnTo>
                  <a:pt x="20356" y="2867"/>
                </a:lnTo>
                <a:lnTo>
                  <a:pt x="14790" y="0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80148" y="954790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40">
                <a:moveTo>
                  <a:pt x="14790" y="0"/>
                </a:moveTo>
                <a:lnTo>
                  <a:pt x="9225" y="2867"/>
                </a:lnTo>
                <a:lnTo>
                  <a:pt x="4331" y="11471"/>
                </a:lnTo>
                <a:lnTo>
                  <a:pt x="1082" y="24427"/>
                </a:lnTo>
                <a:lnTo>
                  <a:pt x="0" y="39166"/>
                </a:lnTo>
                <a:lnTo>
                  <a:pt x="1082" y="53904"/>
                </a:lnTo>
                <a:lnTo>
                  <a:pt x="4331" y="66860"/>
                </a:lnTo>
                <a:lnTo>
                  <a:pt x="9225" y="75464"/>
                </a:lnTo>
                <a:lnTo>
                  <a:pt x="14790" y="78332"/>
                </a:lnTo>
                <a:lnTo>
                  <a:pt x="20356" y="75464"/>
                </a:lnTo>
                <a:lnTo>
                  <a:pt x="25248" y="66860"/>
                </a:lnTo>
                <a:lnTo>
                  <a:pt x="28498" y="53904"/>
                </a:lnTo>
                <a:lnTo>
                  <a:pt x="29581" y="39166"/>
                </a:lnTo>
                <a:lnTo>
                  <a:pt x="28498" y="24427"/>
                </a:lnTo>
                <a:lnTo>
                  <a:pt x="25248" y="11471"/>
                </a:lnTo>
                <a:lnTo>
                  <a:pt x="20356" y="2867"/>
                </a:lnTo>
                <a:lnTo>
                  <a:pt x="14790" y="0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30059" y="116862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40">
                <a:moveTo>
                  <a:pt x="14790" y="0"/>
                </a:moveTo>
                <a:lnTo>
                  <a:pt x="9224" y="2867"/>
                </a:lnTo>
                <a:lnTo>
                  <a:pt x="4331" y="11470"/>
                </a:lnTo>
                <a:lnTo>
                  <a:pt x="1082" y="24427"/>
                </a:lnTo>
                <a:lnTo>
                  <a:pt x="0" y="39165"/>
                </a:lnTo>
                <a:lnTo>
                  <a:pt x="1082" y="53904"/>
                </a:lnTo>
                <a:lnTo>
                  <a:pt x="4331" y="66860"/>
                </a:lnTo>
                <a:lnTo>
                  <a:pt x="9224" y="75463"/>
                </a:lnTo>
                <a:lnTo>
                  <a:pt x="14790" y="78331"/>
                </a:lnTo>
                <a:lnTo>
                  <a:pt x="20356" y="75463"/>
                </a:lnTo>
                <a:lnTo>
                  <a:pt x="25248" y="66860"/>
                </a:lnTo>
                <a:lnTo>
                  <a:pt x="28497" y="53904"/>
                </a:lnTo>
                <a:lnTo>
                  <a:pt x="29580" y="39165"/>
                </a:lnTo>
                <a:lnTo>
                  <a:pt x="28497" y="24427"/>
                </a:lnTo>
                <a:lnTo>
                  <a:pt x="25248" y="11470"/>
                </a:lnTo>
                <a:lnTo>
                  <a:pt x="20356" y="2867"/>
                </a:lnTo>
                <a:lnTo>
                  <a:pt x="14790" y="0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27798" y="109068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40">
                <a:moveTo>
                  <a:pt x="14791" y="0"/>
                </a:moveTo>
                <a:lnTo>
                  <a:pt x="9225" y="2867"/>
                </a:lnTo>
                <a:lnTo>
                  <a:pt x="4332" y="11471"/>
                </a:lnTo>
                <a:lnTo>
                  <a:pt x="1083" y="24427"/>
                </a:lnTo>
                <a:lnTo>
                  <a:pt x="0" y="39166"/>
                </a:lnTo>
                <a:lnTo>
                  <a:pt x="1083" y="53904"/>
                </a:lnTo>
                <a:lnTo>
                  <a:pt x="4332" y="66860"/>
                </a:lnTo>
                <a:lnTo>
                  <a:pt x="9225" y="75464"/>
                </a:lnTo>
                <a:lnTo>
                  <a:pt x="14791" y="78332"/>
                </a:lnTo>
                <a:lnTo>
                  <a:pt x="20357" y="75464"/>
                </a:lnTo>
                <a:lnTo>
                  <a:pt x="25249" y="66860"/>
                </a:lnTo>
                <a:lnTo>
                  <a:pt x="28498" y="53904"/>
                </a:lnTo>
                <a:lnTo>
                  <a:pt x="29581" y="39166"/>
                </a:lnTo>
                <a:lnTo>
                  <a:pt x="28498" y="24427"/>
                </a:lnTo>
                <a:lnTo>
                  <a:pt x="25249" y="11471"/>
                </a:lnTo>
                <a:lnTo>
                  <a:pt x="20357" y="2867"/>
                </a:lnTo>
                <a:lnTo>
                  <a:pt x="14791" y="0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" name="object 85"/>
          <p:cNvGrpSpPr/>
          <p:nvPr/>
        </p:nvGrpSpPr>
        <p:grpSpPr>
          <a:xfrm>
            <a:off x="7430616" y="1702946"/>
            <a:ext cx="349885" cy="99060"/>
            <a:chOff x="7430616" y="1702946"/>
            <a:chExt cx="349885" cy="99060"/>
          </a:xfrm>
        </p:grpSpPr>
        <p:sp>
          <p:nvSpPr>
            <p:cNvPr id="86" name="object 86"/>
            <p:cNvSpPr/>
            <p:nvPr/>
          </p:nvSpPr>
          <p:spPr>
            <a:xfrm>
              <a:off x="7430616" y="1752476"/>
              <a:ext cx="260350" cy="0"/>
            </a:xfrm>
            <a:custGeom>
              <a:avLst/>
              <a:gdLst/>
              <a:ahLst/>
              <a:cxnLst/>
              <a:rect l="l" t="t" r="r" b="b"/>
              <a:pathLst>
                <a:path w="260350">
                  <a:moveTo>
                    <a:pt x="0" y="0"/>
                  </a:moveTo>
                  <a:lnTo>
                    <a:pt x="250308" y="0"/>
                  </a:lnTo>
                  <a:lnTo>
                    <a:pt x="259833" y="0"/>
                  </a:lnTo>
                </a:path>
              </a:pathLst>
            </a:custGeom>
            <a:ln w="19050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80923" y="1702946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0" y="0"/>
                  </a:moveTo>
                  <a:lnTo>
                    <a:pt x="0" y="99060"/>
                  </a:lnTo>
                  <a:lnTo>
                    <a:pt x="99059" y="49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402627" y="3352135"/>
            <a:ext cx="4832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pointnet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925239" y="149762"/>
            <a:ext cx="3968115" cy="2560320"/>
            <a:chOff x="925239" y="149762"/>
            <a:chExt cx="3968115" cy="2560320"/>
          </a:xfrm>
        </p:grpSpPr>
        <p:sp>
          <p:nvSpPr>
            <p:cNvPr id="91" name="object 91"/>
            <p:cNvSpPr/>
            <p:nvPr/>
          </p:nvSpPr>
          <p:spPr>
            <a:xfrm>
              <a:off x="4460393" y="1359926"/>
              <a:ext cx="426720" cy="306705"/>
            </a:xfrm>
            <a:custGeom>
              <a:avLst/>
              <a:gdLst/>
              <a:ahLst/>
              <a:cxnLst/>
              <a:rect l="l" t="t" r="r" b="b"/>
              <a:pathLst>
                <a:path w="426720" h="306705">
                  <a:moveTo>
                    <a:pt x="172192" y="0"/>
                  </a:moveTo>
                  <a:lnTo>
                    <a:pt x="212769" y="70281"/>
                  </a:lnTo>
                  <a:lnTo>
                    <a:pt x="0" y="193125"/>
                  </a:lnTo>
                  <a:lnTo>
                    <a:pt x="65319" y="306261"/>
                  </a:lnTo>
                  <a:lnTo>
                    <a:pt x="278089" y="183418"/>
                  </a:lnTo>
                  <a:lnTo>
                    <a:pt x="351385" y="183418"/>
                  </a:lnTo>
                  <a:lnTo>
                    <a:pt x="426341" y="22401"/>
                  </a:lnTo>
                  <a:lnTo>
                    <a:pt x="172192" y="0"/>
                  </a:lnTo>
                  <a:close/>
                </a:path>
                <a:path w="426720" h="306705">
                  <a:moveTo>
                    <a:pt x="351385" y="183418"/>
                  </a:moveTo>
                  <a:lnTo>
                    <a:pt x="278089" y="183418"/>
                  </a:lnTo>
                  <a:lnTo>
                    <a:pt x="318667" y="253701"/>
                  </a:lnTo>
                  <a:lnTo>
                    <a:pt x="351385" y="1834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60393" y="1359926"/>
              <a:ext cx="426720" cy="306705"/>
            </a:xfrm>
            <a:custGeom>
              <a:avLst/>
              <a:gdLst/>
              <a:ahLst/>
              <a:cxnLst/>
              <a:rect l="l" t="t" r="r" b="b"/>
              <a:pathLst>
                <a:path w="426720" h="306705">
                  <a:moveTo>
                    <a:pt x="278089" y="183418"/>
                  </a:moveTo>
                  <a:lnTo>
                    <a:pt x="318667" y="253701"/>
                  </a:lnTo>
                  <a:lnTo>
                    <a:pt x="426341" y="22401"/>
                  </a:lnTo>
                  <a:lnTo>
                    <a:pt x="172192" y="0"/>
                  </a:lnTo>
                  <a:lnTo>
                    <a:pt x="212770" y="70282"/>
                  </a:lnTo>
                  <a:lnTo>
                    <a:pt x="0" y="193125"/>
                  </a:lnTo>
                  <a:lnTo>
                    <a:pt x="65319" y="306261"/>
                  </a:lnTo>
                  <a:lnTo>
                    <a:pt x="278089" y="183418"/>
                  </a:lnTo>
                  <a:close/>
                </a:path>
              </a:pathLst>
            </a:custGeom>
            <a:ln w="12699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451222" y="2397182"/>
              <a:ext cx="426720" cy="306705"/>
            </a:xfrm>
            <a:custGeom>
              <a:avLst/>
              <a:gdLst/>
              <a:ahLst/>
              <a:cxnLst/>
              <a:rect l="l" t="t" r="r" b="b"/>
              <a:pathLst>
                <a:path w="426720" h="306705">
                  <a:moveTo>
                    <a:pt x="65319" y="0"/>
                  </a:moveTo>
                  <a:lnTo>
                    <a:pt x="0" y="113136"/>
                  </a:lnTo>
                  <a:lnTo>
                    <a:pt x="212770" y="235979"/>
                  </a:lnTo>
                  <a:lnTo>
                    <a:pt x="172192" y="306261"/>
                  </a:lnTo>
                  <a:lnTo>
                    <a:pt x="426341" y="283860"/>
                  </a:lnTo>
                  <a:lnTo>
                    <a:pt x="351385" y="122843"/>
                  </a:lnTo>
                  <a:lnTo>
                    <a:pt x="278090" y="122843"/>
                  </a:lnTo>
                  <a:lnTo>
                    <a:pt x="65319" y="0"/>
                  </a:lnTo>
                  <a:close/>
                </a:path>
                <a:path w="426720" h="306705">
                  <a:moveTo>
                    <a:pt x="318667" y="52560"/>
                  </a:moveTo>
                  <a:lnTo>
                    <a:pt x="278090" y="122843"/>
                  </a:lnTo>
                  <a:lnTo>
                    <a:pt x="351385" y="122843"/>
                  </a:lnTo>
                  <a:lnTo>
                    <a:pt x="318667" y="52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451222" y="2397182"/>
              <a:ext cx="426720" cy="306705"/>
            </a:xfrm>
            <a:custGeom>
              <a:avLst/>
              <a:gdLst/>
              <a:ahLst/>
              <a:cxnLst/>
              <a:rect l="l" t="t" r="r" b="b"/>
              <a:pathLst>
                <a:path w="426720" h="306705">
                  <a:moveTo>
                    <a:pt x="212770" y="235979"/>
                  </a:moveTo>
                  <a:lnTo>
                    <a:pt x="172192" y="306261"/>
                  </a:lnTo>
                  <a:lnTo>
                    <a:pt x="426341" y="283860"/>
                  </a:lnTo>
                  <a:lnTo>
                    <a:pt x="318667" y="52560"/>
                  </a:lnTo>
                  <a:lnTo>
                    <a:pt x="278089" y="122842"/>
                  </a:lnTo>
                  <a:lnTo>
                    <a:pt x="65319" y="0"/>
                  </a:lnTo>
                  <a:lnTo>
                    <a:pt x="0" y="113136"/>
                  </a:lnTo>
                  <a:lnTo>
                    <a:pt x="212770" y="235979"/>
                  </a:lnTo>
                  <a:close/>
                </a:path>
              </a:pathLst>
            </a:custGeom>
            <a:ln w="12699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31589" y="156112"/>
              <a:ext cx="1691639" cy="934085"/>
            </a:xfrm>
            <a:custGeom>
              <a:avLst/>
              <a:gdLst/>
              <a:ahLst/>
              <a:cxnLst/>
              <a:rect l="l" t="t" r="r" b="b"/>
              <a:pathLst>
                <a:path w="1691639" h="934085">
                  <a:moveTo>
                    <a:pt x="1691264" y="544335"/>
                  </a:moveTo>
                  <a:lnTo>
                    <a:pt x="1691264" y="824673"/>
                  </a:lnTo>
                </a:path>
                <a:path w="1691639" h="934085">
                  <a:moveTo>
                    <a:pt x="1691264" y="96414"/>
                  </a:moveTo>
                  <a:lnTo>
                    <a:pt x="1691264" y="257248"/>
                  </a:lnTo>
                </a:path>
                <a:path w="1691639" h="934085">
                  <a:moveTo>
                    <a:pt x="0" y="544335"/>
                  </a:moveTo>
                  <a:lnTo>
                    <a:pt x="0" y="933788"/>
                  </a:lnTo>
                </a:path>
                <a:path w="1691639" h="934085">
                  <a:moveTo>
                    <a:pt x="0" y="0"/>
                  </a:moveTo>
                  <a:lnTo>
                    <a:pt x="0" y="257248"/>
                  </a:lnTo>
                </a:path>
              </a:pathLst>
            </a:custGeom>
            <a:ln w="127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/>
          <p:nvPr/>
        </p:nvSpPr>
        <p:spPr>
          <a:xfrm>
            <a:off x="8212554" y="2515918"/>
            <a:ext cx="95885" cy="563245"/>
          </a:xfrm>
          <a:custGeom>
            <a:avLst/>
            <a:gdLst/>
            <a:ahLst/>
            <a:cxnLst/>
            <a:rect l="l" t="t" r="r" b="b"/>
            <a:pathLst>
              <a:path w="95884" h="563244">
                <a:moveTo>
                  <a:pt x="0" y="562667"/>
                </a:moveTo>
                <a:lnTo>
                  <a:pt x="0" y="0"/>
                </a:lnTo>
                <a:lnTo>
                  <a:pt x="95708" y="0"/>
                </a:lnTo>
                <a:lnTo>
                  <a:pt x="95708" y="562667"/>
                </a:lnTo>
                <a:lnTo>
                  <a:pt x="0" y="562667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2011727" y="2539335"/>
            <a:ext cx="681355" cy="345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88900" marR="5080" indent="-76200">
              <a:lnSpc>
                <a:spcPts val="1200"/>
              </a:lnSpc>
              <a:spcBef>
                <a:spcPts val="240"/>
              </a:spcBef>
            </a:pP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mp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ing &amp;  </a:t>
            </a:r>
            <a:r>
              <a:rPr sz="1100" spc="-5" dirty="0">
                <a:latin typeface="Times New Roman"/>
                <a:cs typeface="Times New Roman"/>
              </a:rPr>
              <a:t>grouping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976927" y="2564735"/>
            <a:ext cx="4832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pointnet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716431" y="1809079"/>
            <a:ext cx="6229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100" spc="-5" dirty="0">
                <a:latin typeface="Times New Roman"/>
                <a:cs typeface="Times New Roman"/>
              </a:rPr>
              <a:t>插值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872527" y="1751935"/>
            <a:ext cx="483234" cy="345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114300">
              <a:lnSpc>
                <a:spcPts val="1200"/>
              </a:lnSpc>
              <a:spcBef>
                <a:spcPts val="240"/>
              </a:spcBef>
            </a:pPr>
            <a:r>
              <a:rPr sz="1100" spc="-5" dirty="0">
                <a:latin typeface="Times New Roman"/>
                <a:cs typeface="Times New Roman"/>
              </a:rPr>
              <a:t>unit </a:t>
            </a:r>
            <a:r>
              <a:rPr sz="1100" dirty="0">
                <a:latin typeface="Times New Roman"/>
                <a:cs typeface="Times New Roman"/>
              </a:rPr>
              <a:t> po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358426" y="1764635"/>
            <a:ext cx="483234" cy="345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114300">
              <a:lnSpc>
                <a:spcPts val="1200"/>
              </a:lnSpc>
              <a:spcBef>
                <a:spcPts val="240"/>
              </a:spcBef>
            </a:pPr>
            <a:r>
              <a:rPr sz="1100" spc="-5" dirty="0">
                <a:latin typeface="Times New Roman"/>
                <a:cs typeface="Times New Roman"/>
              </a:rPr>
              <a:t>unit </a:t>
            </a:r>
            <a:r>
              <a:rPr sz="1100" dirty="0">
                <a:latin typeface="Times New Roman"/>
                <a:cs typeface="Times New Roman"/>
              </a:rPr>
              <a:t> po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485517" y="3352135"/>
            <a:ext cx="12592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100" spc="-5" dirty="0">
                <a:latin typeface="Times New Roman"/>
                <a:cs typeface="Times New Roman"/>
              </a:rPr>
              <a:t>全连接层</a:t>
            </a:r>
            <a:endParaRPr sz="1100" dirty="0">
              <a:latin typeface="Times New Roman"/>
              <a:cs typeface="Times New Roman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1913192" y="1789953"/>
            <a:ext cx="5959475" cy="1525270"/>
            <a:chOff x="1913192" y="1789953"/>
            <a:chExt cx="5959475" cy="1525270"/>
          </a:xfrm>
        </p:grpSpPr>
        <p:sp>
          <p:nvSpPr>
            <p:cNvPr id="104" name="object 104"/>
            <p:cNvSpPr/>
            <p:nvPr/>
          </p:nvSpPr>
          <p:spPr>
            <a:xfrm>
              <a:off x="1918590" y="2968036"/>
              <a:ext cx="1675764" cy="159385"/>
            </a:xfrm>
            <a:custGeom>
              <a:avLst/>
              <a:gdLst/>
              <a:ahLst/>
              <a:cxnLst/>
              <a:rect l="l" t="t" r="r" b="b"/>
              <a:pathLst>
                <a:path w="1675764" h="159385">
                  <a:moveTo>
                    <a:pt x="0" y="0"/>
                  </a:moveTo>
                  <a:lnTo>
                    <a:pt x="6099" y="30929"/>
                  </a:lnTo>
                  <a:lnTo>
                    <a:pt x="22731" y="56187"/>
                  </a:lnTo>
                  <a:lnTo>
                    <a:pt x="47401" y="73216"/>
                  </a:lnTo>
                  <a:lnTo>
                    <a:pt x="77611" y="79460"/>
                  </a:lnTo>
                  <a:lnTo>
                    <a:pt x="760100" y="79460"/>
                  </a:lnTo>
                  <a:lnTo>
                    <a:pt x="790310" y="85705"/>
                  </a:lnTo>
                  <a:lnTo>
                    <a:pt x="814979" y="102734"/>
                  </a:lnTo>
                  <a:lnTo>
                    <a:pt x="831612" y="127991"/>
                  </a:lnTo>
                  <a:lnTo>
                    <a:pt x="837711" y="158921"/>
                  </a:lnTo>
                  <a:lnTo>
                    <a:pt x="843810" y="127991"/>
                  </a:lnTo>
                  <a:lnTo>
                    <a:pt x="860443" y="102734"/>
                  </a:lnTo>
                  <a:lnTo>
                    <a:pt x="885113" y="85705"/>
                  </a:lnTo>
                  <a:lnTo>
                    <a:pt x="915322" y="79460"/>
                  </a:lnTo>
                  <a:lnTo>
                    <a:pt x="1597812" y="79460"/>
                  </a:lnTo>
                  <a:lnTo>
                    <a:pt x="1628021" y="73216"/>
                  </a:lnTo>
                  <a:lnTo>
                    <a:pt x="1652691" y="56187"/>
                  </a:lnTo>
                  <a:lnTo>
                    <a:pt x="1669324" y="30929"/>
                  </a:lnTo>
                  <a:lnTo>
                    <a:pt x="1675423" y="0"/>
                  </a:lnTo>
                </a:path>
              </a:pathLst>
            </a:custGeom>
            <a:ln w="10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674959" y="1789953"/>
              <a:ext cx="51435" cy="421005"/>
            </a:xfrm>
            <a:custGeom>
              <a:avLst/>
              <a:gdLst/>
              <a:ahLst/>
              <a:cxnLst/>
              <a:rect l="l" t="t" r="r" b="b"/>
              <a:pathLst>
                <a:path w="51435" h="421005">
                  <a:moveTo>
                    <a:pt x="0" y="0"/>
                  </a:moveTo>
                  <a:lnTo>
                    <a:pt x="51150" y="0"/>
                  </a:lnTo>
                  <a:lnTo>
                    <a:pt x="51150" y="420462"/>
                  </a:lnTo>
                  <a:lnTo>
                    <a:pt x="0" y="420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4482" y="2289501"/>
              <a:ext cx="1778107" cy="1025539"/>
            </a:xfrm>
            <a:prstGeom prst="rect">
              <a:avLst/>
            </a:prstGeom>
          </p:spPr>
        </p:pic>
      </p:grp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3152727" y="418435"/>
            <a:ext cx="226704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6505" algn="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/>
              <a:t>分割</a:t>
            </a:r>
            <a:endParaRPr spc="-5" dirty="0"/>
          </a:p>
        </p:txBody>
      </p:sp>
      <p:sp>
        <p:nvSpPr>
          <p:cNvPr id="109" name="object 109"/>
          <p:cNvSpPr txBox="1"/>
          <p:nvPr/>
        </p:nvSpPr>
        <p:spPr>
          <a:xfrm>
            <a:off x="4529592" y="1788987"/>
            <a:ext cx="1308735" cy="5156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475"/>
              </a:spcBef>
            </a:pPr>
            <a:r>
              <a:rPr lang="en-US" sz="1100" spc="-5" dirty="0" err="1">
                <a:latin typeface="Times New Roman"/>
                <a:cs typeface="Times New Roman"/>
              </a:rPr>
              <a:t>插值</a:t>
            </a:r>
            <a:endParaRPr lang="en-US" sz="110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480"/>
              </a:spcBef>
            </a:pPr>
            <a:r>
              <a:rPr lang="zh-CN" altLang="en-US" sz="1400" b="1" i="1" spc="-5" dirty="0">
                <a:latin typeface="Times New Roman"/>
                <a:cs typeface="Times New Roman"/>
              </a:rPr>
              <a:t>分类</a:t>
            </a:r>
            <a:endParaRPr lang="zh-CN" altLang="en-US" sz="140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74769" y="418190"/>
            <a:ext cx="28606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dirty="0">
                <a:latin typeface="Times New Roman"/>
                <a:cs typeface="Times New Roman"/>
              </a:rPr>
              <a:t>多尺度点云集合特征学习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338838" y="2429877"/>
            <a:ext cx="166712" cy="681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zh-CN" altLang="en-US" sz="1100" spc="-5" dirty="0">
                <a:latin typeface="Times New Roman"/>
                <a:cs typeface="Times New Roman"/>
              </a:rPr>
              <a:t>分类分数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 rot="19320000">
            <a:off x="8041155" y="1513047"/>
            <a:ext cx="5775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zh-CN" altLang="en-US" sz="1100" dirty="0">
                <a:latin typeface="Times New Roman"/>
                <a:cs typeface="Times New Roman"/>
              </a:rPr>
              <a:t>分割分数</a:t>
            </a:r>
            <a:endParaRPr sz="1650" baseline="2525" dirty="0">
              <a:latin typeface="Times New Roman"/>
              <a:cs typeface="Times New Roman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7934879" y="2752741"/>
            <a:ext cx="222885" cy="99060"/>
            <a:chOff x="7934879" y="2752741"/>
            <a:chExt cx="222885" cy="99060"/>
          </a:xfrm>
        </p:grpSpPr>
        <p:sp>
          <p:nvSpPr>
            <p:cNvPr id="115" name="object 115"/>
            <p:cNvSpPr/>
            <p:nvPr/>
          </p:nvSpPr>
          <p:spPr>
            <a:xfrm>
              <a:off x="7934879" y="2802271"/>
              <a:ext cx="133350" cy="0"/>
            </a:xfrm>
            <a:custGeom>
              <a:avLst/>
              <a:gdLst/>
              <a:ahLst/>
              <a:cxnLst/>
              <a:rect l="l" t="t" r="r" b="b"/>
              <a:pathLst>
                <a:path w="133350">
                  <a:moveTo>
                    <a:pt x="0" y="0"/>
                  </a:moveTo>
                  <a:lnTo>
                    <a:pt x="123687" y="0"/>
                  </a:lnTo>
                  <a:lnTo>
                    <a:pt x="133212" y="0"/>
                  </a:lnTo>
                </a:path>
              </a:pathLst>
            </a:custGeom>
            <a:ln w="19050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058567" y="2752741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0" y="0"/>
                  </a:moveTo>
                  <a:lnTo>
                    <a:pt x="0" y="99060"/>
                  </a:lnTo>
                  <a:lnTo>
                    <a:pt x="99059" y="49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 rot="19200000">
            <a:off x="391298" y="1131298"/>
            <a:ext cx="40203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latin typeface="Times New Roman"/>
                <a:cs typeface="Times New Roman"/>
              </a:rPr>
              <a:t>(N,d+C)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834427" y="2272635"/>
            <a:ext cx="307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(1,C</a:t>
            </a:r>
            <a:r>
              <a:rPr sz="700" dirty="0">
                <a:latin typeface="Times New Roman"/>
                <a:cs typeface="Times New Roman"/>
              </a:rPr>
              <a:t>4</a:t>
            </a:r>
            <a:r>
              <a:rPr sz="90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171226" y="231073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(k)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 rot="19200000">
            <a:off x="1191878" y="1259409"/>
            <a:ext cx="175172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(N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 rot="19200000">
            <a:off x="1293883" y="1226672"/>
            <a:ext cx="108575" cy="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 rot="19200000">
            <a:off x="1307251" y="1076219"/>
            <a:ext cx="39291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latin typeface="Times New Roman"/>
                <a:cs typeface="Times New Roman"/>
              </a:rPr>
              <a:t>,K,d+C)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 rot="19200000">
            <a:off x="2021685" y="1232911"/>
            <a:ext cx="175172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(N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 rot="19200000">
            <a:off x="2123691" y="1200174"/>
            <a:ext cx="108575" cy="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 rot="19200000">
            <a:off x="2146434" y="1092805"/>
            <a:ext cx="259845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,d+C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 rot="19200000">
            <a:off x="2331192" y="1026060"/>
            <a:ext cx="108575" cy="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 rot="19200000">
            <a:off x="2345298" y="979229"/>
            <a:ext cx="132591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 rot="19200000">
            <a:off x="2851200" y="1261017"/>
            <a:ext cx="175172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(N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 rot="19200000">
            <a:off x="2953205" y="1228280"/>
            <a:ext cx="108575" cy="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 rot="19200000">
            <a:off x="2967981" y="1085191"/>
            <a:ext cx="360903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,K,d+C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 rot="19200000">
            <a:off x="3245828" y="982740"/>
            <a:ext cx="108575" cy="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 rot="19200000">
            <a:off x="3259935" y="935909"/>
            <a:ext cx="132591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 rot="19200000">
            <a:off x="3764239" y="1204399"/>
            <a:ext cx="175172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(N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 rot="19200000">
            <a:off x="3866244" y="1171662"/>
            <a:ext cx="108575" cy="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 rot="19200000">
            <a:off x="3888987" y="1064293"/>
            <a:ext cx="259845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,d+C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 rot="19200000">
            <a:off x="4073745" y="997548"/>
            <a:ext cx="108575" cy="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 rot="19200000">
            <a:off x="4087851" y="950717"/>
            <a:ext cx="132591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 rot="19200000">
            <a:off x="5684517" y="709009"/>
            <a:ext cx="175172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(N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 rot="19200000">
            <a:off x="5786522" y="676272"/>
            <a:ext cx="108575" cy="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 rot="19200000">
            <a:off x="5809265" y="568903"/>
            <a:ext cx="259845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,d+C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 rot="19200000">
            <a:off x="5994023" y="502158"/>
            <a:ext cx="108575" cy="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 rot="19200000">
            <a:off x="6018983" y="422338"/>
            <a:ext cx="189740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+C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 rot="19200000">
            <a:off x="6135855" y="383147"/>
            <a:ext cx="108575" cy="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 rot="19200000">
            <a:off x="6149961" y="336316"/>
            <a:ext cx="132591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 rot="19200000">
            <a:off x="6537659" y="617855"/>
            <a:ext cx="175172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(N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 rot="19200000">
            <a:off x="6639665" y="585118"/>
            <a:ext cx="108575" cy="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 rot="19200000">
            <a:off x="6662408" y="477749"/>
            <a:ext cx="259845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,d+C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 rot="19200000">
            <a:off x="6847166" y="411004"/>
            <a:ext cx="108575" cy="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dirty="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 rot="19200000">
            <a:off x="6861272" y="364173"/>
            <a:ext cx="132591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 rot="19200000">
            <a:off x="7206955" y="609702"/>
            <a:ext cx="369834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(N,d+C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 rot="19200000">
            <a:off x="7492884" y="504201"/>
            <a:ext cx="108575" cy="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dirty="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 rot="19200000">
            <a:off x="7517544" y="412146"/>
            <a:ext cx="219533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00" dirty="0">
                <a:latin typeface="Times New Roman"/>
                <a:cs typeface="Times New Roman"/>
              </a:rPr>
              <a:t>+C)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 rot="19200000">
            <a:off x="8204789" y="452937"/>
            <a:ext cx="2698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latin typeface="Times New Roman"/>
                <a:cs typeface="Times New Roman"/>
              </a:rPr>
              <a:t>(N,k)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154" name="object 15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51459" y="891226"/>
            <a:ext cx="445315" cy="390002"/>
          </a:xfrm>
          <a:prstGeom prst="rect">
            <a:avLst/>
          </a:prstGeom>
        </p:spPr>
      </p:pic>
      <p:grpSp>
        <p:nvGrpSpPr>
          <p:cNvPr id="155" name="object 155"/>
          <p:cNvGrpSpPr/>
          <p:nvPr/>
        </p:nvGrpSpPr>
        <p:grpSpPr>
          <a:xfrm>
            <a:off x="5813714" y="252508"/>
            <a:ext cx="2780835" cy="1811397"/>
            <a:chOff x="5786997" y="250276"/>
            <a:chExt cx="2780835" cy="1811397"/>
          </a:xfrm>
        </p:grpSpPr>
        <p:sp>
          <p:nvSpPr>
            <p:cNvPr id="156" name="object 156"/>
            <p:cNvSpPr/>
            <p:nvPr/>
          </p:nvSpPr>
          <p:spPr>
            <a:xfrm>
              <a:off x="6134031" y="900692"/>
              <a:ext cx="752475" cy="0"/>
            </a:xfrm>
            <a:custGeom>
              <a:avLst/>
              <a:gdLst/>
              <a:ahLst/>
              <a:cxnLst/>
              <a:rect l="l" t="t" r="r" b="b"/>
              <a:pathLst>
                <a:path w="752475">
                  <a:moveTo>
                    <a:pt x="0" y="0"/>
                  </a:moveTo>
                  <a:lnTo>
                    <a:pt x="752258" y="0"/>
                  </a:lnTo>
                </a:path>
              </a:pathLst>
            </a:custGeom>
            <a:ln w="12700">
              <a:solidFill>
                <a:srgbClr val="1A1A1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106252" y="1205532"/>
              <a:ext cx="752475" cy="0"/>
            </a:xfrm>
            <a:custGeom>
              <a:avLst/>
              <a:gdLst/>
              <a:ahLst/>
              <a:cxnLst/>
              <a:rect l="l" t="t" r="r" b="b"/>
              <a:pathLst>
                <a:path w="752475">
                  <a:moveTo>
                    <a:pt x="0" y="0"/>
                  </a:moveTo>
                  <a:lnTo>
                    <a:pt x="752258" y="0"/>
                  </a:lnTo>
                </a:path>
              </a:pathLst>
            </a:custGeom>
            <a:ln w="12700">
              <a:solidFill>
                <a:srgbClr val="1A1A1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786997" y="1254465"/>
              <a:ext cx="752475" cy="0"/>
            </a:xfrm>
            <a:custGeom>
              <a:avLst/>
              <a:gdLst/>
              <a:ahLst/>
              <a:cxnLst/>
              <a:rect l="l" t="t" r="r" b="b"/>
              <a:pathLst>
                <a:path w="752475">
                  <a:moveTo>
                    <a:pt x="0" y="0"/>
                  </a:moveTo>
                  <a:lnTo>
                    <a:pt x="752258" y="0"/>
                  </a:lnTo>
                </a:path>
              </a:pathLst>
            </a:custGeom>
            <a:ln w="12700">
              <a:solidFill>
                <a:srgbClr val="1A1A1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9" name="object 1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2782" y="250276"/>
              <a:ext cx="1408976" cy="1805158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6426733" y="430847"/>
              <a:ext cx="661670" cy="1398270"/>
            </a:xfrm>
            <a:custGeom>
              <a:avLst/>
              <a:gdLst/>
              <a:ahLst/>
              <a:cxnLst/>
              <a:rect l="l" t="t" r="r" b="b"/>
              <a:pathLst>
                <a:path w="661670" h="1398270">
                  <a:moveTo>
                    <a:pt x="661074" y="0"/>
                  </a:moveTo>
                  <a:lnTo>
                    <a:pt x="7316" y="546168"/>
                  </a:lnTo>
                  <a:lnTo>
                    <a:pt x="0" y="1398017"/>
                  </a:lnTo>
                  <a:lnTo>
                    <a:pt x="653757" y="851848"/>
                  </a:lnTo>
                  <a:lnTo>
                    <a:pt x="661074" y="0"/>
                  </a:lnTo>
                  <a:close/>
                </a:path>
              </a:pathLst>
            </a:custGeom>
            <a:solidFill>
              <a:srgbClr val="0096FF">
                <a:alpha val="490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885184" y="900666"/>
              <a:ext cx="601345" cy="93980"/>
            </a:xfrm>
            <a:custGeom>
              <a:avLst/>
              <a:gdLst/>
              <a:ahLst/>
              <a:cxnLst/>
              <a:rect l="l" t="t" r="r" b="b"/>
              <a:pathLst>
                <a:path w="601345" h="93980">
                  <a:moveTo>
                    <a:pt x="0" y="0"/>
                  </a:moveTo>
                  <a:lnTo>
                    <a:pt x="594659" y="92419"/>
                  </a:lnTo>
                  <a:lnTo>
                    <a:pt x="600933" y="93394"/>
                  </a:lnTo>
                </a:path>
              </a:pathLst>
            </a:custGeom>
            <a:ln w="12700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473991" y="955437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5">
                  <a:moveTo>
                    <a:pt x="11701" y="0"/>
                  </a:moveTo>
                  <a:lnTo>
                    <a:pt x="0" y="75295"/>
                  </a:lnTo>
                  <a:lnTo>
                    <a:pt x="81146" y="49349"/>
                  </a:lnTo>
                  <a:lnTo>
                    <a:pt x="1170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954832" y="1016731"/>
              <a:ext cx="525780" cy="117475"/>
            </a:xfrm>
            <a:custGeom>
              <a:avLst/>
              <a:gdLst/>
              <a:ahLst/>
              <a:cxnLst/>
              <a:rect l="l" t="t" r="r" b="b"/>
              <a:pathLst>
                <a:path w="525779" h="117475">
                  <a:moveTo>
                    <a:pt x="0" y="117088"/>
                  </a:moveTo>
                  <a:lnTo>
                    <a:pt x="519048" y="1381"/>
                  </a:lnTo>
                  <a:lnTo>
                    <a:pt x="525246" y="0"/>
                  </a:lnTo>
                </a:path>
              </a:pathLst>
            </a:custGeom>
            <a:ln w="12700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446996" y="985071"/>
              <a:ext cx="83185" cy="74930"/>
            </a:xfrm>
            <a:custGeom>
              <a:avLst/>
              <a:gdLst/>
              <a:ahLst/>
              <a:cxnLst/>
              <a:rect l="l" t="t" r="r" b="b"/>
              <a:pathLst>
                <a:path w="83184" h="74930">
                  <a:moveTo>
                    <a:pt x="0" y="0"/>
                  </a:moveTo>
                  <a:lnTo>
                    <a:pt x="26883" y="33041"/>
                  </a:lnTo>
                  <a:lnTo>
                    <a:pt x="16579" y="74373"/>
                  </a:lnTo>
                  <a:lnTo>
                    <a:pt x="82664" y="20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802737" y="996149"/>
              <a:ext cx="666115" cy="12065"/>
            </a:xfrm>
            <a:custGeom>
              <a:avLst/>
              <a:gdLst/>
              <a:ahLst/>
              <a:cxnLst/>
              <a:rect l="l" t="t" r="r" b="b"/>
              <a:pathLst>
                <a:path w="666115" h="12065">
                  <a:moveTo>
                    <a:pt x="0" y="0"/>
                  </a:moveTo>
                  <a:lnTo>
                    <a:pt x="659320" y="11583"/>
                  </a:lnTo>
                  <a:lnTo>
                    <a:pt x="665669" y="11695"/>
                  </a:lnTo>
                </a:path>
              </a:pathLst>
            </a:custGeom>
            <a:ln w="12699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461389" y="969639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>
                  <a:moveTo>
                    <a:pt x="1338" y="0"/>
                  </a:moveTo>
                  <a:lnTo>
                    <a:pt x="0" y="76187"/>
                  </a:lnTo>
                  <a:lnTo>
                    <a:pt x="76856" y="39432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6048" y="254278"/>
              <a:ext cx="1408976" cy="1800000"/>
            </a:xfrm>
            <a:prstGeom prst="rect">
              <a:avLst/>
            </a:prstGeom>
          </p:spPr>
        </p:pic>
        <p:sp>
          <p:nvSpPr>
            <p:cNvPr id="168" name="object 168"/>
            <p:cNvSpPr/>
            <p:nvPr/>
          </p:nvSpPr>
          <p:spPr>
            <a:xfrm>
              <a:off x="7150000" y="434847"/>
              <a:ext cx="661670" cy="1398270"/>
            </a:xfrm>
            <a:custGeom>
              <a:avLst/>
              <a:gdLst/>
              <a:ahLst/>
              <a:cxnLst/>
              <a:rect l="l" t="t" r="r" b="b"/>
              <a:pathLst>
                <a:path w="661670" h="1398270">
                  <a:moveTo>
                    <a:pt x="661074" y="0"/>
                  </a:moveTo>
                  <a:lnTo>
                    <a:pt x="7315" y="546168"/>
                  </a:lnTo>
                  <a:lnTo>
                    <a:pt x="0" y="1398018"/>
                  </a:lnTo>
                  <a:lnTo>
                    <a:pt x="653757" y="851848"/>
                  </a:lnTo>
                  <a:lnTo>
                    <a:pt x="661074" y="0"/>
                  </a:lnTo>
                  <a:close/>
                </a:path>
              </a:pathLst>
            </a:custGeom>
            <a:solidFill>
              <a:srgbClr val="009051">
                <a:alpha val="4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639636" y="989413"/>
              <a:ext cx="752475" cy="0"/>
            </a:xfrm>
            <a:custGeom>
              <a:avLst/>
              <a:gdLst/>
              <a:ahLst/>
              <a:cxnLst/>
              <a:rect l="l" t="t" r="r" b="b"/>
              <a:pathLst>
                <a:path w="752475">
                  <a:moveTo>
                    <a:pt x="0" y="0"/>
                  </a:moveTo>
                  <a:lnTo>
                    <a:pt x="752258" y="0"/>
                  </a:lnTo>
                </a:path>
              </a:pathLst>
            </a:custGeom>
            <a:ln w="12700">
              <a:solidFill>
                <a:srgbClr val="1A1A1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653832" y="1129855"/>
              <a:ext cx="752475" cy="0"/>
            </a:xfrm>
            <a:custGeom>
              <a:avLst/>
              <a:gdLst/>
              <a:ahLst/>
              <a:cxnLst/>
              <a:rect l="l" t="t" r="r" b="b"/>
              <a:pathLst>
                <a:path w="752475">
                  <a:moveTo>
                    <a:pt x="0" y="0"/>
                  </a:moveTo>
                  <a:lnTo>
                    <a:pt x="752258" y="0"/>
                  </a:lnTo>
                </a:path>
              </a:pathLst>
            </a:custGeom>
            <a:ln w="12700">
              <a:solidFill>
                <a:srgbClr val="1A1A1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244930" y="1257299"/>
              <a:ext cx="752475" cy="0"/>
            </a:xfrm>
            <a:custGeom>
              <a:avLst/>
              <a:gdLst/>
              <a:ahLst/>
              <a:cxnLst/>
              <a:rect l="l" t="t" r="r" b="b"/>
              <a:pathLst>
                <a:path w="752475">
                  <a:moveTo>
                    <a:pt x="0" y="0"/>
                  </a:moveTo>
                  <a:lnTo>
                    <a:pt x="752258" y="0"/>
                  </a:lnTo>
                </a:path>
              </a:pathLst>
            </a:custGeom>
            <a:ln w="12700">
              <a:solidFill>
                <a:srgbClr val="1A1A1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2" name="object 17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14591" y="256515"/>
              <a:ext cx="1053241" cy="1805158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7888542" y="437085"/>
              <a:ext cx="661670" cy="1398270"/>
            </a:xfrm>
            <a:custGeom>
              <a:avLst/>
              <a:gdLst/>
              <a:ahLst/>
              <a:cxnLst/>
              <a:rect l="l" t="t" r="r" b="b"/>
              <a:pathLst>
                <a:path w="661670" h="1398270">
                  <a:moveTo>
                    <a:pt x="661074" y="0"/>
                  </a:moveTo>
                  <a:lnTo>
                    <a:pt x="7316" y="546168"/>
                  </a:lnTo>
                  <a:lnTo>
                    <a:pt x="0" y="1398018"/>
                  </a:lnTo>
                  <a:lnTo>
                    <a:pt x="653759" y="851848"/>
                  </a:lnTo>
                  <a:lnTo>
                    <a:pt x="661074" y="0"/>
                  </a:lnTo>
                  <a:close/>
                </a:path>
              </a:pathLst>
            </a:custGeom>
            <a:solidFill>
              <a:srgbClr val="009051">
                <a:alpha val="4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4" name="object 17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0002" y="893463"/>
            <a:ext cx="445316" cy="390002"/>
          </a:xfrm>
          <a:prstGeom prst="rect">
            <a:avLst/>
          </a:prstGeom>
        </p:spPr>
      </p:pic>
      <p:sp>
        <p:nvSpPr>
          <p:cNvPr id="175" name="object 80">
            <a:extLst>
              <a:ext uri="{FF2B5EF4-FFF2-40B4-BE49-F238E27FC236}">
                <a16:creationId xmlns:a16="http://schemas.microsoft.com/office/drawing/2014/main" id="{27722909-A542-402E-4ED3-85E874D89EB5}"/>
              </a:ext>
            </a:extLst>
          </p:cNvPr>
          <p:cNvSpPr txBox="1"/>
          <p:nvPr/>
        </p:nvSpPr>
        <p:spPr>
          <a:xfrm>
            <a:off x="2431157" y="3167858"/>
            <a:ext cx="901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dirty="0">
                <a:latin typeface="Times New Roman"/>
                <a:cs typeface="Times New Roman"/>
              </a:rPr>
              <a:t>点集压缩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128</Words>
  <Application>Microsoft Macintosh PowerPoint</Application>
  <PresentationFormat>自定义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Calibri</vt:lpstr>
      <vt:lpstr>Times New Roman</vt:lpstr>
      <vt:lpstr>Office Theme</vt:lpstr>
      <vt:lpstr>分割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分割</dc:title>
  <cp:lastModifiedBy>Runyi Yang</cp:lastModifiedBy>
  <cp:revision>1</cp:revision>
  <dcterms:created xsi:type="dcterms:W3CDTF">2023-05-13T20:30:46Z</dcterms:created>
  <dcterms:modified xsi:type="dcterms:W3CDTF">2023-05-13T20:36:43Z</dcterms:modified>
</cp:coreProperties>
</file>