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8178800" cy="3003550"/>
  <p:notesSz cx="8178800" cy="30035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30"/>
  </p:normalViewPr>
  <p:slideViewPr>
    <p:cSldViewPr>
      <p:cViewPr varScale="1">
        <p:scale>
          <a:sx n="191" d="100"/>
          <a:sy n="191" d="100"/>
        </p:scale>
        <p:origin x="184" y="9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3886" y="931100"/>
            <a:ext cx="6957377" cy="63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27772" y="1681988"/>
            <a:ext cx="5729605" cy="75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9257" y="690816"/>
            <a:ext cx="3560540" cy="1982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215352" y="690816"/>
            <a:ext cx="3560540" cy="1982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74" y="199883"/>
            <a:ext cx="8150324" cy="25943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866" y="-39821"/>
            <a:ext cx="7723417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257" y="690816"/>
            <a:ext cx="7366635" cy="1982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82951" y="2793301"/>
            <a:ext cx="2619248" cy="1501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9257" y="2793301"/>
            <a:ext cx="1882584" cy="1501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93308" y="2793301"/>
            <a:ext cx="1882584" cy="1501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7511" y="1526931"/>
            <a:ext cx="926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point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2453" y="1658284"/>
            <a:ext cx="179536" cy="93794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zh-CN" altLang="en-US" sz="1200" b="1" dirty="0">
                <a:latin typeface="Times New Roman"/>
                <a:cs typeface="Times New Roman"/>
              </a:rPr>
              <a:t>分割分类分数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629" y="249582"/>
            <a:ext cx="296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81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Times New Roman"/>
                <a:cs typeface="Times New Roman"/>
              </a:rPr>
              <a:t>max  </a:t>
            </a:r>
            <a:r>
              <a:rPr sz="1200" dirty="0">
                <a:latin typeface="Times New Roman"/>
                <a:cs typeface="Times New Roman"/>
              </a:rPr>
              <a:t>pool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157" y="761904"/>
            <a:ext cx="60217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050" spc="-5" dirty="0">
                <a:latin typeface="Times New Roman"/>
                <a:cs typeface="Times New Roman"/>
              </a:rPr>
              <a:t>共享权值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30" y="430707"/>
            <a:ext cx="179536" cy="808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410"/>
              </a:lnSpc>
            </a:pPr>
            <a:r>
              <a:rPr lang="zh-CN" altLang="en-US" sz="1200" dirty="0">
                <a:latin typeface="Times New Roman"/>
                <a:cs typeface="Times New Roman"/>
              </a:rPr>
              <a:t>输入点云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114" y="717594"/>
            <a:ext cx="194310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nx3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56675" y="679494"/>
            <a:ext cx="194310" cy="33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nx64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2629" y="679494"/>
            <a:ext cx="194310" cy="33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nx64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6887" y="740455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nx1024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3714" y="50097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7493" y="2006879"/>
            <a:ext cx="596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1088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0482" y="1971139"/>
            <a:ext cx="194310" cy="406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nx128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5306" y="212715"/>
            <a:ext cx="83809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err="1">
                <a:latin typeface="Times New Roman"/>
                <a:cs typeface="Times New Roman"/>
              </a:rPr>
              <a:t>mlp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(64,64)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98303" y="206795"/>
            <a:ext cx="1163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mlp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(64,128,1024)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844" y="206795"/>
            <a:ext cx="617855" cy="40459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39065">
              <a:lnSpc>
                <a:spcPts val="1430"/>
              </a:lnSpc>
              <a:spcBef>
                <a:spcPts val="155"/>
              </a:spcBef>
            </a:pPr>
            <a:r>
              <a:rPr lang="zh-CN" altLang="en-US" sz="1200" spc="-5" dirty="0">
                <a:latin typeface="Times New Roman"/>
                <a:cs typeface="Times New Roman"/>
              </a:rPr>
              <a:t>输入</a:t>
            </a:r>
            <a:endParaRPr lang="en-US" altLang="zh-CN" sz="1200" spc="-5" dirty="0">
              <a:latin typeface="Times New Roman"/>
              <a:cs typeface="Times New Roman"/>
            </a:endParaRPr>
          </a:p>
          <a:p>
            <a:pPr marL="12700" marR="5080" indent="139065">
              <a:lnSpc>
                <a:spcPts val="1430"/>
              </a:lnSpc>
              <a:spcBef>
                <a:spcPts val="155"/>
              </a:spcBef>
            </a:pPr>
            <a:r>
              <a:rPr lang="zh-CN" altLang="en-US" sz="1200" spc="-5" dirty="0">
                <a:latin typeface="Times New Roman"/>
                <a:cs typeface="Times New Roman"/>
              </a:rPr>
              <a:t>变换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5004" y="214103"/>
            <a:ext cx="617855" cy="40459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84455" algn="ctr">
              <a:lnSpc>
                <a:spcPts val="1430"/>
              </a:lnSpc>
              <a:spcBef>
                <a:spcPts val="155"/>
              </a:spcBef>
            </a:pPr>
            <a:r>
              <a:rPr lang="zh-CN" altLang="en-US" sz="1200" spc="-5" dirty="0">
                <a:latin typeface="Times New Roman"/>
                <a:cs typeface="Times New Roman"/>
              </a:rPr>
              <a:t>特征</a:t>
            </a:r>
            <a:endParaRPr lang="en-US" altLang="zh-CN" sz="1200" spc="-5" dirty="0">
              <a:latin typeface="Times New Roman"/>
              <a:cs typeface="Times New Roman"/>
            </a:endParaRPr>
          </a:p>
          <a:p>
            <a:pPr marL="12700" marR="5080" indent="84455" algn="ctr">
              <a:lnSpc>
                <a:spcPts val="1430"/>
              </a:lnSpc>
              <a:spcBef>
                <a:spcPts val="155"/>
              </a:spcBef>
            </a:pPr>
            <a:r>
              <a:rPr lang="zh-CN" altLang="en-US" sz="1200" spc="-5" dirty="0">
                <a:latin typeface="Times New Roman"/>
                <a:cs typeface="Times New Roman"/>
              </a:rPr>
              <a:t>变换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0686" y="255812"/>
            <a:ext cx="73660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36854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Times New Roman"/>
                <a:cs typeface="Times New Roman"/>
              </a:rPr>
              <a:t>mlp </a:t>
            </a:r>
            <a:r>
              <a:rPr sz="1200" dirty="0">
                <a:latin typeface="Times New Roman"/>
                <a:cs typeface="Times New Roman"/>
              </a:rPr>
              <a:t> (512,256,k)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5074" y="881657"/>
            <a:ext cx="926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b="1" spc="-5" dirty="0">
                <a:latin typeface="Times New Roman"/>
                <a:cs typeface="Times New Roman"/>
              </a:rPr>
              <a:t>全局特征向量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410" y="1833703"/>
            <a:ext cx="267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-N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086" y="2180920"/>
            <a:ext cx="462576" cy="26629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9370" algn="ctr">
              <a:lnSpc>
                <a:spcPct val="101600"/>
              </a:lnSpc>
              <a:spcBef>
                <a:spcPts val="85"/>
              </a:spcBef>
            </a:pPr>
            <a:r>
              <a:rPr lang="zh-CN" altLang="en-US" sz="800" spc="-5" dirty="0">
                <a:latin typeface="Times New Roman"/>
                <a:cs typeface="Times New Roman"/>
              </a:rPr>
              <a:t>矩阵</a:t>
            </a:r>
            <a:endParaRPr lang="en-US" altLang="zh-CN" sz="800" spc="-5" dirty="0">
              <a:latin typeface="Times New Roman"/>
              <a:cs typeface="Times New Roman"/>
            </a:endParaRPr>
          </a:p>
          <a:p>
            <a:pPr marL="12700" marR="5080" indent="39370" algn="ctr">
              <a:lnSpc>
                <a:spcPct val="101600"/>
              </a:lnSpc>
              <a:spcBef>
                <a:spcPts val="85"/>
              </a:spcBef>
            </a:pPr>
            <a:r>
              <a:rPr lang="zh-CN" altLang="en-US" sz="800" spc="-5" dirty="0">
                <a:latin typeface="Times New Roman"/>
                <a:cs typeface="Times New Roman"/>
              </a:rPr>
              <a:t>哈达蒙积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6882" y="1767017"/>
            <a:ext cx="420370" cy="127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 dirty="0">
                <a:latin typeface="Times New Roman"/>
                <a:cs typeface="Times New Roman"/>
              </a:rPr>
              <a:t>3x3 </a:t>
            </a:r>
            <a:r>
              <a:rPr lang="zh-CN" altLang="en-US" sz="800" spc="5" dirty="0">
                <a:latin typeface="Times New Roman"/>
                <a:cs typeface="Times New Roman"/>
              </a:rPr>
              <a:t>变换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0060" y="1821840"/>
            <a:ext cx="267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imes New Roman"/>
                <a:cs typeface="Times New Roman"/>
              </a:rPr>
              <a:t>T</a:t>
            </a:r>
            <a:r>
              <a:rPr sz="800" dirty="0">
                <a:latin typeface="Times New Roman"/>
                <a:cs typeface="Times New Roman"/>
              </a:rPr>
              <a:t>-N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01532" y="1755155"/>
            <a:ext cx="420370" cy="255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1600"/>
              </a:lnSpc>
              <a:spcBef>
                <a:spcPts val="85"/>
              </a:spcBef>
            </a:pPr>
            <a:r>
              <a:rPr lang="en-US" altLang="zh-CN" sz="800" dirty="0">
                <a:latin typeface="Times New Roman"/>
                <a:cs typeface="Times New Roman"/>
              </a:rPr>
              <a:t>64x64 </a:t>
            </a:r>
            <a:br>
              <a:rPr lang="en-US" altLang="zh-CN" sz="800" dirty="0">
                <a:latin typeface="Times New Roman"/>
                <a:cs typeface="Times New Roman"/>
              </a:rPr>
            </a:br>
            <a:r>
              <a:rPr lang="zh-CN" altLang="en-US" sz="800" spc="5" dirty="0">
                <a:latin typeface="Times New Roman"/>
                <a:cs typeface="Times New Roman"/>
              </a:rPr>
              <a:t>变换</a:t>
            </a:r>
            <a:endParaRPr lang="zh-CN" altLang="en-US" sz="8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5309" y="2545031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mlp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(128,m)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53984" y="1978658"/>
            <a:ext cx="194310" cy="296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nxm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49786" y="860570"/>
            <a:ext cx="977684" cy="58221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Times New Roman"/>
                <a:cs typeface="Times New Roman"/>
              </a:rPr>
              <a:t>k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zh-CN" altLang="en-US" sz="1200" b="1" dirty="0">
                <a:latin typeface="Times New Roman"/>
                <a:cs typeface="Times New Roman"/>
              </a:rPr>
              <a:t>输出分类分数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67860" y="2495048"/>
            <a:ext cx="2502535" cy="4940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350645">
              <a:lnSpc>
                <a:spcPct val="100000"/>
              </a:lnSpc>
              <a:spcBef>
                <a:spcPts val="500"/>
              </a:spcBef>
            </a:pPr>
            <a:r>
              <a:rPr sz="1200" spc="-5" dirty="0">
                <a:latin typeface="Times New Roman"/>
                <a:cs typeface="Times New Roman"/>
              </a:rPr>
              <a:t>mlp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(512,256,128)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zh-CN" altLang="en-US" sz="1200" spc="-5" dirty="0">
                <a:latin typeface="SimHei" panose="02010609060101010101" pitchFamily="49" charset="-122"/>
                <a:ea typeface="SimHei" panose="02010609060101010101" pitchFamily="49" charset="-122"/>
                <a:cs typeface="Times New Roman"/>
              </a:rPr>
              <a:t>分割网络</a:t>
            </a:r>
            <a:endParaRPr sz="1200" dirty="0">
              <a:latin typeface="SimHei" panose="02010609060101010101" pitchFamily="49" charset="-122"/>
              <a:ea typeface="SimHei" panose="02010609060101010101" pitchFamily="49" charset="-122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30866" y="0"/>
            <a:ext cx="142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0" spc="-5" dirty="0" err="1">
                <a:latin typeface="SimHei" panose="02010609060101010101" pitchFamily="49" charset="-122"/>
                <a:ea typeface="SimHei" panose="02010609060101010101" pitchFamily="49" charset="-122"/>
              </a:rPr>
              <a:t>分类网络</a:t>
            </a:r>
            <a:endParaRPr i="0" spc="-5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FA7A2720-7C25-0D18-E2F3-7DD6D5C91E40}"/>
              </a:ext>
            </a:extLst>
          </p:cNvPr>
          <p:cNvSpPr txBox="1"/>
          <p:nvPr/>
        </p:nvSpPr>
        <p:spPr>
          <a:xfrm>
            <a:off x="307899" y="717594"/>
            <a:ext cx="194310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nx3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F0BCFE78-366C-65AF-AF5F-E91187F795C3}"/>
              </a:ext>
            </a:extLst>
          </p:cNvPr>
          <p:cNvSpPr txBox="1"/>
          <p:nvPr/>
        </p:nvSpPr>
        <p:spPr>
          <a:xfrm>
            <a:off x="2662043" y="2180920"/>
            <a:ext cx="462576" cy="26629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9370" algn="ctr">
              <a:lnSpc>
                <a:spcPct val="101600"/>
              </a:lnSpc>
              <a:spcBef>
                <a:spcPts val="85"/>
              </a:spcBef>
            </a:pPr>
            <a:r>
              <a:rPr lang="zh-CN" altLang="en-US" sz="800" spc="-5" dirty="0">
                <a:latin typeface="Times New Roman"/>
                <a:cs typeface="Times New Roman"/>
              </a:rPr>
              <a:t>矩阵</a:t>
            </a:r>
            <a:endParaRPr lang="en-US" altLang="zh-CN" sz="800" spc="-5" dirty="0">
              <a:latin typeface="Times New Roman"/>
              <a:cs typeface="Times New Roman"/>
            </a:endParaRPr>
          </a:p>
          <a:p>
            <a:pPr marL="12700" marR="5080" indent="39370" algn="ctr">
              <a:lnSpc>
                <a:spcPct val="101600"/>
              </a:lnSpc>
              <a:spcBef>
                <a:spcPts val="85"/>
              </a:spcBef>
            </a:pPr>
            <a:r>
              <a:rPr lang="zh-CN" altLang="en-US" sz="800" spc="-5" dirty="0">
                <a:latin typeface="Times New Roman"/>
                <a:cs typeface="Times New Roman"/>
              </a:rPr>
              <a:t>哈达蒙积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95877A11-02BF-8A1C-440C-9F83C6914868}"/>
              </a:ext>
            </a:extLst>
          </p:cNvPr>
          <p:cNvSpPr txBox="1"/>
          <p:nvPr/>
        </p:nvSpPr>
        <p:spPr>
          <a:xfrm>
            <a:off x="4379030" y="774327"/>
            <a:ext cx="60217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050" spc="-5" dirty="0">
                <a:latin typeface="Times New Roman"/>
                <a:cs typeface="Times New Roman"/>
              </a:rPr>
              <a:t>共享权值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8057A5A9-8078-3C65-6D6D-2E28DC187234}"/>
              </a:ext>
            </a:extLst>
          </p:cNvPr>
          <p:cNvSpPr txBox="1"/>
          <p:nvPr/>
        </p:nvSpPr>
        <p:spPr>
          <a:xfrm>
            <a:off x="5262258" y="2087666"/>
            <a:ext cx="60217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050" spc="-5" dirty="0">
                <a:latin typeface="Times New Roman"/>
                <a:cs typeface="Times New Roman"/>
              </a:rPr>
              <a:t>共享权值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37C1CB37-83D0-FE47-D84A-DCF38E3D2FEB}"/>
              </a:ext>
            </a:extLst>
          </p:cNvPr>
          <p:cNvSpPr txBox="1"/>
          <p:nvPr/>
        </p:nvSpPr>
        <p:spPr>
          <a:xfrm>
            <a:off x="6614588" y="2087666"/>
            <a:ext cx="60217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050" spc="-5" dirty="0">
                <a:latin typeface="Times New Roman"/>
                <a:cs typeface="Times New Roman"/>
              </a:rPr>
              <a:t>共享权值</a:t>
            </a:r>
            <a:endParaRPr sz="1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86</Words>
  <Application>Microsoft Macintosh PowerPoint</Application>
  <PresentationFormat>自定义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SimHei</vt:lpstr>
      <vt:lpstr>Calibri</vt:lpstr>
      <vt:lpstr>Times New Roman</vt:lpstr>
      <vt:lpstr>Office Theme</vt:lpstr>
      <vt:lpstr>分类网络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分类网络</dc:title>
  <cp:lastModifiedBy>Runyi Yang</cp:lastModifiedBy>
  <cp:revision>1</cp:revision>
  <dcterms:created xsi:type="dcterms:W3CDTF">2023-05-13T19:57:25Z</dcterms:created>
  <dcterms:modified xsi:type="dcterms:W3CDTF">2023-05-13T20:02:52Z</dcterms:modified>
</cp:coreProperties>
</file>