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/>
    <p:restoredTop sz="94640"/>
  </p:normalViewPr>
  <p:slideViewPr>
    <p:cSldViewPr snapToGrid="0" showGuides="1">
      <p:cViewPr varScale="1">
        <p:scale>
          <a:sx n="237" d="100"/>
          <a:sy n="237" d="100"/>
        </p:scale>
        <p:origin x="208" y="448"/>
      </p:cViewPr>
      <p:guideLst>
        <p:guide orient="horz" pos="18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5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7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2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4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8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05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2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07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3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219F-03A6-D344-9380-DA9C91D1462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31F9-B84C-E143-8D8A-BFDDDDEFE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21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object 38">
            <a:extLst>
              <a:ext uri="{FF2B5EF4-FFF2-40B4-BE49-F238E27FC236}">
                <a16:creationId xmlns:a16="http://schemas.microsoft.com/office/drawing/2014/main" id="{F267815F-E5F1-EB30-C093-DC0782218F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0031" y="311899"/>
            <a:ext cx="2860040" cy="238188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B9CDE372-9EC5-532E-C0A4-41D5A4B12364}"/>
              </a:ext>
            </a:extLst>
          </p:cNvPr>
          <p:cNvSpPr txBox="1"/>
          <p:nvPr/>
        </p:nvSpPr>
        <p:spPr>
          <a:xfrm>
            <a:off x="948727" y="5124192"/>
            <a:ext cx="115697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1050" spc="10" dirty="0">
                <a:latin typeface="Times New Roman"/>
                <a:cs typeface="Times New Roman"/>
              </a:rPr>
              <a:t>神经网络模块</a:t>
            </a:r>
            <a:endParaRPr sz="1050" dirty="0">
              <a:latin typeface="Times New Roman"/>
              <a:cs typeface="Times New Roman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C005F72-16E0-8113-77CE-487BB4CA8E5A}"/>
              </a:ext>
            </a:extLst>
          </p:cNvPr>
          <p:cNvGrpSpPr/>
          <p:nvPr/>
        </p:nvGrpSpPr>
        <p:grpSpPr>
          <a:xfrm>
            <a:off x="444436" y="3533322"/>
            <a:ext cx="2025650" cy="1560830"/>
            <a:chOff x="938974" y="3930637"/>
            <a:chExt cx="2025650" cy="156083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E36DF20-CA4C-5E0C-2E62-6B7724BB74DD}"/>
                </a:ext>
              </a:extLst>
            </p:cNvPr>
            <p:cNvSpPr/>
            <p:nvPr/>
          </p:nvSpPr>
          <p:spPr>
            <a:xfrm>
              <a:off x="938974" y="3930637"/>
              <a:ext cx="2025650" cy="1560830"/>
            </a:xfrm>
            <a:custGeom>
              <a:avLst/>
              <a:gdLst/>
              <a:ahLst/>
              <a:cxnLst/>
              <a:rect l="l" t="t" r="r" b="b"/>
              <a:pathLst>
                <a:path w="2025650" h="1560829">
                  <a:moveTo>
                    <a:pt x="14287" y="1546504"/>
                  </a:moveTo>
                  <a:lnTo>
                    <a:pt x="0" y="1546504"/>
                  </a:lnTo>
                  <a:lnTo>
                    <a:pt x="0" y="1432204"/>
                  </a:lnTo>
                  <a:lnTo>
                    <a:pt x="28575" y="1432204"/>
                  </a:lnTo>
                  <a:lnTo>
                    <a:pt x="28575" y="1532216"/>
                  </a:lnTo>
                  <a:lnTo>
                    <a:pt x="14287" y="1532216"/>
                  </a:lnTo>
                  <a:lnTo>
                    <a:pt x="14287" y="1546504"/>
                  </a:lnTo>
                  <a:close/>
                </a:path>
                <a:path w="2025650" h="1560829">
                  <a:moveTo>
                    <a:pt x="71170" y="1560791"/>
                  </a:moveTo>
                  <a:lnTo>
                    <a:pt x="14287" y="1560791"/>
                  </a:lnTo>
                  <a:lnTo>
                    <a:pt x="14287" y="1532216"/>
                  </a:lnTo>
                  <a:lnTo>
                    <a:pt x="28575" y="1532216"/>
                  </a:lnTo>
                  <a:lnTo>
                    <a:pt x="28575" y="1546504"/>
                  </a:lnTo>
                  <a:lnTo>
                    <a:pt x="71170" y="1546504"/>
                  </a:lnTo>
                  <a:lnTo>
                    <a:pt x="71170" y="1560791"/>
                  </a:lnTo>
                  <a:close/>
                </a:path>
                <a:path w="2025650" h="1560829">
                  <a:moveTo>
                    <a:pt x="71170" y="1546504"/>
                  </a:moveTo>
                  <a:lnTo>
                    <a:pt x="28575" y="1546504"/>
                  </a:lnTo>
                  <a:lnTo>
                    <a:pt x="28575" y="1532216"/>
                  </a:lnTo>
                  <a:lnTo>
                    <a:pt x="71170" y="1532216"/>
                  </a:lnTo>
                  <a:lnTo>
                    <a:pt x="71170" y="1546504"/>
                  </a:lnTo>
                  <a:close/>
                </a:path>
                <a:path w="2025650" h="1560829">
                  <a:moveTo>
                    <a:pt x="28575" y="1346479"/>
                  </a:moveTo>
                  <a:lnTo>
                    <a:pt x="0" y="1346479"/>
                  </a:lnTo>
                  <a:lnTo>
                    <a:pt x="0" y="1232179"/>
                  </a:lnTo>
                  <a:lnTo>
                    <a:pt x="28575" y="1232179"/>
                  </a:lnTo>
                  <a:lnTo>
                    <a:pt x="28575" y="1346479"/>
                  </a:lnTo>
                  <a:close/>
                </a:path>
                <a:path w="2025650" h="1560829">
                  <a:moveTo>
                    <a:pt x="28575" y="1146454"/>
                  </a:moveTo>
                  <a:lnTo>
                    <a:pt x="0" y="1146454"/>
                  </a:lnTo>
                  <a:lnTo>
                    <a:pt x="0" y="1032154"/>
                  </a:lnTo>
                  <a:lnTo>
                    <a:pt x="28575" y="1032154"/>
                  </a:lnTo>
                  <a:lnTo>
                    <a:pt x="28575" y="1146454"/>
                  </a:lnTo>
                  <a:close/>
                </a:path>
                <a:path w="2025650" h="1560829">
                  <a:moveTo>
                    <a:pt x="28575" y="946429"/>
                  </a:moveTo>
                  <a:lnTo>
                    <a:pt x="0" y="946429"/>
                  </a:lnTo>
                  <a:lnTo>
                    <a:pt x="0" y="832129"/>
                  </a:lnTo>
                  <a:lnTo>
                    <a:pt x="28575" y="832129"/>
                  </a:lnTo>
                  <a:lnTo>
                    <a:pt x="28575" y="946429"/>
                  </a:lnTo>
                  <a:close/>
                </a:path>
                <a:path w="2025650" h="1560829">
                  <a:moveTo>
                    <a:pt x="28575" y="746404"/>
                  </a:moveTo>
                  <a:lnTo>
                    <a:pt x="0" y="746404"/>
                  </a:lnTo>
                  <a:lnTo>
                    <a:pt x="0" y="632104"/>
                  </a:lnTo>
                  <a:lnTo>
                    <a:pt x="28575" y="632104"/>
                  </a:lnTo>
                  <a:lnTo>
                    <a:pt x="28575" y="746404"/>
                  </a:lnTo>
                  <a:close/>
                </a:path>
                <a:path w="2025650" h="1560829">
                  <a:moveTo>
                    <a:pt x="28575" y="546379"/>
                  </a:moveTo>
                  <a:lnTo>
                    <a:pt x="0" y="546379"/>
                  </a:lnTo>
                  <a:lnTo>
                    <a:pt x="0" y="432079"/>
                  </a:lnTo>
                  <a:lnTo>
                    <a:pt x="28575" y="432079"/>
                  </a:lnTo>
                  <a:lnTo>
                    <a:pt x="28575" y="546379"/>
                  </a:lnTo>
                  <a:close/>
                </a:path>
                <a:path w="2025650" h="1560829">
                  <a:moveTo>
                    <a:pt x="28575" y="346354"/>
                  </a:moveTo>
                  <a:lnTo>
                    <a:pt x="0" y="346354"/>
                  </a:lnTo>
                  <a:lnTo>
                    <a:pt x="0" y="232054"/>
                  </a:lnTo>
                  <a:lnTo>
                    <a:pt x="28575" y="232054"/>
                  </a:lnTo>
                  <a:lnTo>
                    <a:pt x="28575" y="346354"/>
                  </a:lnTo>
                  <a:close/>
                </a:path>
                <a:path w="2025650" h="1560829">
                  <a:moveTo>
                    <a:pt x="28575" y="146329"/>
                  </a:moveTo>
                  <a:lnTo>
                    <a:pt x="0" y="146329"/>
                  </a:lnTo>
                  <a:lnTo>
                    <a:pt x="0" y="32029"/>
                  </a:lnTo>
                  <a:lnTo>
                    <a:pt x="28575" y="32029"/>
                  </a:lnTo>
                  <a:lnTo>
                    <a:pt x="28575" y="146329"/>
                  </a:lnTo>
                  <a:close/>
                </a:path>
                <a:path w="2025650" h="1560829">
                  <a:moveTo>
                    <a:pt x="196570" y="28575"/>
                  </a:moveTo>
                  <a:lnTo>
                    <a:pt x="82270" y="28575"/>
                  </a:lnTo>
                  <a:lnTo>
                    <a:pt x="82270" y="0"/>
                  </a:lnTo>
                  <a:lnTo>
                    <a:pt x="196570" y="0"/>
                  </a:lnTo>
                  <a:lnTo>
                    <a:pt x="196570" y="28575"/>
                  </a:lnTo>
                  <a:close/>
                </a:path>
                <a:path w="2025650" h="1560829">
                  <a:moveTo>
                    <a:pt x="396595" y="28575"/>
                  </a:moveTo>
                  <a:lnTo>
                    <a:pt x="282295" y="28575"/>
                  </a:lnTo>
                  <a:lnTo>
                    <a:pt x="282295" y="0"/>
                  </a:lnTo>
                  <a:lnTo>
                    <a:pt x="396595" y="0"/>
                  </a:lnTo>
                  <a:lnTo>
                    <a:pt x="396595" y="28575"/>
                  </a:lnTo>
                  <a:close/>
                </a:path>
                <a:path w="2025650" h="1560829">
                  <a:moveTo>
                    <a:pt x="596620" y="28575"/>
                  </a:moveTo>
                  <a:lnTo>
                    <a:pt x="482320" y="28575"/>
                  </a:lnTo>
                  <a:lnTo>
                    <a:pt x="482320" y="0"/>
                  </a:lnTo>
                  <a:lnTo>
                    <a:pt x="596620" y="0"/>
                  </a:lnTo>
                  <a:lnTo>
                    <a:pt x="596620" y="28575"/>
                  </a:lnTo>
                  <a:close/>
                </a:path>
                <a:path w="2025650" h="1560829">
                  <a:moveTo>
                    <a:pt x="796645" y="28575"/>
                  </a:moveTo>
                  <a:lnTo>
                    <a:pt x="682345" y="28575"/>
                  </a:lnTo>
                  <a:lnTo>
                    <a:pt x="682345" y="0"/>
                  </a:lnTo>
                  <a:lnTo>
                    <a:pt x="796645" y="0"/>
                  </a:lnTo>
                  <a:lnTo>
                    <a:pt x="796645" y="28575"/>
                  </a:lnTo>
                  <a:close/>
                </a:path>
                <a:path w="2025650" h="1560829">
                  <a:moveTo>
                    <a:pt x="996670" y="28575"/>
                  </a:moveTo>
                  <a:lnTo>
                    <a:pt x="882370" y="28575"/>
                  </a:lnTo>
                  <a:lnTo>
                    <a:pt x="882370" y="0"/>
                  </a:lnTo>
                  <a:lnTo>
                    <a:pt x="996670" y="0"/>
                  </a:lnTo>
                  <a:lnTo>
                    <a:pt x="996670" y="28575"/>
                  </a:lnTo>
                  <a:close/>
                </a:path>
                <a:path w="2025650" h="1560829">
                  <a:moveTo>
                    <a:pt x="1196695" y="28575"/>
                  </a:moveTo>
                  <a:lnTo>
                    <a:pt x="1082395" y="28575"/>
                  </a:lnTo>
                  <a:lnTo>
                    <a:pt x="1082395" y="0"/>
                  </a:lnTo>
                  <a:lnTo>
                    <a:pt x="1196695" y="0"/>
                  </a:lnTo>
                  <a:lnTo>
                    <a:pt x="1196695" y="28575"/>
                  </a:lnTo>
                  <a:close/>
                </a:path>
                <a:path w="2025650" h="1560829">
                  <a:moveTo>
                    <a:pt x="1396720" y="28575"/>
                  </a:moveTo>
                  <a:lnTo>
                    <a:pt x="1282420" y="28575"/>
                  </a:lnTo>
                  <a:lnTo>
                    <a:pt x="1282420" y="0"/>
                  </a:lnTo>
                  <a:lnTo>
                    <a:pt x="1396720" y="0"/>
                  </a:lnTo>
                  <a:lnTo>
                    <a:pt x="1396720" y="28575"/>
                  </a:lnTo>
                  <a:close/>
                </a:path>
                <a:path w="2025650" h="1560829">
                  <a:moveTo>
                    <a:pt x="1596745" y="28575"/>
                  </a:moveTo>
                  <a:lnTo>
                    <a:pt x="1482445" y="28575"/>
                  </a:lnTo>
                  <a:lnTo>
                    <a:pt x="1482445" y="0"/>
                  </a:lnTo>
                  <a:lnTo>
                    <a:pt x="1596745" y="0"/>
                  </a:lnTo>
                  <a:lnTo>
                    <a:pt x="1596745" y="28575"/>
                  </a:lnTo>
                  <a:close/>
                </a:path>
                <a:path w="2025650" h="1560829">
                  <a:moveTo>
                    <a:pt x="1796770" y="28575"/>
                  </a:moveTo>
                  <a:lnTo>
                    <a:pt x="1682470" y="28575"/>
                  </a:lnTo>
                  <a:lnTo>
                    <a:pt x="1682470" y="0"/>
                  </a:lnTo>
                  <a:lnTo>
                    <a:pt x="1796770" y="0"/>
                  </a:lnTo>
                  <a:lnTo>
                    <a:pt x="1796770" y="28575"/>
                  </a:lnTo>
                  <a:close/>
                </a:path>
                <a:path w="2025650" h="1560829">
                  <a:moveTo>
                    <a:pt x="1996795" y="28575"/>
                  </a:moveTo>
                  <a:lnTo>
                    <a:pt x="1882495" y="28575"/>
                  </a:lnTo>
                  <a:lnTo>
                    <a:pt x="1882495" y="0"/>
                  </a:lnTo>
                  <a:lnTo>
                    <a:pt x="1996795" y="0"/>
                  </a:lnTo>
                  <a:lnTo>
                    <a:pt x="1996795" y="28575"/>
                  </a:lnTo>
                  <a:close/>
                </a:path>
                <a:path w="2025650" h="1560829">
                  <a:moveTo>
                    <a:pt x="2025230" y="200151"/>
                  </a:moveTo>
                  <a:lnTo>
                    <a:pt x="1996655" y="200151"/>
                  </a:lnTo>
                  <a:lnTo>
                    <a:pt x="1996655" y="85851"/>
                  </a:lnTo>
                  <a:lnTo>
                    <a:pt x="2025230" y="85851"/>
                  </a:lnTo>
                  <a:lnTo>
                    <a:pt x="2025230" y="200151"/>
                  </a:lnTo>
                  <a:close/>
                </a:path>
                <a:path w="2025650" h="1560829">
                  <a:moveTo>
                    <a:pt x="2025230" y="400176"/>
                  </a:moveTo>
                  <a:lnTo>
                    <a:pt x="1996655" y="400176"/>
                  </a:lnTo>
                  <a:lnTo>
                    <a:pt x="1996655" y="285876"/>
                  </a:lnTo>
                  <a:lnTo>
                    <a:pt x="2025230" y="285876"/>
                  </a:lnTo>
                  <a:lnTo>
                    <a:pt x="2025230" y="400176"/>
                  </a:lnTo>
                  <a:close/>
                </a:path>
                <a:path w="2025650" h="1560829">
                  <a:moveTo>
                    <a:pt x="2025230" y="600201"/>
                  </a:moveTo>
                  <a:lnTo>
                    <a:pt x="1996655" y="600201"/>
                  </a:lnTo>
                  <a:lnTo>
                    <a:pt x="1996655" y="485901"/>
                  </a:lnTo>
                  <a:lnTo>
                    <a:pt x="2025230" y="485901"/>
                  </a:lnTo>
                  <a:lnTo>
                    <a:pt x="2025230" y="600201"/>
                  </a:lnTo>
                  <a:close/>
                </a:path>
                <a:path w="2025650" h="1560829">
                  <a:moveTo>
                    <a:pt x="2025230" y="800226"/>
                  </a:moveTo>
                  <a:lnTo>
                    <a:pt x="1996655" y="800226"/>
                  </a:lnTo>
                  <a:lnTo>
                    <a:pt x="1996655" y="685926"/>
                  </a:lnTo>
                  <a:lnTo>
                    <a:pt x="2025230" y="685926"/>
                  </a:lnTo>
                  <a:lnTo>
                    <a:pt x="2025230" y="800226"/>
                  </a:lnTo>
                  <a:close/>
                </a:path>
                <a:path w="2025650" h="1560829">
                  <a:moveTo>
                    <a:pt x="2025230" y="1000251"/>
                  </a:moveTo>
                  <a:lnTo>
                    <a:pt x="1996655" y="1000251"/>
                  </a:lnTo>
                  <a:lnTo>
                    <a:pt x="1996655" y="885951"/>
                  </a:lnTo>
                  <a:lnTo>
                    <a:pt x="2025230" y="885951"/>
                  </a:lnTo>
                  <a:lnTo>
                    <a:pt x="2025230" y="1000251"/>
                  </a:lnTo>
                  <a:close/>
                </a:path>
                <a:path w="2025650" h="1560829">
                  <a:moveTo>
                    <a:pt x="2025230" y="1200277"/>
                  </a:moveTo>
                  <a:lnTo>
                    <a:pt x="1996655" y="1200277"/>
                  </a:lnTo>
                  <a:lnTo>
                    <a:pt x="1996655" y="1085977"/>
                  </a:lnTo>
                  <a:lnTo>
                    <a:pt x="2025230" y="1085977"/>
                  </a:lnTo>
                  <a:lnTo>
                    <a:pt x="2025230" y="1200277"/>
                  </a:lnTo>
                  <a:close/>
                </a:path>
                <a:path w="2025650" h="1560829">
                  <a:moveTo>
                    <a:pt x="2025230" y="1400302"/>
                  </a:moveTo>
                  <a:lnTo>
                    <a:pt x="1996655" y="1400302"/>
                  </a:lnTo>
                  <a:lnTo>
                    <a:pt x="1996655" y="1286002"/>
                  </a:lnTo>
                  <a:lnTo>
                    <a:pt x="2025230" y="1286002"/>
                  </a:lnTo>
                  <a:lnTo>
                    <a:pt x="2025230" y="1400302"/>
                  </a:lnTo>
                  <a:close/>
                </a:path>
                <a:path w="2025650" h="1560829">
                  <a:moveTo>
                    <a:pt x="1996655" y="1546504"/>
                  </a:moveTo>
                  <a:lnTo>
                    <a:pt x="1996655" y="1486027"/>
                  </a:lnTo>
                  <a:lnTo>
                    <a:pt x="2025230" y="1486027"/>
                  </a:lnTo>
                  <a:lnTo>
                    <a:pt x="2025230" y="1532216"/>
                  </a:lnTo>
                  <a:lnTo>
                    <a:pt x="2010943" y="1532216"/>
                  </a:lnTo>
                  <a:lnTo>
                    <a:pt x="1996655" y="1546504"/>
                  </a:lnTo>
                  <a:close/>
                </a:path>
                <a:path w="2025650" h="1560829">
                  <a:moveTo>
                    <a:pt x="2025230" y="1560791"/>
                  </a:moveTo>
                  <a:lnTo>
                    <a:pt x="1957120" y="1560791"/>
                  </a:lnTo>
                  <a:lnTo>
                    <a:pt x="1957120" y="1532216"/>
                  </a:lnTo>
                  <a:lnTo>
                    <a:pt x="1996655" y="1532216"/>
                  </a:lnTo>
                  <a:lnTo>
                    <a:pt x="1996655" y="1546504"/>
                  </a:lnTo>
                  <a:lnTo>
                    <a:pt x="2025230" y="1546504"/>
                  </a:lnTo>
                  <a:lnTo>
                    <a:pt x="2025230" y="1560791"/>
                  </a:lnTo>
                  <a:close/>
                </a:path>
                <a:path w="2025650" h="1560829">
                  <a:moveTo>
                    <a:pt x="2025230" y="1546504"/>
                  </a:moveTo>
                  <a:lnTo>
                    <a:pt x="1996655" y="1546504"/>
                  </a:lnTo>
                  <a:lnTo>
                    <a:pt x="2010943" y="1532216"/>
                  </a:lnTo>
                  <a:lnTo>
                    <a:pt x="2025230" y="1532216"/>
                  </a:lnTo>
                  <a:lnTo>
                    <a:pt x="2025230" y="1546504"/>
                  </a:lnTo>
                  <a:close/>
                </a:path>
                <a:path w="2025650" h="1560829">
                  <a:moveTo>
                    <a:pt x="1871395" y="1560791"/>
                  </a:moveTo>
                  <a:lnTo>
                    <a:pt x="1757095" y="1560791"/>
                  </a:lnTo>
                  <a:lnTo>
                    <a:pt x="1757095" y="1532216"/>
                  </a:lnTo>
                  <a:lnTo>
                    <a:pt x="1871395" y="1532216"/>
                  </a:lnTo>
                  <a:lnTo>
                    <a:pt x="1871395" y="1560791"/>
                  </a:lnTo>
                  <a:close/>
                </a:path>
                <a:path w="2025650" h="1560829">
                  <a:moveTo>
                    <a:pt x="1671370" y="1560791"/>
                  </a:moveTo>
                  <a:lnTo>
                    <a:pt x="1557070" y="1560791"/>
                  </a:lnTo>
                  <a:lnTo>
                    <a:pt x="1557070" y="1532216"/>
                  </a:lnTo>
                  <a:lnTo>
                    <a:pt x="1671370" y="1532216"/>
                  </a:lnTo>
                  <a:lnTo>
                    <a:pt x="1671370" y="1560791"/>
                  </a:lnTo>
                  <a:close/>
                </a:path>
                <a:path w="2025650" h="1560829">
                  <a:moveTo>
                    <a:pt x="1471345" y="1560791"/>
                  </a:moveTo>
                  <a:lnTo>
                    <a:pt x="1357045" y="1560791"/>
                  </a:lnTo>
                  <a:lnTo>
                    <a:pt x="1357045" y="1532216"/>
                  </a:lnTo>
                  <a:lnTo>
                    <a:pt x="1471345" y="1532216"/>
                  </a:lnTo>
                  <a:lnTo>
                    <a:pt x="1471345" y="1560791"/>
                  </a:lnTo>
                  <a:close/>
                </a:path>
                <a:path w="2025650" h="1560829">
                  <a:moveTo>
                    <a:pt x="1271320" y="1560791"/>
                  </a:moveTo>
                  <a:lnTo>
                    <a:pt x="1157020" y="1560791"/>
                  </a:lnTo>
                  <a:lnTo>
                    <a:pt x="1157020" y="1532216"/>
                  </a:lnTo>
                  <a:lnTo>
                    <a:pt x="1271320" y="1532216"/>
                  </a:lnTo>
                  <a:lnTo>
                    <a:pt x="1271320" y="1560791"/>
                  </a:lnTo>
                  <a:close/>
                </a:path>
                <a:path w="2025650" h="1560829">
                  <a:moveTo>
                    <a:pt x="1071295" y="1560791"/>
                  </a:moveTo>
                  <a:lnTo>
                    <a:pt x="956995" y="1560791"/>
                  </a:lnTo>
                  <a:lnTo>
                    <a:pt x="956995" y="1532216"/>
                  </a:lnTo>
                  <a:lnTo>
                    <a:pt x="1071295" y="1532216"/>
                  </a:lnTo>
                  <a:lnTo>
                    <a:pt x="1071295" y="1560791"/>
                  </a:lnTo>
                  <a:close/>
                </a:path>
                <a:path w="2025650" h="1560829">
                  <a:moveTo>
                    <a:pt x="871270" y="1560791"/>
                  </a:moveTo>
                  <a:lnTo>
                    <a:pt x="756970" y="1560791"/>
                  </a:lnTo>
                  <a:lnTo>
                    <a:pt x="756970" y="1532216"/>
                  </a:lnTo>
                  <a:lnTo>
                    <a:pt x="871270" y="1532216"/>
                  </a:lnTo>
                  <a:lnTo>
                    <a:pt x="871270" y="1560791"/>
                  </a:lnTo>
                  <a:close/>
                </a:path>
                <a:path w="2025650" h="1560829">
                  <a:moveTo>
                    <a:pt x="671245" y="1560791"/>
                  </a:moveTo>
                  <a:lnTo>
                    <a:pt x="556945" y="1560791"/>
                  </a:lnTo>
                  <a:lnTo>
                    <a:pt x="556945" y="1532216"/>
                  </a:lnTo>
                  <a:lnTo>
                    <a:pt x="671245" y="1532216"/>
                  </a:lnTo>
                  <a:lnTo>
                    <a:pt x="671245" y="1560791"/>
                  </a:lnTo>
                  <a:close/>
                </a:path>
                <a:path w="2025650" h="1560829">
                  <a:moveTo>
                    <a:pt x="471220" y="1560791"/>
                  </a:moveTo>
                  <a:lnTo>
                    <a:pt x="356920" y="1560791"/>
                  </a:lnTo>
                  <a:lnTo>
                    <a:pt x="356920" y="1532216"/>
                  </a:lnTo>
                  <a:lnTo>
                    <a:pt x="471220" y="1532216"/>
                  </a:lnTo>
                  <a:lnTo>
                    <a:pt x="471220" y="1560791"/>
                  </a:lnTo>
                  <a:close/>
                </a:path>
                <a:path w="2025650" h="1560829">
                  <a:moveTo>
                    <a:pt x="271195" y="1560791"/>
                  </a:moveTo>
                  <a:lnTo>
                    <a:pt x="156895" y="1560791"/>
                  </a:lnTo>
                  <a:lnTo>
                    <a:pt x="156895" y="1532216"/>
                  </a:lnTo>
                  <a:lnTo>
                    <a:pt x="271195" y="1532216"/>
                  </a:lnTo>
                  <a:lnTo>
                    <a:pt x="271195" y="156079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E6428A4-9391-B5D0-1ED6-ECADCE5CAB4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753" y="4666068"/>
              <a:ext cx="224010" cy="226060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B6625FF-A74A-27EE-AD88-A1410C473967}"/>
                </a:ext>
              </a:extLst>
            </p:cNvPr>
            <p:cNvSpPr/>
            <p:nvPr/>
          </p:nvSpPr>
          <p:spPr>
            <a:xfrm>
              <a:off x="1185671" y="4224527"/>
              <a:ext cx="375285" cy="1109980"/>
            </a:xfrm>
            <a:custGeom>
              <a:avLst/>
              <a:gdLst/>
              <a:ahLst/>
              <a:cxnLst/>
              <a:rect l="l" t="t" r="r" b="b"/>
              <a:pathLst>
                <a:path w="375284" h="1109979">
                  <a:moveTo>
                    <a:pt x="374903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374903" y="0"/>
                  </a:lnTo>
                  <a:lnTo>
                    <a:pt x="374903" y="1109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50A76AFD-4825-0EE5-A48A-6EE458B6CC48}"/>
                </a:ext>
              </a:extLst>
            </p:cNvPr>
            <p:cNvSpPr/>
            <p:nvPr/>
          </p:nvSpPr>
          <p:spPr>
            <a:xfrm>
              <a:off x="1176299" y="4214304"/>
              <a:ext cx="393700" cy="1129030"/>
            </a:xfrm>
            <a:custGeom>
              <a:avLst/>
              <a:gdLst/>
              <a:ahLst/>
              <a:cxnLst/>
              <a:rect l="l" t="t" r="r" b="b"/>
              <a:pathLst>
                <a:path w="393700" h="1129029">
                  <a:moveTo>
                    <a:pt x="393217" y="1128864"/>
                  </a:moveTo>
                  <a:lnTo>
                    <a:pt x="0" y="1128864"/>
                  </a:lnTo>
                  <a:lnTo>
                    <a:pt x="0" y="0"/>
                  </a:lnTo>
                  <a:lnTo>
                    <a:pt x="393217" y="0"/>
                  </a:lnTo>
                  <a:lnTo>
                    <a:pt x="393217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109814"/>
                  </a:lnTo>
                  <a:lnTo>
                    <a:pt x="9525" y="1109814"/>
                  </a:lnTo>
                  <a:lnTo>
                    <a:pt x="19050" y="1119339"/>
                  </a:lnTo>
                  <a:lnTo>
                    <a:pt x="393217" y="1119339"/>
                  </a:lnTo>
                  <a:lnTo>
                    <a:pt x="393217" y="1128864"/>
                  </a:lnTo>
                  <a:close/>
                </a:path>
                <a:path w="393700" h="112902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393700" h="1129029">
                  <a:moveTo>
                    <a:pt x="374167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374167" y="9525"/>
                  </a:lnTo>
                  <a:lnTo>
                    <a:pt x="374167" y="19050"/>
                  </a:lnTo>
                  <a:close/>
                </a:path>
                <a:path w="393700" h="1129029">
                  <a:moveTo>
                    <a:pt x="374167" y="1119339"/>
                  </a:moveTo>
                  <a:lnTo>
                    <a:pt x="374167" y="9525"/>
                  </a:lnTo>
                  <a:lnTo>
                    <a:pt x="383692" y="19050"/>
                  </a:lnTo>
                  <a:lnTo>
                    <a:pt x="393217" y="19050"/>
                  </a:lnTo>
                  <a:lnTo>
                    <a:pt x="393217" y="1109814"/>
                  </a:lnTo>
                  <a:lnTo>
                    <a:pt x="383692" y="1109814"/>
                  </a:lnTo>
                  <a:lnTo>
                    <a:pt x="374167" y="1119339"/>
                  </a:lnTo>
                  <a:close/>
                </a:path>
                <a:path w="393700" h="1129029">
                  <a:moveTo>
                    <a:pt x="393217" y="19050"/>
                  </a:moveTo>
                  <a:lnTo>
                    <a:pt x="383692" y="19050"/>
                  </a:lnTo>
                  <a:lnTo>
                    <a:pt x="374167" y="9525"/>
                  </a:lnTo>
                  <a:lnTo>
                    <a:pt x="393217" y="9525"/>
                  </a:lnTo>
                  <a:lnTo>
                    <a:pt x="393217" y="19050"/>
                  </a:lnTo>
                  <a:close/>
                </a:path>
                <a:path w="393700" h="1129029">
                  <a:moveTo>
                    <a:pt x="19050" y="1119339"/>
                  </a:moveTo>
                  <a:lnTo>
                    <a:pt x="9525" y="1109814"/>
                  </a:lnTo>
                  <a:lnTo>
                    <a:pt x="19050" y="1109814"/>
                  </a:lnTo>
                  <a:lnTo>
                    <a:pt x="19050" y="1119339"/>
                  </a:lnTo>
                  <a:close/>
                </a:path>
                <a:path w="393700" h="1129029">
                  <a:moveTo>
                    <a:pt x="374167" y="1119339"/>
                  </a:moveTo>
                  <a:lnTo>
                    <a:pt x="19050" y="1119339"/>
                  </a:lnTo>
                  <a:lnTo>
                    <a:pt x="19050" y="1109814"/>
                  </a:lnTo>
                  <a:lnTo>
                    <a:pt x="374167" y="1109814"/>
                  </a:lnTo>
                  <a:lnTo>
                    <a:pt x="374167" y="1119339"/>
                  </a:lnTo>
                  <a:close/>
                </a:path>
                <a:path w="393700" h="1129029">
                  <a:moveTo>
                    <a:pt x="393217" y="1119339"/>
                  </a:moveTo>
                  <a:lnTo>
                    <a:pt x="374167" y="1119339"/>
                  </a:lnTo>
                  <a:lnTo>
                    <a:pt x="383692" y="1109814"/>
                  </a:lnTo>
                  <a:lnTo>
                    <a:pt x="393217" y="1109814"/>
                  </a:lnTo>
                  <a:lnTo>
                    <a:pt x="393217" y="1119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E8BFBACB-C5F1-F811-F447-3DFE19EA6D8E}"/>
              </a:ext>
            </a:extLst>
          </p:cNvPr>
          <p:cNvSpPr txBox="1"/>
          <p:nvPr/>
        </p:nvSpPr>
        <p:spPr>
          <a:xfrm>
            <a:off x="728268" y="4066073"/>
            <a:ext cx="282706" cy="631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zh-CN" altLang="en-US" sz="1050" spc="10" dirty="0">
                <a:solidFill>
                  <a:srgbClr val="FFFFFF"/>
                </a:solidFill>
                <a:latin typeface="Calibri"/>
                <a:cs typeface="Calibri"/>
              </a:rPr>
              <a:t>共享权重</a:t>
            </a:r>
            <a:br>
              <a:rPr lang="en-US" altLang="zh-CN" sz="1050" spc="1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zh-CN" altLang="en-US" sz="1050" spc="10" dirty="0">
                <a:solidFill>
                  <a:srgbClr val="FFFFFF"/>
                </a:solidFill>
                <a:latin typeface="Calibri"/>
                <a:cs typeface="Calibri"/>
              </a:rPr>
              <a:t>全连接层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DB93775D-C49A-311F-6478-B0BAAD2581E8}"/>
              </a:ext>
            </a:extLst>
          </p:cNvPr>
          <p:cNvGrpSpPr/>
          <p:nvPr/>
        </p:nvGrpSpPr>
        <p:grpSpPr>
          <a:xfrm>
            <a:off x="1277304" y="3816989"/>
            <a:ext cx="260985" cy="1129030"/>
            <a:chOff x="1771840" y="4214304"/>
            <a:chExt cx="260985" cy="1129030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9C15D254-DA4E-91BC-AC1E-0B913BFA69D9}"/>
                </a:ext>
              </a:extLst>
            </p:cNvPr>
            <p:cNvSpPr/>
            <p:nvPr/>
          </p:nvSpPr>
          <p:spPr>
            <a:xfrm>
              <a:off x="1781555" y="4224527"/>
              <a:ext cx="242570" cy="1109980"/>
            </a:xfrm>
            <a:custGeom>
              <a:avLst/>
              <a:gdLst/>
              <a:ahLst/>
              <a:cxnLst/>
              <a:rect l="l" t="t" r="r" b="b"/>
              <a:pathLst>
                <a:path w="242569" h="1109979">
                  <a:moveTo>
                    <a:pt x="242316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242316" y="0"/>
                  </a:lnTo>
                  <a:lnTo>
                    <a:pt x="242316" y="1109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FD2115F-C6EE-7AF3-C350-414ABEDEC4E2}"/>
                </a:ext>
              </a:extLst>
            </p:cNvPr>
            <p:cNvSpPr/>
            <p:nvPr/>
          </p:nvSpPr>
          <p:spPr>
            <a:xfrm>
              <a:off x="1771840" y="4214304"/>
              <a:ext cx="260985" cy="1129030"/>
            </a:xfrm>
            <a:custGeom>
              <a:avLst/>
              <a:gdLst/>
              <a:ahLst/>
              <a:cxnLst/>
              <a:rect l="l" t="t" r="r" b="b"/>
              <a:pathLst>
                <a:path w="260985" h="1129029">
                  <a:moveTo>
                    <a:pt x="260921" y="1128864"/>
                  </a:moveTo>
                  <a:lnTo>
                    <a:pt x="0" y="1128864"/>
                  </a:lnTo>
                  <a:lnTo>
                    <a:pt x="0" y="0"/>
                  </a:lnTo>
                  <a:lnTo>
                    <a:pt x="260921" y="0"/>
                  </a:lnTo>
                  <a:lnTo>
                    <a:pt x="260921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109814"/>
                  </a:lnTo>
                  <a:lnTo>
                    <a:pt x="9525" y="1109814"/>
                  </a:lnTo>
                  <a:lnTo>
                    <a:pt x="19050" y="1119339"/>
                  </a:lnTo>
                  <a:lnTo>
                    <a:pt x="260921" y="1119339"/>
                  </a:lnTo>
                  <a:lnTo>
                    <a:pt x="260921" y="1128864"/>
                  </a:lnTo>
                  <a:close/>
                </a:path>
                <a:path w="260985" h="112902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60985" h="1129029">
                  <a:moveTo>
                    <a:pt x="241871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41871" y="9525"/>
                  </a:lnTo>
                  <a:lnTo>
                    <a:pt x="241871" y="19050"/>
                  </a:lnTo>
                  <a:close/>
                </a:path>
                <a:path w="260985" h="1129029">
                  <a:moveTo>
                    <a:pt x="241871" y="1119339"/>
                  </a:moveTo>
                  <a:lnTo>
                    <a:pt x="241871" y="9525"/>
                  </a:lnTo>
                  <a:lnTo>
                    <a:pt x="251396" y="19050"/>
                  </a:lnTo>
                  <a:lnTo>
                    <a:pt x="260921" y="19050"/>
                  </a:lnTo>
                  <a:lnTo>
                    <a:pt x="260921" y="1109814"/>
                  </a:lnTo>
                  <a:lnTo>
                    <a:pt x="251396" y="1109814"/>
                  </a:lnTo>
                  <a:lnTo>
                    <a:pt x="241871" y="1119339"/>
                  </a:lnTo>
                  <a:close/>
                </a:path>
                <a:path w="260985" h="1129029">
                  <a:moveTo>
                    <a:pt x="260921" y="19050"/>
                  </a:moveTo>
                  <a:lnTo>
                    <a:pt x="251396" y="19050"/>
                  </a:lnTo>
                  <a:lnTo>
                    <a:pt x="241871" y="9525"/>
                  </a:lnTo>
                  <a:lnTo>
                    <a:pt x="260921" y="9525"/>
                  </a:lnTo>
                  <a:lnTo>
                    <a:pt x="260921" y="19050"/>
                  </a:lnTo>
                  <a:close/>
                </a:path>
                <a:path w="260985" h="1129029">
                  <a:moveTo>
                    <a:pt x="19050" y="1119339"/>
                  </a:moveTo>
                  <a:lnTo>
                    <a:pt x="9525" y="1109814"/>
                  </a:lnTo>
                  <a:lnTo>
                    <a:pt x="19050" y="1109814"/>
                  </a:lnTo>
                  <a:lnTo>
                    <a:pt x="19050" y="1119339"/>
                  </a:lnTo>
                  <a:close/>
                </a:path>
                <a:path w="260985" h="1129029">
                  <a:moveTo>
                    <a:pt x="241871" y="1119339"/>
                  </a:moveTo>
                  <a:lnTo>
                    <a:pt x="19050" y="1119339"/>
                  </a:lnTo>
                  <a:lnTo>
                    <a:pt x="19050" y="1109814"/>
                  </a:lnTo>
                  <a:lnTo>
                    <a:pt x="241871" y="1109814"/>
                  </a:lnTo>
                  <a:lnTo>
                    <a:pt x="241871" y="1119339"/>
                  </a:lnTo>
                  <a:close/>
                </a:path>
                <a:path w="260985" h="1129029">
                  <a:moveTo>
                    <a:pt x="260921" y="1119339"/>
                  </a:moveTo>
                  <a:lnTo>
                    <a:pt x="241871" y="1119339"/>
                  </a:lnTo>
                  <a:lnTo>
                    <a:pt x="251396" y="1109814"/>
                  </a:lnTo>
                  <a:lnTo>
                    <a:pt x="260921" y="1109814"/>
                  </a:lnTo>
                  <a:lnTo>
                    <a:pt x="260921" y="1119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2">
            <a:extLst>
              <a:ext uri="{FF2B5EF4-FFF2-40B4-BE49-F238E27FC236}">
                <a16:creationId xmlns:a16="http://schemas.microsoft.com/office/drawing/2014/main" id="{4B18901F-6333-931B-A65B-E085FDF4CCAE}"/>
              </a:ext>
            </a:extLst>
          </p:cNvPr>
          <p:cNvSpPr txBox="1"/>
          <p:nvPr/>
        </p:nvSpPr>
        <p:spPr>
          <a:xfrm>
            <a:off x="1339471" y="4078707"/>
            <a:ext cx="141321" cy="6070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50" spc="15" dirty="0">
                <a:solidFill>
                  <a:srgbClr val="FFFFFF"/>
                </a:solidFill>
                <a:latin typeface="Calibri"/>
                <a:cs typeface="Calibri"/>
              </a:rPr>
              <a:t>BN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15" name="object 13">
            <a:extLst>
              <a:ext uri="{FF2B5EF4-FFF2-40B4-BE49-F238E27FC236}">
                <a16:creationId xmlns:a16="http://schemas.microsoft.com/office/drawing/2014/main" id="{6FA36C98-1894-2657-6DDF-811DB4BBD2C8}"/>
              </a:ext>
            </a:extLst>
          </p:cNvPr>
          <p:cNvGrpSpPr/>
          <p:nvPr/>
        </p:nvGrpSpPr>
        <p:grpSpPr>
          <a:xfrm>
            <a:off x="1788998" y="3817370"/>
            <a:ext cx="293370" cy="1129030"/>
            <a:chOff x="2283536" y="4214685"/>
            <a:chExt cx="293370" cy="1129030"/>
          </a:xfrm>
        </p:grpSpPr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EDEA17CA-F98F-A27D-CF3E-1885764B5B37}"/>
                </a:ext>
              </a:extLst>
            </p:cNvPr>
            <p:cNvSpPr/>
            <p:nvPr/>
          </p:nvSpPr>
          <p:spPr>
            <a:xfrm>
              <a:off x="2293619" y="4224527"/>
              <a:ext cx="274320" cy="1109980"/>
            </a:xfrm>
            <a:custGeom>
              <a:avLst/>
              <a:gdLst/>
              <a:ahLst/>
              <a:cxnLst/>
              <a:rect l="l" t="t" r="r" b="b"/>
              <a:pathLst>
                <a:path w="274319" h="1109979">
                  <a:moveTo>
                    <a:pt x="274319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274319" y="0"/>
                  </a:lnTo>
                  <a:lnTo>
                    <a:pt x="274319" y="1109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ECB9B1B1-2389-6FE5-77A6-FF1B5EE11331}"/>
                </a:ext>
              </a:extLst>
            </p:cNvPr>
            <p:cNvSpPr/>
            <p:nvPr/>
          </p:nvSpPr>
          <p:spPr>
            <a:xfrm>
              <a:off x="2283536" y="4214685"/>
              <a:ext cx="293370" cy="1129030"/>
            </a:xfrm>
            <a:custGeom>
              <a:avLst/>
              <a:gdLst/>
              <a:ahLst/>
              <a:cxnLst/>
              <a:rect l="l" t="t" r="r" b="b"/>
              <a:pathLst>
                <a:path w="293369" h="1129029">
                  <a:moveTo>
                    <a:pt x="293331" y="1128864"/>
                  </a:moveTo>
                  <a:lnTo>
                    <a:pt x="0" y="1128864"/>
                  </a:lnTo>
                  <a:lnTo>
                    <a:pt x="0" y="0"/>
                  </a:lnTo>
                  <a:lnTo>
                    <a:pt x="293331" y="0"/>
                  </a:lnTo>
                  <a:lnTo>
                    <a:pt x="293331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109814"/>
                  </a:lnTo>
                  <a:lnTo>
                    <a:pt x="9525" y="1109814"/>
                  </a:lnTo>
                  <a:lnTo>
                    <a:pt x="19050" y="1119339"/>
                  </a:lnTo>
                  <a:lnTo>
                    <a:pt x="293331" y="1119339"/>
                  </a:lnTo>
                  <a:lnTo>
                    <a:pt x="293331" y="1128864"/>
                  </a:lnTo>
                  <a:close/>
                </a:path>
                <a:path w="293369" h="112902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93369" h="1129029">
                  <a:moveTo>
                    <a:pt x="274281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74281" y="9525"/>
                  </a:lnTo>
                  <a:lnTo>
                    <a:pt x="274281" y="19050"/>
                  </a:lnTo>
                  <a:close/>
                </a:path>
                <a:path w="293369" h="1129029">
                  <a:moveTo>
                    <a:pt x="274281" y="1119339"/>
                  </a:moveTo>
                  <a:lnTo>
                    <a:pt x="274281" y="9525"/>
                  </a:lnTo>
                  <a:lnTo>
                    <a:pt x="283806" y="19050"/>
                  </a:lnTo>
                  <a:lnTo>
                    <a:pt x="293331" y="19050"/>
                  </a:lnTo>
                  <a:lnTo>
                    <a:pt x="293331" y="1109814"/>
                  </a:lnTo>
                  <a:lnTo>
                    <a:pt x="283806" y="1109814"/>
                  </a:lnTo>
                  <a:lnTo>
                    <a:pt x="274281" y="1119339"/>
                  </a:lnTo>
                  <a:close/>
                </a:path>
                <a:path w="293369" h="1129029">
                  <a:moveTo>
                    <a:pt x="293331" y="19050"/>
                  </a:moveTo>
                  <a:lnTo>
                    <a:pt x="283806" y="19050"/>
                  </a:lnTo>
                  <a:lnTo>
                    <a:pt x="274281" y="9525"/>
                  </a:lnTo>
                  <a:lnTo>
                    <a:pt x="293331" y="9525"/>
                  </a:lnTo>
                  <a:lnTo>
                    <a:pt x="293331" y="19050"/>
                  </a:lnTo>
                  <a:close/>
                </a:path>
                <a:path w="293369" h="1129029">
                  <a:moveTo>
                    <a:pt x="19050" y="1119339"/>
                  </a:moveTo>
                  <a:lnTo>
                    <a:pt x="9525" y="1109814"/>
                  </a:lnTo>
                  <a:lnTo>
                    <a:pt x="19050" y="1109814"/>
                  </a:lnTo>
                  <a:lnTo>
                    <a:pt x="19050" y="1119339"/>
                  </a:lnTo>
                  <a:close/>
                </a:path>
                <a:path w="293369" h="1129029">
                  <a:moveTo>
                    <a:pt x="274281" y="1119339"/>
                  </a:moveTo>
                  <a:lnTo>
                    <a:pt x="19050" y="1119339"/>
                  </a:lnTo>
                  <a:lnTo>
                    <a:pt x="19050" y="1109814"/>
                  </a:lnTo>
                  <a:lnTo>
                    <a:pt x="274281" y="1109814"/>
                  </a:lnTo>
                  <a:lnTo>
                    <a:pt x="274281" y="1119339"/>
                  </a:lnTo>
                  <a:close/>
                </a:path>
                <a:path w="293369" h="1129029">
                  <a:moveTo>
                    <a:pt x="293331" y="1119339"/>
                  </a:moveTo>
                  <a:lnTo>
                    <a:pt x="274281" y="1119339"/>
                  </a:lnTo>
                  <a:lnTo>
                    <a:pt x="283806" y="1109814"/>
                  </a:lnTo>
                  <a:lnTo>
                    <a:pt x="293331" y="1109814"/>
                  </a:lnTo>
                  <a:lnTo>
                    <a:pt x="293331" y="1119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3DE1A660-3AE2-1DED-EC7B-83306AA8F60C}"/>
              </a:ext>
            </a:extLst>
          </p:cNvPr>
          <p:cNvSpPr txBox="1"/>
          <p:nvPr/>
        </p:nvSpPr>
        <p:spPr>
          <a:xfrm>
            <a:off x="1867700" y="3957346"/>
            <a:ext cx="141642" cy="849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1120"/>
              </a:lnSpc>
            </a:pPr>
            <a:r>
              <a:rPr lang="zh-CN" altLang="en-US" sz="1050" spc="10" dirty="0">
                <a:solidFill>
                  <a:srgbClr val="FFFFFF"/>
                </a:solidFill>
                <a:latin typeface="Calibri"/>
                <a:cs typeface="Calibri"/>
              </a:rPr>
              <a:t>非线性层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E2193DAC-CF97-E223-20E0-F84E669110EA}"/>
              </a:ext>
            </a:extLst>
          </p:cNvPr>
          <p:cNvGrpSpPr/>
          <p:nvPr/>
        </p:nvGrpSpPr>
        <p:grpSpPr>
          <a:xfrm>
            <a:off x="230936" y="3340931"/>
            <a:ext cx="5975350" cy="1997075"/>
            <a:chOff x="725474" y="3738244"/>
            <a:chExt cx="5975350" cy="1997075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648F55BE-57B1-AF82-A9CB-73E6A9ED5B76}"/>
                </a:ext>
              </a:extLst>
            </p:cNvPr>
            <p:cNvSpPr/>
            <p:nvPr/>
          </p:nvSpPr>
          <p:spPr>
            <a:xfrm>
              <a:off x="725474" y="4059084"/>
              <a:ext cx="2443480" cy="786130"/>
            </a:xfrm>
            <a:custGeom>
              <a:avLst/>
              <a:gdLst/>
              <a:ahLst/>
              <a:cxnLst/>
              <a:rect l="l" t="t" r="r" b="b"/>
              <a:pathLst>
                <a:path w="2443480" h="786129">
                  <a:moveTo>
                    <a:pt x="467055" y="719480"/>
                  </a:moveTo>
                  <a:lnTo>
                    <a:pt x="442506" y="705370"/>
                  </a:lnTo>
                  <a:lnTo>
                    <a:pt x="359816" y="657847"/>
                  </a:lnTo>
                  <a:lnTo>
                    <a:pt x="357073" y="656628"/>
                  </a:lnTo>
                  <a:lnTo>
                    <a:pt x="354126" y="655993"/>
                  </a:lnTo>
                  <a:lnTo>
                    <a:pt x="351142" y="656005"/>
                  </a:lnTo>
                  <a:lnTo>
                    <a:pt x="338366" y="670242"/>
                  </a:lnTo>
                  <a:lnTo>
                    <a:pt x="338696" y="673201"/>
                  </a:lnTo>
                  <a:lnTo>
                    <a:pt x="385749" y="705700"/>
                  </a:lnTo>
                  <a:lnTo>
                    <a:pt x="0" y="708202"/>
                  </a:lnTo>
                  <a:lnTo>
                    <a:pt x="190" y="736777"/>
                  </a:lnTo>
                  <a:lnTo>
                    <a:pt x="385940" y="734275"/>
                  </a:lnTo>
                  <a:lnTo>
                    <a:pt x="346024" y="757923"/>
                  </a:lnTo>
                  <a:lnTo>
                    <a:pt x="339013" y="770382"/>
                  </a:lnTo>
                  <a:lnTo>
                    <a:pt x="339369" y="773341"/>
                  </a:lnTo>
                  <a:lnTo>
                    <a:pt x="351967" y="784440"/>
                  </a:lnTo>
                  <a:lnTo>
                    <a:pt x="354952" y="784415"/>
                  </a:lnTo>
                  <a:lnTo>
                    <a:pt x="357873" y="783755"/>
                  </a:lnTo>
                  <a:lnTo>
                    <a:pt x="360578" y="782510"/>
                  </a:lnTo>
                  <a:lnTo>
                    <a:pt x="467055" y="719480"/>
                  </a:lnTo>
                  <a:close/>
                </a:path>
                <a:path w="2443480" h="786129">
                  <a:moveTo>
                    <a:pt x="1047699" y="705561"/>
                  </a:moveTo>
                  <a:lnTo>
                    <a:pt x="843470" y="705561"/>
                  </a:lnTo>
                  <a:lnTo>
                    <a:pt x="843470" y="734136"/>
                  </a:lnTo>
                  <a:lnTo>
                    <a:pt x="1047699" y="734136"/>
                  </a:lnTo>
                  <a:lnTo>
                    <a:pt x="1047699" y="705561"/>
                  </a:lnTo>
                  <a:close/>
                </a:path>
                <a:path w="2443480" h="786129">
                  <a:moveTo>
                    <a:pt x="1913509" y="705942"/>
                  </a:moveTo>
                  <a:lnTo>
                    <a:pt x="1841944" y="705573"/>
                  </a:lnTo>
                  <a:lnTo>
                    <a:pt x="1841792" y="734136"/>
                  </a:lnTo>
                  <a:lnTo>
                    <a:pt x="1913356" y="734517"/>
                  </a:lnTo>
                  <a:lnTo>
                    <a:pt x="1913509" y="705942"/>
                  </a:lnTo>
                  <a:close/>
                </a:path>
                <a:path w="2443480" h="786129">
                  <a:moveTo>
                    <a:pt x="2083866" y="509041"/>
                  </a:moveTo>
                  <a:lnTo>
                    <a:pt x="2069579" y="493331"/>
                  </a:lnTo>
                  <a:lnTo>
                    <a:pt x="2066607" y="493661"/>
                  </a:lnTo>
                  <a:lnTo>
                    <a:pt x="2034247" y="540842"/>
                  </a:lnTo>
                  <a:lnTo>
                    <a:pt x="2029079" y="8115"/>
                  </a:lnTo>
                  <a:lnTo>
                    <a:pt x="2026729" y="8140"/>
                  </a:lnTo>
                  <a:lnTo>
                    <a:pt x="2026729" y="0"/>
                  </a:lnTo>
                  <a:lnTo>
                    <a:pt x="1430439" y="0"/>
                  </a:lnTo>
                  <a:lnTo>
                    <a:pt x="1430439" y="8636"/>
                  </a:lnTo>
                  <a:lnTo>
                    <a:pt x="1417269" y="8674"/>
                  </a:lnTo>
                  <a:lnTo>
                    <a:pt x="1419466" y="705561"/>
                  </a:lnTo>
                  <a:lnTo>
                    <a:pt x="1297762" y="705561"/>
                  </a:lnTo>
                  <a:lnTo>
                    <a:pt x="1297762" y="734136"/>
                  </a:lnTo>
                  <a:lnTo>
                    <a:pt x="1567586" y="734136"/>
                  </a:lnTo>
                  <a:lnTo>
                    <a:pt x="1567586" y="705561"/>
                  </a:lnTo>
                  <a:lnTo>
                    <a:pt x="1448041" y="705561"/>
                  </a:lnTo>
                  <a:lnTo>
                    <a:pt x="1445895" y="28575"/>
                  </a:lnTo>
                  <a:lnTo>
                    <a:pt x="2000694" y="28575"/>
                  </a:lnTo>
                  <a:lnTo>
                    <a:pt x="2005672" y="541108"/>
                  </a:lnTo>
                  <a:lnTo>
                    <a:pt x="1981923" y="501281"/>
                  </a:lnTo>
                  <a:lnTo>
                    <a:pt x="1980133" y="498881"/>
                  </a:lnTo>
                  <a:lnTo>
                    <a:pt x="1977885" y="496912"/>
                  </a:lnTo>
                  <a:lnTo>
                    <a:pt x="1975269" y="495465"/>
                  </a:lnTo>
                  <a:lnTo>
                    <a:pt x="1972424" y="494576"/>
                  </a:lnTo>
                  <a:lnTo>
                    <a:pt x="1969439" y="494309"/>
                  </a:lnTo>
                  <a:lnTo>
                    <a:pt x="1966480" y="494665"/>
                  </a:lnTo>
                  <a:lnTo>
                    <a:pt x="1955419" y="507301"/>
                  </a:lnTo>
                  <a:lnTo>
                    <a:pt x="1955457" y="510286"/>
                  </a:lnTo>
                  <a:lnTo>
                    <a:pt x="1956117" y="513207"/>
                  </a:lnTo>
                  <a:lnTo>
                    <a:pt x="1957374" y="515912"/>
                  </a:lnTo>
                  <a:lnTo>
                    <a:pt x="2020760" y="622185"/>
                  </a:lnTo>
                  <a:lnTo>
                    <a:pt x="2036851" y="593966"/>
                  </a:lnTo>
                  <a:lnTo>
                    <a:pt x="2082063" y="514705"/>
                  </a:lnTo>
                  <a:lnTo>
                    <a:pt x="2083269" y="511962"/>
                  </a:lnTo>
                  <a:lnTo>
                    <a:pt x="2083866" y="509041"/>
                  </a:lnTo>
                  <a:close/>
                </a:path>
                <a:path w="2443480" h="786129">
                  <a:moveTo>
                    <a:pt x="2443378" y="722490"/>
                  </a:moveTo>
                  <a:lnTo>
                    <a:pt x="2336863" y="659511"/>
                  </a:lnTo>
                  <a:lnTo>
                    <a:pt x="2334145" y="658266"/>
                  </a:lnTo>
                  <a:lnTo>
                    <a:pt x="2331237" y="657618"/>
                  </a:lnTo>
                  <a:lnTo>
                    <a:pt x="2328253" y="657593"/>
                  </a:lnTo>
                  <a:lnTo>
                    <a:pt x="2325319" y="658177"/>
                  </a:lnTo>
                  <a:lnTo>
                    <a:pt x="2315311" y="671664"/>
                  </a:lnTo>
                  <a:lnTo>
                    <a:pt x="2315591" y="674636"/>
                  </a:lnTo>
                  <a:lnTo>
                    <a:pt x="2362263" y="707720"/>
                  </a:lnTo>
                  <a:lnTo>
                    <a:pt x="2125192" y="706323"/>
                  </a:lnTo>
                  <a:lnTo>
                    <a:pt x="2125027" y="734898"/>
                  </a:lnTo>
                  <a:lnTo>
                    <a:pt x="2362073" y="736295"/>
                  </a:lnTo>
                  <a:lnTo>
                    <a:pt x="2321877" y="759434"/>
                  </a:lnTo>
                  <a:lnTo>
                    <a:pt x="2314714" y="771804"/>
                  </a:lnTo>
                  <a:lnTo>
                    <a:pt x="2315019" y="774776"/>
                  </a:lnTo>
                  <a:lnTo>
                    <a:pt x="2330475" y="786041"/>
                  </a:lnTo>
                  <a:lnTo>
                    <a:pt x="2333396" y="785418"/>
                  </a:lnTo>
                  <a:lnTo>
                    <a:pt x="2336127" y="784212"/>
                  </a:lnTo>
                  <a:lnTo>
                    <a:pt x="2418829" y="736612"/>
                  </a:lnTo>
                  <a:lnTo>
                    <a:pt x="2443378" y="722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01063414-1CCF-AF6D-11DD-A768AB583197}"/>
                </a:ext>
              </a:extLst>
            </p:cNvPr>
            <p:cNvSpPr/>
            <p:nvPr/>
          </p:nvSpPr>
          <p:spPr>
            <a:xfrm>
              <a:off x="3703319" y="3747515"/>
              <a:ext cx="2987040" cy="1987550"/>
            </a:xfrm>
            <a:custGeom>
              <a:avLst/>
              <a:gdLst/>
              <a:ahLst/>
              <a:cxnLst/>
              <a:rect l="l" t="t" r="r" b="b"/>
              <a:pathLst>
                <a:path w="2987040" h="1987550">
                  <a:moveTo>
                    <a:pt x="2785871" y="1987296"/>
                  </a:moveTo>
                  <a:lnTo>
                    <a:pt x="202691" y="1987296"/>
                  </a:lnTo>
                  <a:lnTo>
                    <a:pt x="156166" y="1981671"/>
                  </a:lnTo>
                  <a:lnTo>
                    <a:pt x="113483" y="1966255"/>
                  </a:lnTo>
                  <a:lnTo>
                    <a:pt x="75851" y="1942257"/>
                  </a:lnTo>
                  <a:lnTo>
                    <a:pt x="44479" y="1910884"/>
                  </a:lnTo>
                  <a:lnTo>
                    <a:pt x="20574" y="1873345"/>
                  </a:lnTo>
                  <a:lnTo>
                    <a:pt x="5344" y="1830849"/>
                  </a:lnTo>
                  <a:lnTo>
                    <a:pt x="0" y="1784604"/>
                  </a:lnTo>
                  <a:lnTo>
                    <a:pt x="0" y="202692"/>
                  </a:lnTo>
                  <a:lnTo>
                    <a:pt x="5344" y="156259"/>
                  </a:lnTo>
                  <a:lnTo>
                    <a:pt x="20574" y="113639"/>
                  </a:lnTo>
                  <a:lnTo>
                    <a:pt x="44479" y="76038"/>
                  </a:lnTo>
                  <a:lnTo>
                    <a:pt x="75851" y="44665"/>
                  </a:lnTo>
                  <a:lnTo>
                    <a:pt x="113483" y="20729"/>
                  </a:lnTo>
                  <a:lnTo>
                    <a:pt x="156166" y="5438"/>
                  </a:lnTo>
                  <a:lnTo>
                    <a:pt x="202691" y="0"/>
                  </a:lnTo>
                  <a:lnTo>
                    <a:pt x="2785871" y="0"/>
                  </a:lnTo>
                  <a:lnTo>
                    <a:pt x="2832066" y="5438"/>
                  </a:lnTo>
                  <a:lnTo>
                    <a:pt x="2874500" y="20729"/>
                  </a:lnTo>
                  <a:lnTo>
                    <a:pt x="2911939" y="44665"/>
                  </a:lnTo>
                  <a:lnTo>
                    <a:pt x="2943147" y="76038"/>
                  </a:lnTo>
                  <a:lnTo>
                    <a:pt x="2966890" y="113639"/>
                  </a:lnTo>
                  <a:lnTo>
                    <a:pt x="2981932" y="156259"/>
                  </a:lnTo>
                  <a:lnTo>
                    <a:pt x="2987039" y="202692"/>
                  </a:lnTo>
                  <a:lnTo>
                    <a:pt x="2987039" y="1784604"/>
                  </a:lnTo>
                  <a:lnTo>
                    <a:pt x="2981932" y="1830849"/>
                  </a:lnTo>
                  <a:lnTo>
                    <a:pt x="2966890" y="1873345"/>
                  </a:lnTo>
                  <a:lnTo>
                    <a:pt x="2943147" y="1910884"/>
                  </a:lnTo>
                  <a:lnTo>
                    <a:pt x="2911939" y="1942257"/>
                  </a:lnTo>
                  <a:lnTo>
                    <a:pt x="2874500" y="1966255"/>
                  </a:lnTo>
                  <a:lnTo>
                    <a:pt x="2832066" y="1981671"/>
                  </a:lnTo>
                  <a:lnTo>
                    <a:pt x="2785871" y="1987296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B303D9E-6490-5214-D996-E3B0D035C02A}"/>
                </a:ext>
              </a:extLst>
            </p:cNvPr>
            <p:cNvSpPr/>
            <p:nvPr/>
          </p:nvSpPr>
          <p:spPr>
            <a:xfrm>
              <a:off x="3693794" y="3738244"/>
              <a:ext cx="3006725" cy="1993900"/>
            </a:xfrm>
            <a:custGeom>
              <a:avLst/>
              <a:gdLst/>
              <a:ahLst/>
              <a:cxnLst/>
              <a:rect l="l" t="t" r="r" b="b"/>
              <a:pathLst>
                <a:path w="3006725" h="1993900">
                  <a:moveTo>
                    <a:pt x="2867723" y="12700"/>
                  </a:moveTo>
                  <a:lnTo>
                    <a:pt x="139001" y="12700"/>
                  </a:lnTo>
                  <a:lnTo>
                    <a:pt x="148856" y="0"/>
                  </a:lnTo>
                  <a:lnTo>
                    <a:pt x="2857868" y="0"/>
                  </a:lnTo>
                  <a:lnTo>
                    <a:pt x="2867723" y="12700"/>
                  </a:lnTo>
                  <a:close/>
                </a:path>
                <a:path w="3006725" h="1993900">
                  <a:moveTo>
                    <a:pt x="154279" y="25400"/>
                  </a:moveTo>
                  <a:lnTo>
                    <a:pt x="110858" y="25400"/>
                  </a:lnTo>
                  <a:lnTo>
                    <a:pt x="120002" y="12700"/>
                  </a:lnTo>
                  <a:lnTo>
                    <a:pt x="163880" y="12700"/>
                  </a:lnTo>
                  <a:lnTo>
                    <a:pt x="154279" y="25400"/>
                  </a:lnTo>
                  <a:close/>
                </a:path>
                <a:path w="3006725" h="1993900">
                  <a:moveTo>
                    <a:pt x="2895866" y="25400"/>
                  </a:moveTo>
                  <a:lnTo>
                    <a:pt x="2852445" y="25400"/>
                  </a:lnTo>
                  <a:lnTo>
                    <a:pt x="2842844" y="12700"/>
                  </a:lnTo>
                  <a:lnTo>
                    <a:pt x="2886722" y="12700"/>
                  </a:lnTo>
                  <a:lnTo>
                    <a:pt x="2895866" y="25400"/>
                  </a:lnTo>
                  <a:close/>
                </a:path>
                <a:path w="3006725" h="1993900">
                  <a:moveTo>
                    <a:pt x="119748" y="38100"/>
                  </a:moveTo>
                  <a:lnTo>
                    <a:pt x="85089" y="38100"/>
                  </a:lnTo>
                  <a:lnTo>
                    <a:pt x="93395" y="25400"/>
                  </a:lnTo>
                  <a:lnTo>
                    <a:pt x="128473" y="25400"/>
                  </a:lnTo>
                  <a:lnTo>
                    <a:pt x="119748" y="38100"/>
                  </a:lnTo>
                  <a:close/>
                </a:path>
                <a:path w="3006725" h="1993900">
                  <a:moveTo>
                    <a:pt x="128054" y="38100"/>
                  </a:moveTo>
                  <a:lnTo>
                    <a:pt x="128473" y="25400"/>
                  </a:lnTo>
                  <a:lnTo>
                    <a:pt x="137020" y="25400"/>
                  </a:lnTo>
                  <a:lnTo>
                    <a:pt x="128054" y="38100"/>
                  </a:lnTo>
                  <a:close/>
                </a:path>
                <a:path w="3006725" h="1993900">
                  <a:moveTo>
                    <a:pt x="2878670" y="38100"/>
                  </a:moveTo>
                  <a:lnTo>
                    <a:pt x="2869704" y="25400"/>
                  </a:lnTo>
                  <a:lnTo>
                    <a:pt x="2878251" y="25400"/>
                  </a:lnTo>
                  <a:lnTo>
                    <a:pt x="2878670" y="38100"/>
                  </a:lnTo>
                  <a:close/>
                </a:path>
                <a:path w="3006725" h="1993900">
                  <a:moveTo>
                    <a:pt x="2921634" y="38100"/>
                  </a:moveTo>
                  <a:lnTo>
                    <a:pt x="2886976" y="38100"/>
                  </a:lnTo>
                  <a:lnTo>
                    <a:pt x="2878251" y="25400"/>
                  </a:lnTo>
                  <a:lnTo>
                    <a:pt x="2913329" y="25400"/>
                  </a:lnTo>
                  <a:lnTo>
                    <a:pt x="2921634" y="38100"/>
                  </a:lnTo>
                  <a:close/>
                </a:path>
                <a:path w="3006725" h="1993900">
                  <a:moveTo>
                    <a:pt x="103873" y="50800"/>
                  </a:moveTo>
                  <a:lnTo>
                    <a:pt x="69405" y="50800"/>
                  </a:lnTo>
                  <a:lnTo>
                    <a:pt x="77088" y="38100"/>
                  </a:lnTo>
                  <a:lnTo>
                    <a:pt x="112077" y="38100"/>
                  </a:lnTo>
                  <a:lnTo>
                    <a:pt x="103873" y="50800"/>
                  </a:lnTo>
                  <a:close/>
                </a:path>
                <a:path w="3006725" h="1993900">
                  <a:moveTo>
                    <a:pt x="2937319" y="50800"/>
                  </a:moveTo>
                  <a:lnTo>
                    <a:pt x="2902851" y="50800"/>
                  </a:lnTo>
                  <a:lnTo>
                    <a:pt x="2894647" y="38100"/>
                  </a:lnTo>
                  <a:lnTo>
                    <a:pt x="2929635" y="38100"/>
                  </a:lnTo>
                  <a:lnTo>
                    <a:pt x="2937319" y="50800"/>
                  </a:lnTo>
                  <a:close/>
                </a:path>
                <a:path w="3006725" h="1993900">
                  <a:moveTo>
                    <a:pt x="68973" y="76200"/>
                  </a:moveTo>
                  <a:lnTo>
                    <a:pt x="48374" y="76200"/>
                  </a:lnTo>
                  <a:lnTo>
                    <a:pt x="55029" y="63500"/>
                  </a:lnTo>
                  <a:lnTo>
                    <a:pt x="62052" y="50800"/>
                  </a:lnTo>
                  <a:lnTo>
                    <a:pt x="89382" y="50800"/>
                  </a:lnTo>
                  <a:lnTo>
                    <a:pt x="82041" y="63500"/>
                  </a:lnTo>
                  <a:lnTo>
                    <a:pt x="75679" y="63500"/>
                  </a:lnTo>
                  <a:lnTo>
                    <a:pt x="68973" y="76200"/>
                  </a:lnTo>
                  <a:close/>
                </a:path>
                <a:path w="3006725" h="1993900">
                  <a:moveTo>
                    <a:pt x="2958350" y="76200"/>
                  </a:moveTo>
                  <a:lnTo>
                    <a:pt x="2937751" y="76200"/>
                  </a:lnTo>
                  <a:lnTo>
                    <a:pt x="2931045" y="63500"/>
                  </a:lnTo>
                  <a:lnTo>
                    <a:pt x="2924682" y="63500"/>
                  </a:lnTo>
                  <a:lnTo>
                    <a:pt x="2917342" y="50800"/>
                  </a:lnTo>
                  <a:lnTo>
                    <a:pt x="2944672" y="50800"/>
                  </a:lnTo>
                  <a:lnTo>
                    <a:pt x="2951695" y="63500"/>
                  </a:lnTo>
                  <a:lnTo>
                    <a:pt x="2958350" y="76200"/>
                  </a:lnTo>
                  <a:close/>
                </a:path>
                <a:path w="3006725" h="1993900">
                  <a:moveTo>
                    <a:pt x="51841" y="101600"/>
                  </a:moveTo>
                  <a:lnTo>
                    <a:pt x="30670" y="101600"/>
                  </a:lnTo>
                  <a:lnTo>
                    <a:pt x="36182" y="88900"/>
                  </a:lnTo>
                  <a:lnTo>
                    <a:pt x="42087" y="76200"/>
                  </a:lnTo>
                  <a:lnTo>
                    <a:pt x="69278" y="76200"/>
                  </a:lnTo>
                  <a:lnTo>
                    <a:pt x="62928" y="88900"/>
                  </a:lnTo>
                  <a:lnTo>
                    <a:pt x="57480" y="88900"/>
                  </a:lnTo>
                  <a:lnTo>
                    <a:pt x="51841" y="101600"/>
                  </a:lnTo>
                  <a:close/>
                </a:path>
                <a:path w="3006725" h="1993900">
                  <a:moveTo>
                    <a:pt x="2976054" y="101600"/>
                  </a:moveTo>
                  <a:lnTo>
                    <a:pt x="2954883" y="101600"/>
                  </a:lnTo>
                  <a:lnTo>
                    <a:pt x="2949244" y="88900"/>
                  </a:lnTo>
                  <a:lnTo>
                    <a:pt x="2943796" y="88900"/>
                  </a:lnTo>
                  <a:lnTo>
                    <a:pt x="2937446" y="76200"/>
                  </a:lnTo>
                  <a:lnTo>
                    <a:pt x="2964637" y="76200"/>
                  </a:lnTo>
                  <a:lnTo>
                    <a:pt x="2970542" y="88900"/>
                  </a:lnTo>
                  <a:lnTo>
                    <a:pt x="2976054" y="101600"/>
                  </a:lnTo>
                  <a:close/>
                </a:path>
                <a:path w="3006725" h="1993900">
                  <a:moveTo>
                    <a:pt x="37960" y="127000"/>
                  </a:moveTo>
                  <a:lnTo>
                    <a:pt x="16649" y="127000"/>
                  </a:lnTo>
                  <a:lnTo>
                    <a:pt x="20891" y="114300"/>
                  </a:lnTo>
                  <a:lnTo>
                    <a:pt x="25577" y="101600"/>
                  </a:lnTo>
                  <a:lnTo>
                    <a:pt x="47078" y="101600"/>
                  </a:lnTo>
                  <a:lnTo>
                    <a:pt x="42202" y="114300"/>
                  </a:lnTo>
                  <a:lnTo>
                    <a:pt x="42417" y="114300"/>
                  </a:lnTo>
                  <a:lnTo>
                    <a:pt x="37960" y="127000"/>
                  </a:lnTo>
                  <a:close/>
                </a:path>
                <a:path w="3006725" h="1993900">
                  <a:moveTo>
                    <a:pt x="2990075" y="127000"/>
                  </a:moveTo>
                  <a:lnTo>
                    <a:pt x="2968777" y="127000"/>
                  </a:lnTo>
                  <a:lnTo>
                    <a:pt x="2964306" y="114300"/>
                  </a:lnTo>
                  <a:lnTo>
                    <a:pt x="2964522" y="114300"/>
                  </a:lnTo>
                  <a:lnTo>
                    <a:pt x="2959646" y="101600"/>
                  </a:lnTo>
                  <a:lnTo>
                    <a:pt x="2981147" y="101600"/>
                  </a:lnTo>
                  <a:lnTo>
                    <a:pt x="2985833" y="114300"/>
                  </a:lnTo>
                  <a:lnTo>
                    <a:pt x="2990075" y="127000"/>
                  </a:lnTo>
                  <a:close/>
                </a:path>
                <a:path w="3006725" h="1993900">
                  <a:moveTo>
                    <a:pt x="21234" y="177800"/>
                  </a:moveTo>
                  <a:lnTo>
                    <a:pt x="2438" y="177800"/>
                  </a:lnTo>
                  <a:lnTo>
                    <a:pt x="4305" y="165100"/>
                  </a:lnTo>
                  <a:lnTo>
                    <a:pt x="6667" y="152400"/>
                  </a:lnTo>
                  <a:lnTo>
                    <a:pt x="9525" y="139700"/>
                  </a:lnTo>
                  <a:lnTo>
                    <a:pt x="12852" y="127000"/>
                  </a:lnTo>
                  <a:lnTo>
                    <a:pt x="34289" y="127000"/>
                  </a:lnTo>
                  <a:lnTo>
                    <a:pt x="30657" y="139700"/>
                  </a:lnTo>
                  <a:lnTo>
                    <a:pt x="30822" y="139700"/>
                  </a:lnTo>
                  <a:lnTo>
                    <a:pt x="27647" y="152400"/>
                  </a:lnTo>
                  <a:lnTo>
                    <a:pt x="25171" y="152400"/>
                  </a:lnTo>
                  <a:lnTo>
                    <a:pt x="22910" y="165100"/>
                  </a:lnTo>
                  <a:lnTo>
                    <a:pt x="21234" y="177800"/>
                  </a:lnTo>
                  <a:close/>
                </a:path>
                <a:path w="3006725" h="1993900">
                  <a:moveTo>
                    <a:pt x="3004286" y="177800"/>
                  </a:moveTo>
                  <a:lnTo>
                    <a:pt x="2985490" y="177800"/>
                  </a:lnTo>
                  <a:lnTo>
                    <a:pt x="2983712" y="165100"/>
                  </a:lnTo>
                  <a:lnTo>
                    <a:pt x="2981553" y="152400"/>
                  </a:lnTo>
                  <a:lnTo>
                    <a:pt x="2979077" y="152400"/>
                  </a:lnTo>
                  <a:lnTo>
                    <a:pt x="2975902" y="139700"/>
                  </a:lnTo>
                  <a:lnTo>
                    <a:pt x="2976067" y="139700"/>
                  </a:lnTo>
                  <a:lnTo>
                    <a:pt x="2972434" y="127000"/>
                  </a:lnTo>
                  <a:lnTo>
                    <a:pt x="2993872" y="127000"/>
                  </a:lnTo>
                  <a:lnTo>
                    <a:pt x="2997200" y="139700"/>
                  </a:lnTo>
                  <a:lnTo>
                    <a:pt x="3000057" y="152400"/>
                  </a:lnTo>
                  <a:lnTo>
                    <a:pt x="3002419" y="165100"/>
                  </a:lnTo>
                  <a:lnTo>
                    <a:pt x="3004286" y="177800"/>
                  </a:lnTo>
                  <a:close/>
                </a:path>
                <a:path w="3006725" h="1993900">
                  <a:moveTo>
                    <a:pt x="20015" y="190500"/>
                  </a:moveTo>
                  <a:lnTo>
                    <a:pt x="622" y="190500"/>
                  </a:lnTo>
                  <a:lnTo>
                    <a:pt x="1092" y="177800"/>
                  </a:lnTo>
                  <a:lnTo>
                    <a:pt x="21310" y="177800"/>
                  </a:lnTo>
                  <a:lnTo>
                    <a:pt x="20015" y="190500"/>
                  </a:lnTo>
                  <a:close/>
                </a:path>
                <a:path w="3006725" h="1993900">
                  <a:moveTo>
                    <a:pt x="3006102" y="190500"/>
                  </a:moveTo>
                  <a:lnTo>
                    <a:pt x="2986709" y="190500"/>
                  </a:lnTo>
                  <a:lnTo>
                    <a:pt x="2985414" y="177800"/>
                  </a:lnTo>
                  <a:lnTo>
                    <a:pt x="3005632" y="177800"/>
                  </a:lnTo>
                  <a:lnTo>
                    <a:pt x="3006102" y="190500"/>
                  </a:lnTo>
                  <a:close/>
                </a:path>
                <a:path w="3006725" h="1993900">
                  <a:moveTo>
                    <a:pt x="19113" y="203200"/>
                  </a:moveTo>
                  <a:lnTo>
                    <a:pt x="63" y="203200"/>
                  </a:lnTo>
                  <a:lnTo>
                    <a:pt x="279" y="190500"/>
                  </a:lnTo>
                  <a:lnTo>
                    <a:pt x="19303" y="190500"/>
                  </a:lnTo>
                  <a:lnTo>
                    <a:pt x="19113" y="203200"/>
                  </a:lnTo>
                  <a:close/>
                </a:path>
                <a:path w="3006725" h="1993900">
                  <a:moveTo>
                    <a:pt x="3006661" y="203200"/>
                  </a:moveTo>
                  <a:lnTo>
                    <a:pt x="2987611" y="203200"/>
                  </a:lnTo>
                  <a:lnTo>
                    <a:pt x="2987421" y="190500"/>
                  </a:lnTo>
                  <a:lnTo>
                    <a:pt x="3006445" y="190500"/>
                  </a:lnTo>
                  <a:lnTo>
                    <a:pt x="3006661" y="203200"/>
                  </a:lnTo>
                  <a:close/>
                </a:path>
                <a:path w="3006725" h="1993900">
                  <a:moveTo>
                    <a:pt x="19050" y="1790700"/>
                  </a:moveTo>
                  <a:lnTo>
                    <a:pt x="0" y="1790700"/>
                  </a:lnTo>
                  <a:lnTo>
                    <a:pt x="0" y="203200"/>
                  </a:lnTo>
                  <a:lnTo>
                    <a:pt x="19050" y="203200"/>
                  </a:lnTo>
                  <a:lnTo>
                    <a:pt x="19050" y="1790700"/>
                  </a:lnTo>
                  <a:close/>
                </a:path>
                <a:path w="3006725" h="1993900">
                  <a:moveTo>
                    <a:pt x="3006725" y="1790700"/>
                  </a:moveTo>
                  <a:lnTo>
                    <a:pt x="2987675" y="1790700"/>
                  </a:lnTo>
                  <a:lnTo>
                    <a:pt x="2987675" y="203200"/>
                  </a:lnTo>
                  <a:lnTo>
                    <a:pt x="3006725" y="203200"/>
                  </a:lnTo>
                  <a:lnTo>
                    <a:pt x="3006725" y="1790700"/>
                  </a:lnTo>
                  <a:close/>
                </a:path>
                <a:path w="3006725" h="1993900">
                  <a:moveTo>
                    <a:pt x="19303" y="1803400"/>
                  </a:moveTo>
                  <a:lnTo>
                    <a:pt x="279" y="1803400"/>
                  </a:lnTo>
                  <a:lnTo>
                    <a:pt x="63" y="1790700"/>
                  </a:lnTo>
                  <a:lnTo>
                    <a:pt x="19113" y="1790700"/>
                  </a:lnTo>
                  <a:lnTo>
                    <a:pt x="19303" y="1803400"/>
                  </a:lnTo>
                  <a:close/>
                </a:path>
                <a:path w="3006725" h="1993900">
                  <a:moveTo>
                    <a:pt x="19621" y="1803400"/>
                  </a:moveTo>
                  <a:lnTo>
                    <a:pt x="19303" y="1803400"/>
                  </a:lnTo>
                  <a:lnTo>
                    <a:pt x="19291" y="1790700"/>
                  </a:lnTo>
                  <a:lnTo>
                    <a:pt x="19621" y="1803400"/>
                  </a:lnTo>
                  <a:close/>
                </a:path>
                <a:path w="3006725" h="1993900">
                  <a:moveTo>
                    <a:pt x="2987421" y="1803400"/>
                  </a:moveTo>
                  <a:lnTo>
                    <a:pt x="2987103" y="1803400"/>
                  </a:lnTo>
                  <a:lnTo>
                    <a:pt x="2987433" y="1790700"/>
                  </a:lnTo>
                  <a:lnTo>
                    <a:pt x="2987421" y="1803400"/>
                  </a:lnTo>
                  <a:close/>
                </a:path>
                <a:path w="3006725" h="1993900">
                  <a:moveTo>
                    <a:pt x="3006445" y="1803400"/>
                  </a:moveTo>
                  <a:lnTo>
                    <a:pt x="2987421" y="1803400"/>
                  </a:lnTo>
                  <a:lnTo>
                    <a:pt x="2987611" y="1790700"/>
                  </a:lnTo>
                  <a:lnTo>
                    <a:pt x="3006661" y="1790700"/>
                  </a:lnTo>
                  <a:lnTo>
                    <a:pt x="3006445" y="1803400"/>
                  </a:lnTo>
                  <a:close/>
                </a:path>
                <a:path w="3006725" h="1993900">
                  <a:moveTo>
                    <a:pt x="30822" y="1854200"/>
                  </a:moveTo>
                  <a:lnTo>
                    <a:pt x="9525" y="1854200"/>
                  </a:lnTo>
                  <a:lnTo>
                    <a:pt x="6667" y="1841500"/>
                  </a:lnTo>
                  <a:lnTo>
                    <a:pt x="4305" y="1828800"/>
                  </a:lnTo>
                  <a:lnTo>
                    <a:pt x="2438" y="1816100"/>
                  </a:lnTo>
                  <a:lnTo>
                    <a:pt x="1092" y="1803400"/>
                  </a:lnTo>
                  <a:lnTo>
                    <a:pt x="20015" y="1803400"/>
                  </a:lnTo>
                  <a:lnTo>
                    <a:pt x="21310" y="1816100"/>
                  </a:lnTo>
                  <a:lnTo>
                    <a:pt x="23012" y="1828800"/>
                  </a:lnTo>
                  <a:lnTo>
                    <a:pt x="25171" y="1841500"/>
                  </a:lnTo>
                  <a:lnTo>
                    <a:pt x="27647" y="1841500"/>
                  </a:lnTo>
                  <a:lnTo>
                    <a:pt x="30822" y="1854200"/>
                  </a:lnTo>
                  <a:close/>
                </a:path>
                <a:path w="3006725" h="1993900">
                  <a:moveTo>
                    <a:pt x="2997200" y="1854200"/>
                  </a:moveTo>
                  <a:lnTo>
                    <a:pt x="2975902" y="1854200"/>
                  </a:lnTo>
                  <a:lnTo>
                    <a:pt x="2979077" y="1841500"/>
                  </a:lnTo>
                  <a:lnTo>
                    <a:pt x="2981553" y="1841500"/>
                  </a:lnTo>
                  <a:lnTo>
                    <a:pt x="2983814" y="1828800"/>
                  </a:lnTo>
                  <a:lnTo>
                    <a:pt x="2985490" y="1816100"/>
                  </a:lnTo>
                  <a:lnTo>
                    <a:pt x="2986709" y="1803400"/>
                  </a:lnTo>
                  <a:lnTo>
                    <a:pt x="3005632" y="1803400"/>
                  </a:lnTo>
                  <a:lnTo>
                    <a:pt x="3004286" y="1816100"/>
                  </a:lnTo>
                  <a:lnTo>
                    <a:pt x="3002419" y="1828800"/>
                  </a:lnTo>
                  <a:lnTo>
                    <a:pt x="3000057" y="1841500"/>
                  </a:lnTo>
                  <a:lnTo>
                    <a:pt x="2997200" y="1854200"/>
                  </a:lnTo>
                  <a:close/>
                </a:path>
                <a:path w="3006725" h="1993900">
                  <a:moveTo>
                    <a:pt x="27787" y="1841500"/>
                  </a:moveTo>
                  <a:lnTo>
                    <a:pt x="25171" y="1841500"/>
                  </a:lnTo>
                  <a:lnTo>
                    <a:pt x="25057" y="1828800"/>
                  </a:lnTo>
                  <a:lnTo>
                    <a:pt x="27787" y="1841500"/>
                  </a:lnTo>
                  <a:close/>
                </a:path>
                <a:path w="3006725" h="1993900">
                  <a:moveTo>
                    <a:pt x="2981553" y="1841500"/>
                  </a:moveTo>
                  <a:lnTo>
                    <a:pt x="2978937" y="1841500"/>
                  </a:lnTo>
                  <a:lnTo>
                    <a:pt x="2981667" y="1828800"/>
                  </a:lnTo>
                  <a:lnTo>
                    <a:pt x="2981553" y="1841500"/>
                  </a:lnTo>
                  <a:close/>
                </a:path>
                <a:path w="3006725" h="1993900">
                  <a:moveTo>
                    <a:pt x="47078" y="1892300"/>
                  </a:moveTo>
                  <a:lnTo>
                    <a:pt x="25577" y="1892300"/>
                  </a:lnTo>
                  <a:lnTo>
                    <a:pt x="20891" y="1879600"/>
                  </a:lnTo>
                  <a:lnTo>
                    <a:pt x="16649" y="1866900"/>
                  </a:lnTo>
                  <a:lnTo>
                    <a:pt x="12852" y="1854200"/>
                  </a:lnTo>
                  <a:lnTo>
                    <a:pt x="30657" y="1854200"/>
                  </a:lnTo>
                  <a:lnTo>
                    <a:pt x="34289" y="1866900"/>
                  </a:lnTo>
                  <a:lnTo>
                    <a:pt x="37960" y="1866900"/>
                  </a:lnTo>
                  <a:lnTo>
                    <a:pt x="42417" y="1879600"/>
                  </a:lnTo>
                  <a:lnTo>
                    <a:pt x="42202" y="1879600"/>
                  </a:lnTo>
                  <a:lnTo>
                    <a:pt x="47078" y="1892300"/>
                  </a:lnTo>
                  <a:close/>
                </a:path>
                <a:path w="3006725" h="1993900">
                  <a:moveTo>
                    <a:pt x="2981147" y="1892300"/>
                  </a:moveTo>
                  <a:lnTo>
                    <a:pt x="2959646" y="1892300"/>
                  </a:lnTo>
                  <a:lnTo>
                    <a:pt x="2964522" y="1879600"/>
                  </a:lnTo>
                  <a:lnTo>
                    <a:pt x="2964306" y="1879600"/>
                  </a:lnTo>
                  <a:lnTo>
                    <a:pt x="2968777" y="1866900"/>
                  </a:lnTo>
                  <a:lnTo>
                    <a:pt x="2972434" y="1866900"/>
                  </a:lnTo>
                  <a:lnTo>
                    <a:pt x="2976067" y="1854200"/>
                  </a:lnTo>
                  <a:lnTo>
                    <a:pt x="2993872" y="1854200"/>
                  </a:lnTo>
                  <a:lnTo>
                    <a:pt x="2990075" y="1866900"/>
                  </a:lnTo>
                  <a:lnTo>
                    <a:pt x="2985833" y="1879600"/>
                  </a:lnTo>
                  <a:lnTo>
                    <a:pt x="2981147" y="1892300"/>
                  </a:lnTo>
                  <a:close/>
                </a:path>
                <a:path w="3006725" h="1993900">
                  <a:moveTo>
                    <a:pt x="69278" y="1917700"/>
                  </a:moveTo>
                  <a:lnTo>
                    <a:pt x="42087" y="1917700"/>
                  </a:lnTo>
                  <a:lnTo>
                    <a:pt x="36182" y="1905000"/>
                  </a:lnTo>
                  <a:lnTo>
                    <a:pt x="30670" y="1892300"/>
                  </a:lnTo>
                  <a:lnTo>
                    <a:pt x="51841" y="1892300"/>
                  </a:lnTo>
                  <a:lnTo>
                    <a:pt x="57480" y="1905000"/>
                  </a:lnTo>
                  <a:lnTo>
                    <a:pt x="62928" y="1905000"/>
                  </a:lnTo>
                  <a:lnTo>
                    <a:pt x="69278" y="1917700"/>
                  </a:lnTo>
                  <a:close/>
                </a:path>
                <a:path w="3006725" h="1993900">
                  <a:moveTo>
                    <a:pt x="2964637" y="1917700"/>
                  </a:moveTo>
                  <a:lnTo>
                    <a:pt x="2937446" y="1917700"/>
                  </a:lnTo>
                  <a:lnTo>
                    <a:pt x="2943796" y="1905000"/>
                  </a:lnTo>
                  <a:lnTo>
                    <a:pt x="2949244" y="1905000"/>
                  </a:lnTo>
                  <a:lnTo>
                    <a:pt x="2954883" y="1892300"/>
                  </a:lnTo>
                  <a:lnTo>
                    <a:pt x="2976054" y="1892300"/>
                  </a:lnTo>
                  <a:lnTo>
                    <a:pt x="2970542" y="1905000"/>
                  </a:lnTo>
                  <a:lnTo>
                    <a:pt x="2964637" y="1917700"/>
                  </a:lnTo>
                  <a:close/>
                </a:path>
                <a:path w="3006725" h="1993900">
                  <a:moveTo>
                    <a:pt x="96685" y="1943100"/>
                  </a:moveTo>
                  <a:lnTo>
                    <a:pt x="62052" y="1943100"/>
                  </a:lnTo>
                  <a:lnTo>
                    <a:pt x="55029" y="1930400"/>
                  </a:lnTo>
                  <a:lnTo>
                    <a:pt x="48374" y="1917700"/>
                  </a:lnTo>
                  <a:lnTo>
                    <a:pt x="75361" y="1917700"/>
                  </a:lnTo>
                  <a:lnTo>
                    <a:pt x="82384" y="1930400"/>
                  </a:lnTo>
                  <a:lnTo>
                    <a:pt x="89039" y="1930400"/>
                  </a:lnTo>
                  <a:lnTo>
                    <a:pt x="96685" y="1943100"/>
                  </a:lnTo>
                  <a:close/>
                </a:path>
                <a:path w="3006725" h="1993900">
                  <a:moveTo>
                    <a:pt x="2944672" y="1943100"/>
                  </a:moveTo>
                  <a:lnTo>
                    <a:pt x="2910039" y="1943100"/>
                  </a:lnTo>
                  <a:lnTo>
                    <a:pt x="2917685" y="1930400"/>
                  </a:lnTo>
                  <a:lnTo>
                    <a:pt x="2924340" y="1930400"/>
                  </a:lnTo>
                  <a:lnTo>
                    <a:pt x="2931363" y="1917700"/>
                  </a:lnTo>
                  <a:lnTo>
                    <a:pt x="2958350" y="1917700"/>
                  </a:lnTo>
                  <a:lnTo>
                    <a:pt x="2951695" y="1930400"/>
                  </a:lnTo>
                  <a:lnTo>
                    <a:pt x="2944672" y="1943100"/>
                  </a:lnTo>
                  <a:close/>
                </a:path>
                <a:path w="3006725" h="1993900">
                  <a:moveTo>
                    <a:pt x="112077" y="1955800"/>
                  </a:moveTo>
                  <a:lnTo>
                    <a:pt x="77088" y="1955800"/>
                  </a:lnTo>
                  <a:lnTo>
                    <a:pt x="69405" y="1943100"/>
                  </a:lnTo>
                  <a:lnTo>
                    <a:pt x="103873" y="1943100"/>
                  </a:lnTo>
                  <a:lnTo>
                    <a:pt x="112077" y="1955800"/>
                  </a:lnTo>
                  <a:close/>
                </a:path>
                <a:path w="3006725" h="1993900">
                  <a:moveTo>
                    <a:pt x="2929635" y="1955800"/>
                  </a:moveTo>
                  <a:lnTo>
                    <a:pt x="2894647" y="1955800"/>
                  </a:lnTo>
                  <a:lnTo>
                    <a:pt x="2902851" y="1943100"/>
                  </a:lnTo>
                  <a:lnTo>
                    <a:pt x="2937319" y="1943100"/>
                  </a:lnTo>
                  <a:lnTo>
                    <a:pt x="2929635" y="1955800"/>
                  </a:lnTo>
                  <a:close/>
                </a:path>
                <a:path w="3006725" h="1993900">
                  <a:moveTo>
                    <a:pt x="137020" y="1968500"/>
                  </a:moveTo>
                  <a:lnTo>
                    <a:pt x="93395" y="1968500"/>
                  </a:lnTo>
                  <a:lnTo>
                    <a:pt x="85089" y="1955800"/>
                  </a:lnTo>
                  <a:lnTo>
                    <a:pt x="128054" y="1955800"/>
                  </a:lnTo>
                  <a:lnTo>
                    <a:pt x="137020" y="1968500"/>
                  </a:lnTo>
                  <a:close/>
                </a:path>
                <a:path w="3006725" h="1993900">
                  <a:moveTo>
                    <a:pt x="2913329" y="1968500"/>
                  </a:moveTo>
                  <a:lnTo>
                    <a:pt x="2869704" y="1968500"/>
                  </a:lnTo>
                  <a:lnTo>
                    <a:pt x="2878670" y="1955800"/>
                  </a:lnTo>
                  <a:lnTo>
                    <a:pt x="2921634" y="1955800"/>
                  </a:lnTo>
                  <a:lnTo>
                    <a:pt x="2913329" y="1968500"/>
                  </a:lnTo>
                  <a:close/>
                </a:path>
                <a:path w="3006725" h="1993900">
                  <a:moveTo>
                    <a:pt x="173215" y="1981200"/>
                  </a:moveTo>
                  <a:lnTo>
                    <a:pt x="120002" y="1981200"/>
                  </a:lnTo>
                  <a:lnTo>
                    <a:pt x="110858" y="1968500"/>
                  </a:lnTo>
                  <a:lnTo>
                    <a:pt x="163423" y="1968500"/>
                  </a:lnTo>
                  <a:lnTo>
                    <a:pt x="173215" y="1981200"/>
                  </a:lnTo>
                  <a:close/>
                </a:path>
                <a:path w="3006725" h="1993900">
                  <a:moveTo>
                    <a:pt x="2886722" y="1981200"/>
                  </a:moveTo>
                  <a:lnTo>
                    <a:pt x="2833509" y="1981200"/>
                  </a:lnTo>
                  <a:lnTo>
                    <a:pt x="2843301" y="1968500"/>
                  </a:lnTo>
                  <a:lnTo>
                    <a:pt x="2895866" y="1968500"/>
                  </a:lnTo>
                  <a:lnTo>
                    <a:pt x="2886722" y="1981200"/>
                  </a:lnTo>
                  <a:close/>
                </a:path>
                <a:path w="3006725" h="1993900">
                  <a:moveTo>
                    <a:pt x="2857868" y="1993900"/>
                  </a:moveTo>
                  <a:lnTo>
                    <a:pt x="148856" y="1993900"/>
                  </a:lnTo>
                  <a:lnTo>
                    <a:pt x="139001" y="1981200"/>
                  </a:lnTo>
                  <a:lnTo>
                    <a:pt x="2867723" y="1981200"/>
                  </a:lnTo>
                  <a:lnTo>
                    <a:pt x="2857868" y="19939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32A49AEF-7E97-550B-0F18-B49AF10DA61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5813" y="3889006"/>
              <a:ext cx="1787512" cy="1713966"/>
            </a:xfrm>
            <a:prstGeom prst="rect">
              <a:avLst/>
            </a:prstGeom>
          </p:spPr>
        </p:pic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B5908669-BEF3-317F-AAF3-F9CEDCFD2F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0307" y="3842384"/>
              <a:ext cx="294309" cy="142722"/>
            </a:xfrm>
            <a:prstGeom prst="rect">
              <a:avLst/>
            </a:prstGeom>
          </p:spPr>
        </p:pic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9582AAA1-1360-31B7-3BE6-07B175D1444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6125" y="4250334"/>
              <a:ext cx="140536" cy="140563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1460FF77-F381-4BEE-407A-909CE9AF1C0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0051" y="4038625"/>
              <a:ext cx="92354" cy="92036"/>
            </a:xfrm>
            <a:prstGeom prst="rect">
              <a:avLst/>
            </a:prstGeom>
          </p:spPr>
        </p:pic>
      </p:grpSp>
      <p:sp>
        <p:nvSpPr>
          <p:cNvPr id="27" name="object 25">
            <a:extLst>
              <a:ext uri="{FF2B5EF4-FFF2-40B4-BE49-F238E27FC236}">
                <a16:creationId xmlns:a16="http://schemas.microsoft.com/office/drawing/2014/main" id="{1B3BFE6C-8BD0-D1BC-2C11-41CA178221AE}"/>
              </a:ext>
            </a:extLst>
          </p:cNvPr>
          <p:cNvSpPr txBox="1"/>
          <p:nvPr/>
        </p:nvSpPr>
        <p:spPr>
          <a:xfrm>
            <a:off x="121412" y="4072589"/>
            <a:ext cx="29464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20" dirty="0">
                <a:latin typeface="Times New Roman"/>
                <a:cs typeface="Times New Roman"/>
              </a:rPr>
              <a:t>N</a:t>
            </a:r>
            <a:r>
              <a:rPr sz="1050" spc="15" dirty="0">
                <a:latin typeface="Microsoft YaHei"/>
                <a:cs typeface="Microsoft YaHei"/>
              </a:rPr>
              <a:t>×</a:t>
            </a:r>
            <a:r>
              <a:rPr sz="1050" spc="15" dirty="0"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9E4890FA-88A7-DEFF-F6AF-C3ABB21E4510}"/>
              </a:ext>
            </a:extLst>
          </p:cNvPr>
          <p:cNvSpPr txBox="1"/>
          <p:nvPr/>
        </p:nvSpPr>
        <p:spPr>
          <a:xfrm>
            <a:off x="2502281" y="4072589"/>
            <a:ext cx="29464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20" dirty="0">
                <a:latin typeface="Times New Roman"/>
                <a:cs typeface="Times New Roman"/>
              </a:rPr>
              <a:t>N</a:t>
            </a:r>
            <a:r>
              <a:rPr sz="1050" spc="15" dirty="0">
                <a:latin typeface="Microsoft YaHei"/>
                <a:cs typeface="Microsoft YaHei"/>
              </a:rPr>
              <a:t>×</a:t>
            </a:r>
            <a:r>
              <a:rPr sz="1050" spc="15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380AB4A7-232C-977E-EDE2-24D799068E81}"/>
              </a:ext>
            </a:extLst>
          </p:cNvPr>
          <p:cNvSpPr txBox="1"/>
          <p:nvPr/>
        </p:nvSpPr>
        <p:spPr>
          <a:xfrm>
            <a:off x="2480157" y="3406969"/>
            <a:ext cx="26416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15" dirty="0">
                <a:latin typeface="Microsoft YaHei"/>
                <a:cs typeface="Microsoft YaHei"/>
              </a:rPr>
              <a:t>×</a:t>
            </a:r>
            <a:r>
              <a:rPr sz="1050" spc="1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3BAB17BB-3FCB-880A-CA14-BD792EE86D47}"/>
              </a:ext>
            </a:extLst>
          </p:cNvPr>
          <p:cNvSpPr txBox="1"/>
          <p:nvPr/>
        </p:nvSpPr>
        <p:spPr>
          <a:xfrm>
            <a:off x="444436" y="5487591"/>
            <a:ext cx="17513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(b)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特征提取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9ECC9CE5-AD0B-BBF5-54DB-33B227DAD817}"/>
              </a:ext>
            </a:extLst>
          </p:cNvPr>
          <p:cNvSpPr txBox="1"/>
          <p:nvPr/>
        </p:nvSpPr>
        <p:spPr>
          <a:xfrm>
            <a:off x="5527941" y="3511810"/>
            <a:ext cx="508000" cy="507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37700"/>
              </a:lnSpc>
              <a:spcBef>
                <a:spcPts val="100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离群点</a:t>
            </a:r>
            <a:endParaRPr lang="en-US" altLang="zh-CN" sz="1200" spc="-5" dirty="0">
              <a:latin typeface="Times New Roman"/>
              <a:cs typeface="Times New Roman"/>
            </a:endParaRPr>
          </a:p>
          <a:p>
            <a:pPr marL="12700" marR="5080" indent="5080" algn="ctr">
              <a:lnSpc>
                <a:spcPct val="137700"/>
              </a:lnSpc>
              <a:spcBef>
                <a:spcPts val="100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剪枝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451F967E-B6CB-AEAA-6AC0-AB00955B7CC4}"/>
              </a:ext>
            </a:extLst>
          </p:cNvPr>
          <p:cNvSpPr txBox="1"/>
          <p:nvPr/>
        </p:nvSpPr>
        <p:spPr>
          <a:xfrm>
            <a:off x="4189146" y="5495485"/>
            <a:ext cx="1147977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(c)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剪枝策略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33" name="object 31">
            <a:extLst>
              <a:ext uri="{FF2B5EF4-FFF2-40B4-BE49-F238E27FC236}">
                <a16:creationId xmlns:a16="http://schemas.microsoft.com/office/drawing/2014/main" id="{44CAE33A-C2D6-39DC-A5AD-5AC59AFF7CB9}"/>
              </a:ext>
            </a:extLst>
          </p:cNvPr>
          <p:cNvGrpSpPr/>
          <p:nvPr/>
        </p:nvGrpSpPr>
        <p:grpSpPr>
          <a:xfrm>
            <a:off x="6449900" y="482479"/>
            <a:ext cx="2538095" cy="4838065"/>
            <a:chOff x="6944436" y="879792"/>
            <a:chExt cx="2538095" cy="4838065"/>
          </a:xfrm>
        </p:grpSpPr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8D31066F-04E0-8341-F288-A42A39FAA1D1}"/>
                </a:ext>
              </a:extLst>
            </p:cNvPr>
            <p:cNvSpPr/>
            <p:nvPr/>
          </p:nvSpPr>
          <p:spPr>
            <a:xfrm>
              <a:off x="6954012" y="3733799"/>
              <a:ext cx="2519680" cy="1973580"/>
            </a:xfrm>
            <a:custGeom>
              <a:avLst/>
              <a:gdLst/>
              <a:ahLst/>
              <a:cxnLst/>
              <a:rect l="l" t="t" r="r" b="b"/>
              <a:pathLst>
                <a:path w="2519679" h="1973579">
                  <a:moveTo>
                    <a:pt x="2310384" y="1973579"/>
                  </a:moveTo>
                  <a:lnTo>
                    <a:pt x="208788" y="1973579"/>
                  </a:lnTo>
                  <a:lnTo>
                    <a:pt x="160918" y="1968290"/>
                  </a:lnTo>
                  <a:lnTo>
                    <a:pt x="116960" y="1952719"/>
                  </a:lnTo>
                  <a:lnTo>
                    <a:pt x="78175" y="1928127"/>
                  </a:lnTo>
                  <a:lnTo>
                    <a:pt x="45825" y="1895777"/>
                  </a:lnTo>
                  <a:lnTo>
                    <a:pt x="21171" y="1856930"/>
                  </a:lnTo>
                  <a:lnTo>
                    <a:pt x="5475" y="1812848"/>
                  </a:lnTo>
                  <a:lnTo>
                    <a:pt x="0" y="1764791"/>
                  </a:lnTo>
                  <a:lnTo>
                    <a:pt x="0" y="208787"/>
                  </a:lnTo>
                  <a:lnTo>
                    <a:pt x="5475" y="160731"/>
                  </a:lnTo>
                  <a:lnTo>
                    <a:pt x="21171" y="116649"/>
                  </a:lnTo>
                  <a:lnTo>
                    <a:pt x="45825" y="77802"/>
                  </a:lnTo>
                  <a:lnTo>
                    <a:pt x="78175" y="45452"/>
                  </a:lnTo>
                  <a:lnTo>
                    <a:pt x="116960" y="20860"/>
                  </a:lnTo>
                  <a:lnTo>
                    <a:pt x="160918" y="5289"/>
                  </a:lnTo>
                  <a:lnTo>
                    <a:pt x="208788" y="0"/>
                  </a:lnTo>
                  <a:lnTo>
                    <a:pt x="2310384" y="0"/>
                  </a:lnTo>
                  <a:lnTo>
                    <a:pt x="2358113" y="5289"/>
                  </a:lnTo>
                  <a:lnTo>
                    <a:pt x="2401978" y="20860"/>
                  </a:lnTo>
                  <a:lnTo>
                    <a:pt x="2440716" y="45452"/>
                  </a:lnTo>
                  <a:lnTo>
                    <a:pt x="2473066" y="77802"/>
                  </a:lnTo>
                  <a:lnTo>
                    <a:pt x="2497767" y="116649"/>
                  </a:lnTo>
                  <a:lnTo>
                    <a:pt x="2513556" y="160731"/>
                  </a:lnTo>
                  <a:lnTo>
                    <a:pt x="2519172" y="208787"/>
                  </a:lnTo>
                  <a:lnTo>
                    <a:pt x="2519172" y="1764791"/>
                  </a:lnTo>
                  <a:lnTo>
                    <a:pt x="2513556" y="1812848"/>
                  </a:lnTo>
                  <a:lnTo>
                    <a:pt x="2497767" y="1856930"/>
                  </a:lnTo>
                  <a:lnTo>
                    <a:pt x="2473066" y="1895777"/>
                  </a:lnTo>
                  <a:lnTo>
                    <a:pt x="2440716" y="1928127"/>
                  </a:lnTo>
                  <a:lnTo>
                    <a:pt x="2401978" y="1952719"/>
                  </a:lnTo>
                  <a:lnTo>
                    <a:pt x="2358113" y="1968290"/>
                  </a:lnTo>
                  <a:lnTo>
                    <a:pt x="2310384" y="1973579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D51ECF0A-E867-4CDD-173B-6A6E326D36AC}"/>
                </a:ext>
              </a:extLst>
            </p:cNvPr>
            <p:cNvSpPr/>
            <p:nvPr/>
          </p:nvSpPr>
          <p:spPr>
            <a:xfrm>
              <a:off x="6944436" y="3723639"/>
              <a:ext cx="2538095" cy="1993900"/>
            </a:xfrm>
            <a:custGeom>
              <a:avLst/>
              <a:gdLst/>
              <a:ahLst/>
              <a:cxnLst/>
              <a:rect l="l" t="t" r="r" b="b"/>
              <a:pathLst>
                <a:path w="2538095" h="1993900">
                  <a:moveTo>
                    <a:pt x="2394521" y="12700"/>
                  </a:moveTo>
                  <a:lnTo>
                    <a:pt x="143421" y="12700"/>
                  </a:lnTo>
                  <a:lnTo>
                    <a:pt x="153581" y="0"/>
                  </a:lnTo>
                  <a:lnTo>
                    <a:pt x="2384361" y="0"/>
                  </a:lnTo>
                  <a:lnTo>
                    <a:pt x="2394521" y="12700"/>
                  </a:lnTo>
                  <a:close/>
                </a:path>
                <a:path w="2538095" h="1993900">
                  <a:moveTo>
                    <a:pt x="159003" y="25400"/>
                  </a:moveTo>
                  <a:lnTo>
                    <a:pt x="114363" y="25400"/>
                  </a:lnTo>
                  <a:lnTo>
                    <a:pt x="123786" y="12700"/>
                  </a:lnTo>
                  <a:lnTo>
                    <a:pt x="168935" y="12700"/>
                  </a:lnTo>
                  <a:lnTo>
                    <a:pt x="159003" y="25400"/>
                  </a:lnTo>
                  <a:close/>
                </a:path>
                <a:path w="2538095" h="1993900">
                  <a:moveTo>
                    <a:pt x="2423579" y="25400"/>
                  </a:moveTo>
                  <a:lnTo>
                    <a:pt x="2378925" y="25400"/>
                  </a:lnTo>
                  <a:lnTo>
                    <a:pt x="2369007" y="12700"/>
                  </a:lnTo>
                  <a:lnTo>
                    <a:pt x="2414155" y="12700"/>
                  </a:lnTo>
                  <a:lnTo>
                    <a:pt x="2423579" y="25400"/>
                  </a:lnTo>
                  <a:close/>
                </a:path>
                <a:path w="2538095" h="1993900">
                  <a:moveTo>
                    <a:pt x="131851" y="38100"/>
                  </a:moveTo>
                  <a:lnTo>
                    <a:pt x="87756" y="38100"/>
                  </a:lnTo>
                  <a:lnTo>
                    <a:pt x="96329" y="25400"/>
                  </a:lnTo>
                  <a:lnTo>
                    <a:pt x="141109" y="25400"/>
                  </a:lnTo>
                  <a:lnTo>
                    <a:pt x="131851" y="38100"/>
                  </a:lnTo>
                  <a:close/>
                </a:path>
                <a:path w="2538095" h="1993900">
                  <a:moveTo>
                    <a:pt x="2450185" y="38100"/>
                  </a:moveTo>
                  <a:lnTo>
                    <a:pt x="2406091" y="38100"/>
                  </a:lnTo>
                  <a:lnTo>
                    <a:pt x="2396820" y="25400"/>
                  </a:lnTo>
                  <a:lnTo>
                    <a:pt x="2441613" y="25400"/>
                  </a:lnTo>
                  <a:lnTo>
                    <a:pt x="2450185" y="38100"/>
                  </a:lnTo>
                  <a:close/>
                </a:path>
                <a:path w="2538095" h="1993900">
                  <a:moveTo>
                    <a:pt x="91452" y="63500"/>
                  </a:moveTo>
                  <a:lnTo>
                    <a:pt x="63969" y="63500"/>
                  </a:lnTo>
                  <a:lnTo>
                    <a:pt x="71564" y="50800"/>
                  </a:lnTo>
                  <a:lnTo>
                    <a:pt x="79501" y="38100"/>
                  </a:lnTo>
                  <a:lnTo>
                    <a:pt x="115290" y="38100"/>
                  </a:lnTo>
                  <a:lnTo>
                    <a:pt x="106806" y="50800"/>
                  </a:lnTo>
                  <a:lnTo>
                    <a:pt x="99352" y="50800"/>
                  </a:lnTo>
                  <a:lnTo>
                    <a:pt x="91452" y="63500"/>
                  </a:lnTo>
                  <a:close/>
                </a:path>
                <a:path w="2538095" h="1993900">
                  <a:moveTo>
                    <a:pt x="2473972" y="63500"/>
                  </a:moveTo>
                  <a:lnTo>
                    <a:pt x="2446489" y="63500"/>
                  </a:lnTo>
                  <a:lnTo>
                    <a:pt x="2438590" y="50800"/>
                  </a:lnTo>
                  <a:lnTo>
                    <a:pt x="2431135" y="50800"/>
                  </a:lnTo>
                  <a:lnTo>
                    <a:pt x="2422652" y="38100"/>
                  </a:lnTo>
                  <a:lnTo>
                    <a:pt x="2458440" y="38100"/>
                  </a:lnTo>
                  <a:lnTo>
                    <a:pt x="2466378" y="50800"/>
                  </a:lnTo>
                  <a:lnTo>
                    <a:pt x="2473972" y="63500"/>
                  </a:lnTo>
                  <a:close/>
                </a:path>
                <a:path w="2538095" h="1993900">
                  <a:moveTo>
                    <a:pt x="77279" y="76200"/>
                  </a:moveTo>
                  <a:lnTo>
                    <a:pt x="49860" y="76200"/>
                  </a:lnTo>
                  <a:lnTo>
                    <a:pt x="56730" y="63500"/>
                  </a:lnTo>
                  <a:lnTo>
                    <a:pt x="84543" y="63500"/>
                  </a:lnTo>
                  <a:lnTo>
                    <a:pt x="77279" y="76200"/>
                  </a:lnTo>
                  <a:close/>
                </a:path>
                <a:path w="2538095" h="1993900">
                  <a:moveTo>
                    <a:pt x="2488082" y="76200"/>
                  </a:moveTo>
                  <a:lnTo>
                    <a:pt x="2460663" y="76200"/>
                  </a:lnTo>
                  <a:lnTo>
                    <a:pt x="2453398" y="63500"/>
                  </a:lnTo>
                  <a:lnTo>
                    <a:pt x="2481211" y="63500"/>
                  </a:lnTo>
                  <a:lnTo>
                    <a:pt x="2488082" y="76200"/>
                  </a:lnTo>
                  <a:close/>
                </a:path>
                <a:path w="2538095" h="1993900">
                  <a:moveTo>
                    <a:pt x="47751" y="114300"/>
                  </a:moveTo>
                  <a:lnTo>
                    <a:pt x="26314" y="114300"/>
                  </a:lnTo>
                  <a:lnTo>
                    <a:pt x="31584" y="101600"/>
                  </a:lnTo>
                  <a:lnTo>
                    <a:pt x="37274" y="88900"/>
                  </a:lnTo>
                  <a:lnTo>
                    <a:pt x="43370" y="76200"/>
                  </a:lnTo>
                  <a:lnTo>
                    <a:pt x="70980" y="76200"/>
                  </a:lnTo>
                  <a:lnTo>
                    <a:pt x="64414" y="88900"/>
                  </a:lnTo>
                  <a:lnTo>
                    <a:pt x="58762" y="88900"/>
                  </a:lnTo>
                  <a:lnTo>
                    <a:pt x="52933" y="101600"/>
                  </a:lnTo>
                  <a:lnTo>
                    <a:pt x="53187" y="101600"/>
                  </a:lnTo>
                  <a:lnTo>
                    <a:pt x="47751" y="114300"/>
                  </a:lnTo>
                  <a:close/>
                </a:path>
                <a:path w="2538095" h="1993900">
                  <a:moveTo>
                    <a:pt x="2511628" y="114300"/>
                  </a:moveTo>
                  <a:lnTo>
                    <a:pt x="2490190" y="114300"/>
                  </a:lnTo>
                  <a:lnTo>
                    <a:pt x="2484754" y="101600"/>
                  </a:lnTo>
                  <a:lnTo>
                    <a:pt x="2485008" y="101600"/>
                  </a:lnTo>
                  <a:lnTo>
                    <a:pt x="2479179" y="88900"/>
                  </a:lnTo>
                  <a:lnTo>
                    <a:pt x="2473528" y="88900"/>
                  </a:lnTo>
                  <a:lnTo>
                    <a:pt x="2466962" y="76200"/>
                  </a:lnTo>
                  <a:lnTo>
                    <a:pt x="2494572" y="76200"/>
                  </a:lnTo>
                  <a:lnTo>
                    <a:pt x="2500668" y="88900"/>
                  </a:lnTo>
                  <a:lnTo>
                    <a:pt x="2506357" y="101600"/>
                  </a:lnTo>
                  <a:lnTo>
                    <a:pt x="2511628" y="114300"/>
                  </a:lnTo>
                  <a:close/>
                </a:path>
                <a:path w="2538095" h="1993900">
                  <a:moveTo>
                    <a:pt x="27876" y="152400"/>
                  </a:moveTo>
                  <a:lnTo>
                    <a:pt x="9753" y="152400"/>
                  </a:lnTo>
                  <a:lnTo>
                    <a:pt x="13195" y="139700"/>
                  </a:lnTo>
                  <a:lnTo>
                    <a:pt x="17106" y="127000"/>
                  </a:lnTo>
                  <a:lnTo>
                    <a:pt x="21488" y="114300"/>
                  </a:lnTo>
                  <a:lnTo>
                    <a:pt x="43167" y="114300"/>
                  </a:lnTo>
                  <a:lnTo>
                    <a:pt x="38557" y="127000"/>
                  </a:lnTo>
                  <a:lnTo>
                    <a:pt x="38747" y="127000"/>
                  </a:lnTo>
                  <a:lnTo>
                    <a:pt x="34569" y="139700"/>
                  </a:lnTo>
                  <a:lnTo>
                    <a:pt x="31165" y="139700"/>
                  </a:lnTo>
                  <a:lnTo>
                    <a:pt x="27876" y="152400"/>
                  </a:lnTo>
                  <a:close/>
                </a:path>
                <a:path w="2538095" h="1993900">
                  <a:moveTo>
                    <a:pt x="2528188" y="152400"/>
                  </a:moveTo>
                  <a:lnTo>
                    <a:pt x="2510066" y="152400"/>
                  </a:lnTo>
                  <a:lnTo>
                    <a:pt x="2506776" y="139700"/>
                  </a:lnTo>
                  <a:lnTo>
                    <a:pt x="2503373" y="139700"/>
                  </a:lnTo>
                  <a:lnTo>
                    <a:pt x="2499194" y="127000"/>
                  </a:lnTo>
                  <a:lnTo>
                    <a:pt x="2499385" y="127000"/>
                  </a:lnTo>
                  <a:lnTo>
                    <a:pt x="2494775" y="114300"/>
                  </a:lnTo>
                  <a:lnTo>
                    <a:pt x="2516454" y="114300"/>
                  </a:lnTo>
                  <a:lnTo>
                    <a:pt x="2520835" y="127000"/>
                  </a:lnTo>
                  <a:lnTo>
                    <a:pt x="2524747" y="139700"/>
                  </a:lnTo>
                  <a:lnTo>
                    <a:pt x="2528188" y="152400"/>
                  </a:lnTo>
                  <a:close/>
                </a:path>
                <a:path w="2538095" h="1993900">
                  <a:moveTo>
                    <a:pt x="19977" y="190500"/>
                  </a:moveTo>
                  <a:lnTo>
                    <a:pt x="1054" y="190500"/>
                  </a:lnTo>
                  <a:lnTo>
                    <a:pt x="2438" y="177800"/>
                  </a:lnTo>
                  <a:lnTo>
                    <a:pt x="4368" y="165100"/>
                  </a:lnTo>
                  <a:lnTo>
                    <a:pt x="6807" y="152400"/>
                  </a:lnTo>
                  <a:lnTo>
                    <a:pt x="28016" y="152400"/>
                  </a:lnTo>
                  <a:lnTo>
                    <a:pt x="25196" y="165100"/>
                  </a:lnTo>
                  <a:lnTo>
                    <a:pt x="22974" y="177800"/>
                  </a:lnTo>
                  <a:lnTo>
                    <a:pt x="21310" y="177800"/>
                  </a:lnTo>
                  <a:lnTo>
                    <a:pt x="19977" y="190500"/>
                  </a:lnTo>
                  <a:close/>
                </a:path>
                <a:path w="2538095" h="1993900">
                  <a:moveTo>
                    <a:pt x="2536888" y="190500"/>
                  </a:moveTo>
                  <a:lnTo>
                    <a:pt x="2517965" y="190500"/>
                  </a:lnTo>
                  <a:lnTo>
                    <a:pt x="2516631" y="177800"/>
                  </a:lnTo>
                  <a:lnTo>
                    <a:pt x="2514968" y="177800"/>
                  </a:lnTo>
                  <a:lnTo>
                    <a:pt x="2512631" y="165100"/>
                  </a:lnTo>
                  <a:lnTo>
                    <a:pt x="2509926" y="152400"/>
                  </a:lnTo>
                  <a:lnTo>
                    <a:pt x="2531135" y="152400"/>
                  </a:lnTo>
                  <a:lnTo>
                    <a:pt x="2533573" y="165100"/>
                  </a:lnTo>
                  <a:lnTo>
                    <a:pt x="2535504" y="177800"/>
                  </a:lnTo>
                  <a:lnTo>
                    <a:pt x="2536888" y="190500"/>
                  </a:lnTo>
                  <a:close/>
                </a:path>
                <a:path w="2538095" h="1993900">
                  <a:moveTo>
                    <a:pt x="19227" y="203200"/>
                  </a:moveTo>
                  <a:lnTo>
                    <a:pt x="203" y="203200"/>
                  </a:lnTo>
                  <a:lnTo>
                    <a:pt x="558" y="190500"/>
                  </a:lnTo>
                  <a:lnTo>
                    <a:pt x="19557" y="190500"/>
                  </a:lnTo>
                  <a:lnTo>
                    <a:pt x="19227" y="203200"/>
                  </a:lnTo>
                  <a:close/>
                </a:path>
                <a:path w="2538095" h="1993900">
                  <a:moveTo>
                    <a:pt x="19545" y="203200"/>
                  </a:moveTo>
                  <a:lnTo>
                    <a:pt x="19557" y="190500"/>
                  </a:lnTo>
                  <a:lnTo>
                    <a:pt x="20015" y="190500"/>
                  </a:lnTo>
                  <a:lnTo>
                    <a:pt x="19545" y="203200"/>
                  </a:lnTo>
                  <a:close/>
                </a:path>
                <a:path w="2538095" h="1993900">
                  <a:moveTo>
                    <a:pt x="2518397" y="203200"/>
                  </a:moveTo>
                  <a:lnTo>
                    <a:pt x="2517927" y="190500"/>
                  </a:lnTo>
                  <a:lnTo>
                    <a:pt x="2518371" y="190500"/>
                  </a:lnTo>
                  <a:lnTo>
                    <a:pt x="2518397" y="203200"/>
                  </a:lnTo>
                  <a:close/>
                </a:path>
                <a:path w="2538095" h="1993900">
                  <a:moveTo>
                    <a:pt x="2537739" y="203200"/>
                  </a:moveTo>
                  <a:lnTo>
                    <a:pt x="2518714" y="203200"/>
                  </a:lnTo>
                  <a:lnTo>
                    <a:pt x="2518371" y="190500"/>
                  </a:lnTo>
                  <a:lnTo>
                    <a:pt x="2537383" y="190500"/>
                  </a:lnTo>
                  <a:lnTo>
                    <a:pt x="2537739" y="203200"/>
                  </a:lnTo>
                  <a:close/>
                </a:path>
                <a:path w="2538095" h="1993900">
                  <a:moveTo>
                    <a:pt x="19037" y="1778000"/>
                  </a:moveTo>
                  <a:lnTo>
                    <a:pt x="0" y="1778000"/>
                  </a:lnTo>
                  <a:lnTo>
                    <a:pt x="0" y="203200"/>
                  </a:lnTo>
                  <a:lnTo>
                    <a:pt x="19037" y="203200"/>
                  </a:lnTo>
                  <a:lnTo>
                    <a:pt x="19037" y="1778000"/>
                  </a:lnTo>
                  <a:close/>
                </a:path>
                <a:path w="2538095" h="1993900">
                  <a:moveTo>
                    <a:pt x="2537942" y="1778000"/>
                  </a:moveTo>
                  <a:lnTo>
                    <a:pt x="2518905" y="1778000"/>
                  </a:lnTo>
                  <a:lnTo>
                    <a:pt x="2518905" y="203200"/>
                  </a:lnTo>
                  <a:lnTo>
                    <a:pt x="2537942" y="203200"/>
                  </a:lnTo>
                  <a:lnTo>
                    <a:pt x="2537942" y="1778000"/>
                  </a:lnTo>
                  <a:close/>
                </a:path>
                <a:path w="2538095" h="1993900">
                  <a:moveTo>
                    <a:pt x="19557" y="1790700"/>
                  </a:moveTo>
                  <a:lnTo>
                    <a:pt x="558" y="1790700"/>
                  </a:lnTo>
                  <a:lnTo>
                    <a:pt x="203" y="1778000"/>
                  </a:lnTo>
                  <a:lnTo>
                    <a:pt x="19227" y="1778000"/>
                  </a:lnTo>
                  <a:lnTo>
                    <a:pt x="19557" y="1790700"/>
                  </a:lnTo>
                  <a:close/>
                </a:path>
                <a:path w="2538095" h="1993900">
                  <a:moveTo>
                    <a:pt x="20015" y="1790700"/>
                  </a:moveTo>
                  <a:lnTo>
                    <a:pt x="19557" y="1790700"/>
                  </a:lnTo>
                  <a:lnTo>
                    <a:pt x="19545" y="1778000"/>
                  </a:lnTo>
                  <a:lnTo>
                    <a:pt x="20015" y="1790700"/>
                  </a:lnTo>
                  <a:close/>
                </a:path>
                <a:path w="2538095" h="1993900">
                  <a:moveTo>
                    <a:pt x="2518371" y="1790700"/>
                  </a:moveTo>
                  <a:lnTo>
                    <a:pt x="2517927" y="1790700"/>
                  </a:lnTo>
                  <a:lnTo>
                    <a:pt x="2518397" y="1778000"/>
                  </a:lnTo>
                  <a:lnTo>
                    <a:pt x="2518371" y="1790700"/>
                  </a:lnTo>
                  <a:close/>
                </a:path>
                <a:path w="2538095" h="1993900">
                  <a:moveTo>
                    <a:pt x="2537383" y="1790700"/>
                  </a:moveTo>
                  <a:lnTo>
                    <a:pt x="2518371" y="1790700"/>
                  </a:lnTo>
                  <a:lnTo>
                    <a:pt x="2518714" y="1778000"/>
                  </a:lnTo>
                  <a:lnTo>
                    <a:pt x="2537739" y="1778000"/>
                  </a:lnTo>
                  <a:lnTo>
                    <a:pt x="2537383" y="1790700"/>
                  </a:lnTo>
                  <a:close/>
                </a:path>
                <a:path w="2538095" h="1993900">
                  <a:moveTo>
                    <a:pt x="28016" y="1828800"/>
                  </a:moveTo>
                  <a:lnTo>
                    <a:pt x="6807" y="1828800"/>
                  </a:lnTo>
                  <a:lnTo>
                    <a:pt x="4368" y="1816100"/>
                  </a:lnTo>
                  <a:lnTo>
                    <a:pt x="2438" y="1803400"/>
                  </a:lnTo>
                  <a:lnTo>
                    <a:pt x="1054" y="1790700"/>
                  </a:lnTo>
                  <a:lnTo>
                    <a:pt x="19977" y="1790700"/>
                  </a:lnTo>
                  <a:lnTo>
                    <a:pt x="21310" y="1803400"/>
                  </a:lnTo>
                  <a:lnTo>
                    <a:pt x="22974" y="1803400"/>
                  </a:lnTo>
                  <a:lnTo>
                    <a:pt x="25311" y="1816100"/>
                  </a:lnTo>
                  <a:lnTo>
                    <a:pt x="28016" y="1828800"/>
                  </a:lnTo>
                  <a:close/>
                </a:path>
                <a:path w="2538095" h="1993900">
                  <a:moveTo>
                    <a:pt x="2531135" y="1828800"/>
                  </a:moveTo>
                  <a:lnTo>
                    <a:pt x="2509926" y="1828800"/>
                  </a:lnTo>
                  <a:lnTo>
                    <a:pt x="2512745" y="1816100"/>
                  </a:lnTo>
                  <a:lnTo>
                    <a:pt x="2514968" y="1803400"/>
                  </a:lnTo>
                  <a:lnTo>
                    <a:pt x="2516631" y="1803400"/>
                  </a:lnTo>
                  <a:lnTo>
                    <a:pt x="2517965" y="1790700"/>
                  </a:lnTo>
                  <a:lnTo>
                    <a:pt x="2536888" y="1790700"/>
                  </a:lnTo>
                  <a:lnTo>
                    <a:pt x="2535504" y="1803400"/>
                  </a:lnTo>
                  <a:lnTo>
                    <a:pt x="2533573" y="1816100"/>
                  </a:lnTo>
                  <a:lnTo>
                    <a:pt x="2531135" y="1828800"/>
                  </a:lnTo>
                  <a:close/>
                </a:path>
                <a:path w="2538095" h="1993900">
                  <a:moveTo>
                    <a:pt x="43167" y="1866900"/>
                  </a:moveTo>
                  <a:lnTo>
                    <a:pt x="21488" y="1866900"/>
                  </a:lnTo>
                  <a:lnTo>
                    <a:pt x="17106" y="1854200"/>
                  </a:lnTo>
                  <a:lnTo>
                    <a:pt x="13195" y="1841500"/>
                  </a:lnTo>
                  <a:lnTo>
                    <a:pt x="9753" y="1828800"/>
                  </a:lnTo>
                  <a:lnTo>
                    <a:pt x="27876" y="1828800"/>
                  </a:lnTo>
                  <a:lnTo>
                    <a:pt x="31165" y="1841500"/>
                  </a:lnTo>
                  <a:lnTo>
                    <a:pt x="34569" y="1841500"/>
                  </a:lnTo>
                  <a:lnTo>
                    <a:pt x="38747" y="1854200"/>
                  </a:lnTo>
                  <a:lnTo>
                    <a:pt x="38557" y="1854200"/>
                  </a:lnTo>
                  <a:lnTo>
                    <a:pt x="43167" y="1866900"/>
                  </a:lnTo>
                  <a:close/>
                </a:path>
                <a:path w="2538095" h="1993900">
                  <a:moveTo>
                    <a:pt x="2516454" y="1866900"/>
                  </a:moveTo>
                  <a:lnTo>
                    <a:pt x="2494775" y="1866900"/>
                  </a:lnTo>
                  <a:lnTo>
                    <a:pt x="2499385" y="1854200"/>
                  </a:lnTo>
                  <a:lnTo>
                    <a:pt x="2499194" y="1854200"/>
                  </a:lnTo>
                  <a:lnTo>
                    <a:pt x="2503373" y="1841500"/>
                  </a:lnTo>
                  <a:lnTo>
                    <a:pt x="2506776" y="1841500"/>
                  </a:lnTo>
                  <a:lnTo>
                    <a:pt x="2510066" y="1828800"/>
                  </a:lnTo>
                  <a:lnTo>
                    <a:pt x="2528188" y="1828800"/>
                  </a:lnTo>
                  <a:lnTo>
                    <a:pt x="2524747" y="1841500"/>
                  </a:lnTo>
                  <a:lnTo>
                    <a:pt x="2520835" y="1854200"/>
                  </a:lnTo>
                  <a:lnTo>
                    <a:pt x="2516454" y="1866900"/>
                  </a:lnTo>
                  <a:close/>
                </a:path>
                <a:path w="2538095" h="1993900">
                  <a:moveTo>
                    <a:pt x="70980" y="1905000"/>
                  </a:moveTo>
                  <a:lnTo>
                    <a:pt x="43370" y="1905000"/>
                  </a:lnTo>
                  <a:lnTo>
                    <a:pt x="37274" y="1892300"/>
                  </a:lnTo>
                  <a:lnTo>
                    <a:pt x="31584" y="1879600"/>
                  </a:lnTo>
                  <a:lnTo>
                    <a:pt x="26314" y="1866900"/>
                  </a:lnTo>
                  <a:lnTo>
                    <a:pt x="47751" y="1866900"/>
                  </a:lnTo>
                  <a:lnTo>
                    <a:pt x="53187" y="1879600"/>
                  </a:lnTo>
                  <a:lnTo>
                    <a:pt x="52933" y="1879600"/>
                  </a:lnTo>
                  <a:lnTo>
                    <a:pt x="58762" y="1892300"/>
                  </a:lnTo>
                  <a:lnTo>
                    <a:pt x="64414" y="1892300"/>
                  </a:lnTo>
                  <a:lnTo>
                    <a:pt x="70980" y="1905000"/>
                  </a:lnTo>
                  <a:close/>
                </a:path>
                <a:path w="2538095" h="1993900">
                  <a:moveTo>
                    <a:pt x="2494572" y="1905000"/>
                  </a:moveTo>
                  <a:lnTo>
                    <a:pt x="2466962" y="1905000"/>
                  </a:lnTo>
                  <a:lnTo>
                    <a:pt x="2473528" y="1892300"/>
                  </a:lnTo>
                  <a:lnTo>
                    <a:pt x="2479179" y="1892300"/>
                  </a:lnTo>
                  <a:lnTo>
                    <a:pt x="2485008" y="1879600"/>
                  </a:lnTo>
                  <a:lnTo>
                    <a:pt x="2484754" y="1879600"/>
                  </a:lnTo>
                  <a:lnTo>
                    <a:pt x="2490190" y="1866900"/>
                  </a:lnTo>
                  <a:lnTo>
                    <a:pt x="2511628" y="1866900"/>
                  </a:lnTo>
                  <a:lnTo>
                    <a:pt x="2506357" y="1879600"/>
                  </a:lnTo>
                  <a:lnTo>
                    <a:pt x="2500668" y="1892300"/>
                  </a:lnTo>
                  <a:lnTo>
                    <a:pt x="2494572" y="1905000"/>
                  </a:lnTo>
                  <a:close/>
                </a:path>
                <a:path w="2538095" h="1993900">
                  <a:moveTo>
                    <a:pt x="84543" y="1917700"/>
                  </a:moveTo>
                  <a:lnTo>
                    <a:pt x="56730" y="1917700"/>
                  </a:lnTo>
                  <a:lnTo>
                    <a:pt x="49860" y="1905000"/>
                  </a:lnTo>
                  <a:lnTo>
                    <a:pt x="77279" y="1905000"/>
                  </a:lnTo>
                  <a:lnTo>
                    <a:pt x="84543" y="1917700"/>
                  </a:lnTo>
                  <a:close/>
                </a:path>
                <a:path w="2538095" h="1993900">
                  <a:moveTo>
                    <a:pt x="2481211" y="1917700"/>
                  </a:moveTo>
                  <a:lnTo>
                    <a:pt x="2453398" y="1917700"/>
                  </a:lnTo>
                  <a:lnTo>
                    <a:pt x="2460663" y="1905000"/>
                  </a:lnTo>
                  <a:lnTo>
                    <a:pt x="2488082" y="1905000"/>
                  </a:lnTo>
                  <a:lnTo>
                    <a:pt x="2481211" y="1917700"/>
                  </a:lnTo>
                  <a:close/>
                </a:path>
                <a:path w="2538095" h="1993900">
                  <a:moveTo>
                    <a:pt x="115290" y="1943100"/>
                  </a:moveTo>
                  <a:lnTo>
                    <a:pt x="79501" y="1943100"/>
                  </a:lnTo>
                  <a:lnTo>
                    <a:pt x="71564" y="1930400"/>
                  </a:lnTo>
                  <a:lnTo>
                    <a:pt x="63969" y="1917700"/>
                  </a:lnTo>
                  <a:lnTo>
                    <a:pt x="91452" y="1917700"/>
                  </a:lnTo>
                  <a:lnTo>
                    <a:pt x="99352" y="1930400"/>
                  </a:lnTo>
                  <a:lnTo>
                    <a:pt x="106806" y="1930400"/>
                  </a:lnTo>
                  <a:lnTo>
                    <a:pt x="115290" y="1943100"/>
                  </a:lnTo>
                  <a:close/>
                </a:path>
                <a:path w="2538095" h="1993900">
                  <a:moveTo>
                    <a:pt x="2458440" y="1943100"/>
                  </a:moveTo>
                  <a:lnTo>
                    <a:pt x="2422652" y="1943100"/>
                  </a:lnTo>
                  <a:lnTo>
                    <a:pt x="2431135" y="1930400"/>
                  </a:lnTo>
                  <a:lnTo>
                    <a:pt x="2438590" y="1930400"/>
                  </a:lnTo>
                  <a:lnTo>
                    <a:pt x="2446489" y="1917700"/>
                  </a:lnTo>
                  <a:lnTo>
                    <a:pt x="2473972" y="1917700"/>
                  </a:lnTo>
                  <a:lnTo>
                    <a:pt x="2466378" y="1930400"/>
                  </a:lnTo>
                  <a:lnTo>
                    <a:pt x="2458440" y="1943100"/>
                  </a:lnTo>
                  <a:close/>
                </a:path>
                <a:path w="2538095" h="1993900">
                  <a:moveTo>
                    <a:pt x="141109" y="1955800"/>
                  </a:moveTo>
                  <a:lnTo>
                    <a:pt x="96329" y="1955800"/>
                  </a:lnTo>
                  <a:lnTo>
                    <a:pt x="87756" y="1943100"/>
                  </a:lnTo>
                  <a:lnTo>
                    <a:pt x="131851" y="1943100"/>
                  </a:lnTo>
                  <a:lnTo>
                    <a:pt x="141109" y="1955800"/>
                  </a:lnTo>
                  <a:close/>
                </a:path>
                <a:path w="2538095" h="1993900">
                  <a:moveTo>
                    <a:pt x="2441613" y="1955800"/>
                  </a:moveTo>
                  <a:lnTo>
                    <a:pt x="2396820" y="1955800"/>
                  </a:lnTo>
                  <a:lnTo>
                    <a:pt x="2406091" y="1943100"/>
                  </a:lnTo>
                  <a:lnTo>
                    <a:pt x="2450185" y="1943100"/>
                  </a:lnTo>
                  <a:lnTo>
                    <a:pt x="2441613" y="1955800"/>
                  </a:lnTo>
                  <a:close/>
                </a:path>
                <a:path w="2538095" h="1993900">
                  <a:moveTo>
                    <a:pt x="168935" y="1968500"/>
                  </a:moveTo>
                  <a:lnTo>
                    <a:pt x="123786" y="1968500"/>
                  </a:lnTo>
                  <a:lnTo>
                    <a:pt x="114363" y="1955800"/>
                  </a:lnTo>
                  <a:lnTo>
                    <a:pt x="159003" y="1955800"/>
                  </a:lnTo>
                  <a:lnTo>
                    <a:pt x="168935" y="1968500"/>
                  </a:lnTo>
                  <a:close/>
                </a:path>
                <a:path w="2538095" h="1993900">
                  <a:moveTo>
                    <a:pt x="2414155" y="1968500"/>
                  </a:moveTo>
                  <a:lnTo>
                    <a:pt x="2369007" y="1968500"/>
                  </a:lnTo>
                  <a:lnTo>
                    <a:pt x="2378925" y="1955800"/>
                  </a:lnTo>
                  <a:lnTo>
                    <a:pt x="2423579" y="1955800"/>
                  </a:lnTo>
                  <a:lnTo>
                    <a:pt x="2414155" y="1968500"/>
                  </a:lnTo>
                  <a:close/>
                </a:path>
                <a:path w="2538095" h="1993900">
                  <a:moveTo>
                    <a:pt x="2384361" y="1981200"/>
                  </a:moveTo>
                  <a:lnTo>
                    <a:pt x="153581" y="1981200"/>
                  </a:lnTo>
                  <a:lnTo>
                    <a:pt x="143421" y="1968500"/>
                  </a:lnTo>
                  <a:lnTo>
                    <a:pt x="2394521" y="1968500"/>
                  </a:lnTo>
                  <a:lnTo>
                    <a:pt x="2384361" y="1981200"/>
                  </a:lnTo>
                  <a:close/>
                </a:path>
                <a:path w="2538095" h="1993900">
                  <a:moveTo>
                    <a:pt x="2319401" y="1993900"/>
                  </a:moveTo>
                  <a:lnTo>
                    <a:pt x="218541" y="1993900"/>
                  </a:lnTo>
                  <a:lnTo>
                    <a:pt x="212966" y="1981200"/>
                  </a:lnTo>
                  <a:lnTo>
                    <a:pt x="2324976" y="1981200"/>
                  </a:lnTo>
                  <a:lnTo>
                    <a:pt x="2319401" y="19939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849C7A4A-808F-1C58-FBE2-A911821316E1}"/>
                </a:ext>
              </a:extLst>
            </p:cNvPr>
            <p:cNvSpPr/>
            <p:nvPr/>
          </p:nvSpPr>
          <p:spPr>
            <a:xfrm>
              <a:off x="8183880" y="894587"/>
              <a:ext cx="1163320" cy="820419"/>
            </a:xfrm>
            <a:custGeom>
              <a:avLst/>
              <a:gdLst/>
              <a:ahLst/>
              <a:cxnLst/>
              <a:rect l="l" t="t" r="r" b="b"/>
              <a:pathLst>
                <a:path w="1163320" h="820419">
                  <a:moveTo>
                    <a:pt x="1025651" y="819912"/>
                  </a:moveTo>
                  <a:lnTo>
                    <a:pt x="137160" y="819912"/>
                  </a:lnTo>
                  <a:lnTo>
                    <a:pt x="93717" y="812637"/>
                  </a:lnTo>
                  <a:lnTo>
                    <a:pt x="56054" y="793057"/>
                  </a:lnTo>
                  <a:lnTo>
                    <a:pt x="26396" y="763400"/>
                  </a:lnTo>
                  <a:lnTo>
                    <a:pt x="6970" y="725889"/>
                  </a:lnTo>
                  <a:lnTo>
                    <a:pt x="0" y="682752"/>
                  </a:lnTo>
                  <a:lnTo>
                    <a:pt x="0" y="135636"/>
                  </a:lnTo>
                  <a:lnTo>
                    <a:pt x="6970" y="92693"/>
                  </a:lnTo>
                  <a:lnTo>
                    <a:pt x="26396" y="55359"/>
                  </a:lnTo>
                  <a:lnTo>
                    <a:pt x="56054" y="25933"/>
                  </a:lnTo>
                  <a:lnTo>
                    <a:pt x="93717" y="6714"/>
                  </a:lnTo>
                  <a:lnTo>
                    <a:pt x="137160" y="0"/>
                  </a:lnTo>
                  <a:lnTo>
                    <a:pt x="1025651" y="0"/>
                  </a:lnTo>
                  <a:lnTo>
                    <a:pt x="1069033" y="6714"/>
                  </a:lnTo>
                  <a:lnTo>
                    <a:pt x="1106666" y="25933"/>
                  </a:lnTo>
                  <a:lnTo>
                    <a:pt x="1136323" y="55359"/>
                  </a:lnTo>
                  <a:lnTo>
                    <a:pt x="1155780" y="92693"/>
                  </a:lnTo>
                  <a:lnTo>
                    <a:pt x="1162812" y="135636"/>
                  </a:lnTo>
                  <a:lnTo>
                    <a:pt x="1162812" y="682752"/>
                  </a:lnTo>
                  <a:lnTo>
                    <a:pt x="1155780" y="725889"/>
                  </a:lnTo>
                  <a:lnTo>
                    <a:pt x="1136323" y="763400"/>
                  </a:lnTo>
                  <a:lnTo>
                    <a:pt x="1106666" y="793057"/>
                  </a:lnTo>
                  <a:lnTo>
                    <a:pt x="1069033" y="812637"/>
                  </a:lnTo>
                  <a:lnTo>
                    <a:pt x="1025651" y="819912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225CA6B8-D27E-4ABA-75B9-FA08FB910114}"/>
                </a:ext>
              </a:extLst>
            </p:cNvPr>
            <p:cNvSpPr/>
            <p:nvPr/>
          </p:nvSpPr>
          <p:spPr>
            <a:xfrm>
              <a:off x="8169719" y="879792"/>
              <a:ext cx="1191260" cy="847090"/>
            </a:xfrm>
            <a:custGeom>
              <a:avLst/>
              <a:gdLst/>
              <a:ahLst/>
              <a:cxnLst/>
              <a:rect l="l" t="t" r="r" b="b"/>
              <a:pathLst>
                <a:path w="1191259" h="847089">
                  <a:moveTo>
                    <a:pt x="1055624" y="847090"/>
                  </a:moveTo>
                  <a:lnTo>
                    <a:pt x="135382" y="847090"/>
                  </a:lnTo>
                  <a:lnTo>
                    <a:pt x="113080" y="843280"/>
                  </a:lnTo>
                  <a:lnTo>
                    <a:pt x="72517" y="825500"/>
                  </a:lnTo>
                  <a:lnTo>
                    <a:pt x="54787" y="812800"/>
                  </a:lnTo>
                  <a:lnTo>
                    <a:pt x="49314" y="808990"/>
                  </a:lnTo>
                  <a:lnTo>
                    <a:pt x="44069" y="803910"/>
                  </a:lnTo>
                  <a:lnTo>
                    <a:pt x="39077" y="798830"/>
                  </a:lnTo>
                  <a:lnTo>
                    <a:pt x="34340" y="792480"/>
                  </a:lnTo>
                  <a:lnTo>
                    <a:pt x="29857" y="787400"/>
                  </a:lnTo>
                  <a:lnTo>
                    <a:pt x="9029" y="749300"/>
                  </a:lnTo>
                  <a:lnTo>
                    <a:pt x="63" y="704850"/>
                  </a:lnTo>
                  <a:lnTo>
                    <a:pt x="0" y="144780"/>
                  </a:lnTo>
                  <a:lnTo>
                    <a:pt x="63" y="142240"/>
                  </a:lnTo>
                  <a:lnTo>
                    <a:pt x="9029" y="97790"/>
                  </a:lnTo>
                  <a:lnTo>
                    <a:pt x="29857" y="59690"/>
                  </a:lnTo>
                  <a:lnTo>
                    <a:pt x="34340" y="54610"/>
                  </a:lnTo>
                  <a:lnTo>
                    <a:pt x="39077" y="48260"/>
                  </a:lnTo>
                  <a:lnTo>
                    <a:pt x="44069" y="43180"/>
                  </a:lnTo>
                  <a:lnTo>
                    <a:pt x="49314" y="38100"/>
                  </a:lnTo>
                  <a:lnTo>
                    <a:pt x="54787" y="34290"/>
                  </a:lnTo>
                  <a:lnTo>
                    <a:pt x="60490" y="29210"/>
                  </a:lnTo>
                  <a:lnTo>
                    <a:pt x="98907" y="8890"/>
                  </a:lnTo>
                  <a:lnTo>
                    <a:pt x="135382" y="0"/>
                  </a:lnTo>
                  <a:lnTo>
                    <a:pt x="1055624" y="0"/>
                  </a:lnTo>
                  <a:lnTo>
                    <a:pt x="1105649" y="13970"/>
                  </a:lnTo>
                  <a:lnTo>
                    <a:pt x="1128547" y="27940"/>
                  </a:lnTo>
                  <a:lnTo>
                    <a:pt x="138620" y="27940"/>
                  </a:lnTo>
                  <a:lnTo>
                    <a:pt x="131787" y="29210"/>
                  </a:lnTo>
                  <a:lnTo>
                    <a:pt x="132499" y="29210"/>
                  </a:lnTo>
                  <a:lnTo>
                    <a:pt x="125768" y="30480"/>
                  </a:lnTo>
                  <a:lnTo>
                    <a:pt x="126466" y="30480"/>
                  </a:lnTo>
                  <a:lnTo>
                    <a:pt x="119862" y="31750"/>
                  </a:lnTo>
                  <a:lnTo>
                    <a:pt x="120548" y="31750"/>
                  </a:lnTo>
                  <a:lnTo>
                    <a:pt x="114071" y="33020"/>
                  </a:lnTo>
                  <a:lnTo>
                    <a:pt x="114744" y="33020"/>
                  </a:lnTo>
                  <a:lnTo>
                    <a:pt x="108394" y="35560"/>
                  </a:lnTo>
                  <a:lnTo>
                    <a:pt x="109054" y="35560"/>
                  </a:lnTo>
                  <a:lnTo>
                    <a:pt x="105949" y="36830"/>
                  </a:lnTo>
                  <a:lnTo>
                    <a:pt x="103492" y="36830"/>
                  </a:lnTo>
                  <a:lnTo>
                    <a:pt x="99462" y="39370"/>
                  </a:lnTo>
                  <a:lnTo>
                    <a:pt x="98069" y="39370"/>
                  </a:lnTo>
                  <a:lnTo>
                    <a:pt x="94140" y="41910"/>
                  </a:lnTo>
                  <a:lnTo>
                    <a:pt x="92786" y="41910"/>
                  </a:lnTo>
                  <a:lnTo>
                    <a:pt x="87071" y="45720"/>
                  </a:lnTo>
                  <a:lnTo>
                    <a:pt x="87655" y="45720"/>
                  </a:lnTo>
                  <a:lnTo>
                    <a:pt x="83955" y="48260"/>
                  </a:lnTo>
                  <a:lnTo>
                    <a:pt x="82676" y="48260"/>
                  </a:lnTo>
                  <a:lnTo>
                    <a:pt x="77317" y="52070"/>
                  </a:lnTo>
                  <a:lnTo>
                    <a:pt x="77876" y="52070"/>
                  </a:lnTo>
                  <a:lnTo>
                    <a:pt x="72707" y="55880"/>
                  </a:lnTo>
                  <a:lnTo>
                    <a:pt x="73240" y="55880"/>
                  </a:lnTo>
                  <a:lnTo>
                    <a:pt x="68275" y="59690"/>
                  </a:lnTo>
                  <a:lnTo>
                    <a:pt x="68783" y="59690"/>
                  </a:lnTo>
                  <a:lnTo>
                    <a:pt x="64033" y="63500"/>
                  </a:lnTo>
                  <a:lnTo>
                    <a:pt x="64516" y="63500"/>
                  </a:lnTo>
                  <a:lnTo>
                    <a:pt x="61125" y="67310"/>
                  </a:lnTo>
                  <a:lnTo>
                    <a:pt x="60451" y="67310"/>
                  </a:lnTo>
                  <a:lnTo>
                    <a:pt x="56159" y="72390"/>
                  </a:lnTo>
                  <a:lnTo>
                    <a:pt x="56591" y="72390"/>
                  </a:lnTo>
                  <a:lnTo>
                    <a:pt x="53552" y="76200"/>
                  </a:lnTo>
                  <a:lnTo>
                    <a:pt x="52946" y="76200"/>
                  </a:lnTo>
                  <a:lnTo>
                    <a:pt x="49898" y="81280"/>
                  </a:lnTo>
                  <a:lnTo>
                    <a:pt x="49517" y="81280"/>
                  </a:lnTo>
                  <a:lnTo>
                    <a:pt x="46682" y="86360"/>
                  </a:lnTo>
                  <a:lnTo>
                    <a:pt x="46329" y="86360"/>
                  </a:lnTo>
                  <a:lnTo>
                    <a:pt x="43698" y="91440"/>
                  </a:lnTo>
                  <a:lnTo>
                    <a:pt x="43370" y="91440"/>
                  </a:lnTo>
                  <a:lnTo>
                    <a:pt x="40952" y="96520"/>
                  </a:lnTo>
                  <a:lnTo>
                    <a:pt x="40652" y="96520"/>
                  </a:lnTo>
                  <a:lnTo>
                    <a:pt x="37922" y="102870"/>
                  </a:lnTo>
                  <a:lnTo>
                    <a:pt x="38188" y="102870"/>
                  </a:lnTo>
                  <a:lnTo>
                    <a:pt x="35737" y="107950"/>
                  </a:lnTo>
                  <a:lnTo>
                    <a:pt x="35979" y="107950"/>
                  </a:lnTo>
                  <a:lnTo>
                    <a:pt x="34262" y="113030"/>
                  </a:lnTo>
                  <a:lnTo>
                    <a:pt x="34048" y="113030"/>
                  </a:lnTo>
                  <a:lnTo>
                    <a:pt x="32514" y="119380"/>
                  </a:lnTo>
                  <a:lnTo>
                    <a:pt x="32385" y="119380"/>
                  </a:lnTo>
                  <a:lnTo>
                    <a:pt x="30861" y="125730"/>
                  </a:lnTo>
                  <a:lnTo>
                    <a:pt x="31000" y="125730"/>
                  </a:lnTo>
                  <a:lnTo>
                    <a:pt x="30035" y="130810"/>
                  </a:lnTo>
                  <a:lnTo>
                    <a:pt x="29188" y="137160"/>
                  </a:lnTo>
                  <a:lnTo>
                    <a:pt x="28674" y="143510"/>
                  </a:lnTo>
                  <a:lnTo>
                    <a:pt x="28477" y="149860"/>
                  </a:lnTo>
                  <a:lnTo>
                    <a:pt x="28477" y="697230"/>
                  </a:lnTo>
                  <a:lnTo>
                    <a:pt x="28587" y="702310"/>
                  </a:lnTo>
                  <a:lnTo>
                    <a:pt x="29108" y="709930"/>
                  </a:lnTo>
                  <a:lnTo>
                    <a:pt x="29908" y="716280"/>
                  </a:lnTo>
                  <a:lnTo>
                    <a:pt x="31000" y="721360"/>
                  </a:lnTo>
                  <a:lnTo>
                    <a:pt x="30861" y="721360"/>
                  </a:lnTo>
                  <a:lnTo>
                    <a:pt x="32385" y="727710"/>
                  </a:lnTo>
                  <a:lnTo>
                    <a:pt x="32514" y="727710"/>
                  </a:lnTo>
                  <a:lnTo>
                    <a:pt x="34048" y="734060"/>
                  </a:lnTo>
                  <a:lnTo>
                    <a:pt x="34262" y="734060"/>
                  </a:lnTo>
                  <a:lnTo>
                    <a:pt x="35979" y="739140"/>
                  </a:lnTo>
                  <a:lnTo>
                    <a:pt x="35737" y="739140"/>
                  </a:lnTo>
                  <a:lnTo>
                    <a:pt x="38188" y="744220"/>
                  </a:lnTo>
                  <a:lnTo>
                    <a:pt x="37922" y="744220"/>
                  </a:lnTo>
                  <a:lnTo>
                    <a:pt x="40652" y="750570"/>
                  </a:lnTo>
                  <a:lnTo>
                    <a:pt x="40952" y="750570"/>
                  </a:lnTo>
                  <a:lnTo>
                    <a:pt x="43370" y="755650"/>
                  </a:lnTo>
                  <a:lnTo>
                    <a:pt x="43698" y="755650"/>
                  </a:lnTo>
                  <a:lnTo>
                    <a:pt x="46329" y="760730"/>
                  </a:lnTo>
                  <a:lnTo>
                    <a:pt x="46682" y="760730"/>
                  </a:lnTo>
                  <a:lnTo>
                    <a:pt x="49517" y="765810"/>
                  </a:lnTo>
                  <a:lnTo>
                    <a:pt x="49898" y="765810"/>
                  </a:lnTo>
                  <a:lnTo>
                    <a:pt x="52946" y="770890"/>
                  </a:lnTo>
                  <a:lnTo>
                    <a:pt x="53552" y="770890"/>
                  </a:lnTo>
                  <a:lnTo>
                    <a:pt x="56591" y="774700"/>
                  </a:lnTo>
                  <a:lnTo>
                    <a:pt x="56159" y="774700"/>
                  </a:lnTo>
                  <a:lnTo>
                    <a:pt x="60451" y="779780"/>
                  </a:lnTo>
                  <a:lnTo>
                    <a:pt x="61125" y="779780"/>
                  </a:lnTo>
                  <a:lnTo>
                    <a:pt x="64516" y="783590"/>
                  </a:lnTo>
                  <a:lnTo>
                    <a:pt x="64033" y="783590"/>
                  </a:lnTo>
                  <a:lnTo>
                    <a:pt x="68783" y="787400"/>
                  </a:lnTo>
                  <a:lnTo>
                    <a:pt x="68275" y="787400"/>
                  </a:lnTo>
                  <a:lnTo>
                    <a:pt x="73240" y="791210"/>
                  </a:lnTo>
                  <a:lnTo>
                    <a:pt x="72707" y="791210"/>
                  </a:lnTo>
                  <a:lnTo>
                    <a:pt x="77876" y="795020"/>
                  </a:lnTo>
                  <a:lnTo>
                    <a:pt x="77317" y="795020"/>
                  </a:lnTo>
                  <a:lnTo>
                    <a:pt x="82676" y="798830"/>
                  </a:lnTo>
                  <a:lnTo>
                    <a:pt x="83955" y="798830"/>
                  </a:lnTo>
                  <a:lnTo>
                    <a:pt x="87655" y="801370"/>
                  </a:lnTo>
                  <a:lnTo>
                    <a:pt x="87071" y="801370"/>
                  </a:lnTo>
                  <a:lnTo>
                    <a:pt x="92786" y="805180"/>
                  </a:lnTo>
                  <a:lnTo>
                    <a:pt x="94140" y="805180"/>
                  </a:lnTo>
                  <a:lnTo>
                    <a:pt x="98069" y="807720"/>
                  </a:lnTo>
                  <a:lnTo>
                    <a:pt x="99462" y="807720"/>
                  </a:lnTo>
                  <a:lnTo>
                    <a:pt x="103492" y="810260"/>
                  </a:lnTo>
                  <a:lnTo>
                    <a:pt x="105949" y="810260"/>
                  </a:lnTo>
                  <a:lnTo>
                    <a:pt x="109054" y="811530"/>
                  </a:lnTo>
                  <a:lnTo>
                    <a:pt x="108394" y="811530"/>
                  </a:lnTo>
                  <a:lnTo>
                    <a:pt x="114744" y="814070"/>
                  </a:lnTo>
                  <a:lnTo>
                    <a:pt x="114071" y="814070"/>
                  </a:lnTo>
                  <a:lnTo>
                    <a:pt x="120548" y="815340"/>
                  </a:lnTo>
                  <a:lnTo>
                    <a:pt x="119862" y="815340"/>
                  </a:lnTo>
                  <a:lnTo>
                    <a:pt x="126466" y="816610"/>
                  </a:lnTo>
                  <a:lnTo>
                    <a:pt x="125768" y="816610"/>
                  </a:lnTo>
                  <a:lnTo>
                    <a:pt x="132499" y="817880"/>
                  </a:lnTo>
                  <a:lnTo>
                    <a:pt x="131787" y="817880"/>
                  </a:lnTo>
                  <a:lnTo>
                    <a:pt x="138620" y="819150"/>
                  </a:lnTo>
                  <a:lnTo>
                    <a:pt x="1128547" y="819150"/>
                  </a:lnTo>
                  <a:lnTo>
                    <a:pt x="1124610" y="821690"/>
                  </a:lnTo>
                  <a:lnTo>
                    <a:pt x="1077912" y="843280"/>
                  </a:lnTo>
                  <a:lnTo>
                    <a:pt x="1055624" y="847090"/>
                  </a:lnTo>
                  <a:close/>
                </a:path>
                <a:path w="1191259" h="847089">
                  <a:moveTo>
                    <a:pt x="137909" y="29210"/>
                  </a:moveTo>
                  <a:lnTo>
                    <a:pt x="138620" y="27940"/>
                  </a:lnTo>
                  <a:lnTo>
                    <a:pt x="144843" y="27940"/>
                  </a:lnTo>
                  <a:lnTo>
                    <a:pt x="137909" y="29210"/>
                  </a:lnTo>
                  <a:close/>
                </a:path>
                <a:path w="1191259" h="847089">
                  <a:moveTo>
                    <a:pt x="1053096" y="29210"/>
                  </a:moveTo>
                  <a:lnTo>
                    <a:pt x="1046162" y="27940"/>
                  </a:lnTo>
                  <a:lnTo>
                    <a:pt x="1052385" y="27940"/>
                  </a:lnTo>
                  <a:lnTo>
                    <a:pt x="1053096" y="29210"/>
                  </a:lnTo>
                  <a:close/>
                </a:path>
                <a:path w="1191259" h="847089">
                  <a:moveTo>
                    <a:pt x="1088148" y="38100"/>
                  </a:moveTo>
                  <a:lnTo>
                    <a:pt x="1081951" y="35560"/>
                  </a:lnTo>
                  <a:lnTo>
                    <a:pt x="1082611" y="35560"/>
                  </a:lnTo>
                  <a:lnTo>
                    <a:pt x="1076261" y="33020"/>
                  </a:lnTo>
                  <a:lnTo>
                    <a:pt x="1076934" y="33020"/>
                  </a:lnTo>
                  <a:lnTo>
                    <a:pt x="1070457" y="31750"/>
                  </a:lnTo>
                  <a:lnTo>
                    <a:pt x="1071143" y="31750"/>
                  </a:lnTo>
                  <a:lnTo>
                    <a:pt x="1064539" y="30480"/>
                  </a:lnTo>
                  <a:lnTo>
                    <a:pt x="1065237" y="30480"/>
                  </a:lnTo>
                  <a:lnTo>
                    <a:pt x="1058506" y="29210"/>
                  </a:lnTo>
                  <a:lnTo>
                    <a:pt x="1059218" y="29210"/>
                  </a:lnTo>
                  <a:lnTo>
                    <a:pt x="1052385" y="27940"/>
                  </a:lnTo>
                  <a:lnTo>
                    <a:pt x="1128547" y="27940"/>
                  </a:lnTo>
                  <a:lnTo>
                    <a:pt x="1130515" y="29210"/>
                  </a:lnTo>
                  <a:lnTo>
                    <a:pt x="1136218" y="34290"/>
                  </a:lnTo>
                  <a:lnTo>
                    <a:pt x="1139867" y="36830"/>
                  </a:lnTo>
                  <a:lnTo>
                    <a:pt x="1087513" y="36830"/>
                  </a:lnTo>
                  <a:lnTo>
                    <a:pt x="1088148" y="38100"/>
                  </a:lnTo>
                  <a:close/>
                </a:path>
                <a:path w="1191259" h="847089">
                  <a:moveTo>
                    <a:pt x="102844" y="38100"/>
                  </a:moveTo>
                  <a:lnTo>
                    <a:pt x="103492" y="36830"/>
                  </a:lnTo>
                  <a:lnTo>
                    <a:pt x="105949" y="36830"/>
                  </a:lnTo>
                  <a:lnTo>
                    <a:pt x="102844" y="38100"/>
                  </a:lnTo>
                  <a:close/>
                </a:path>
                <a:path w="1191259" h="847089">
                  <a:moveTo>
                    <a:pt x="1093558" y="40640"/>
                  </a:moveTo>
                  <a:lnTo>
                    <a:pt x="1087513" y="36830"/>
                  </a:lnTo>
                  <a:lnTo>
                    <a:pt x="1139867" y="36830"/>
                  </a:lnTo>
                  <a:lnTo>
                    <a:pt x="1141691" y="38100"/>
                  </a:lnTo>
                  <a:lnTo>
                    <a:pt x="1143003" y="39370"/>
                  </a:lnTo>
                  <a:lnTo>
                    <a:pt x="1092936" y="39370"/>
                  </a:lnTo>
                  <a:lnTo>
                    <a:pt x="1093558" y="40640"/>
                  </a:lnTo>
                  <a:close/>
                </a:path>
                <a:path w="1191259" h="847089">
                  <a:moveTo>
                    <a:pt x="97447" y="40640"/>
                  </a:moveTo>
                  <a:lnTo>
                    <a:pt x="98069" y="39370"/>
                  </a:lnTo>
                  <a:lnTo>
                    <a:pt x="99462" y="39370"/>
                  </a:lnTo>
                  <a:lnTo>
                    <a:pt x="97447" y="40640"/>
                  </a:lnTo>
                  <a:close/>
                </a:path>
                <a:path w="1191259" h="847089">
                  <a:moveTo>
                    <a:pt x="1098829" y="43180"/>
                  </a:moveTo>
                  <a:lnTo>
                    <a:pt x="1092936" y="39370"/>
                  </a:lnTo>
                  <a:lnTo>
                    <a:pt x="1143003" y="39370"/>
                  </a:lnTo>
                  <a:lnTo>
                    <a:pt x="1145625" y="41910"/>
                  </a:lnTo>
                  <a:lnTo>
                    <a:pt x="1098219" y="41910"/>
                  </a:lnTo>
                  <a:lnTo>
                    <a:pt x="1098829" y="43180"/>
                  </a:lnTo>
                  <a:close/>
                </a:path>
                <a:path w="1191259" h="847089">
                  <a:moveTo>
                    <a:pt x="92176" y="43180"/>
                  </a:moveTo>
                  <a:lnTo>
                    <a:pt x="92786" y="41910"/>
                  </a:lnTo>
                  <a:lnTo>
                    <a:pt x="94140" y="41910"/>
                  </a:lnTo>
                  <a:lnTo>
                    <a:pt x="92176" y="43180"/>
                  </a:lnTo>
                  <a:close/>
                </a:path>
                <a:path w="1191259" h="847089">
                  <a:moveTo>
                    <a:pt x="1108887" y="49530"/>
                  </a:moveTo>
                  <a:lnTo>
                    <a:pt x="1103350" y="45720"/>
                  </a:lnTo>
                  <a:lnTo>
                    <a:pt x="1103934" y="45720"/>
                  </a:lnTo>
                  <a:lnTo>
                    <a:pt x="1098219" y="41910"/>
                  </a:lnTo>
                  <a:lnTo>
                    <a:pt x="1145625" y="41910"/>
                  </a:lnTo>
                  <a:lnTo>
                    <a:pt x="1146937" y="43180"/>
                  </a:lnTo>
                  <a:lnTo>
                    <a:pt x="1151928" y="48260"/>
                  </a:lnTo>
                  <a:lnTo>
                    <a:pt x="1108328" y="48260"/>
                  </a:lnTo>
                  <a:lnTo>
                    <a:pt x="1108887" y="49530"/>
                  </a:lnTo>
                  <a:close/>
                </a:path>
                <a:path w="1191259" h="847089">
                  <a:moveTo>
                    <a:pt x="82105" y="49530"/>
                  </a:moveTo>
                  <a:lnTo>
                    <a:pt x="82676" y="48260"/>
                  </a:lnTo>
                  <a:lnTo>
                    <a:pt x="83955" y="48260"/>
                  </a:lnTo>
                  <a:lnTo>
                    <a:pt x="82105" y="49530"/>
                  </a:lnTo>
                  <a:close/>
                </a:path>
                <a:path w="1191259" h="847089">
                  <a:moveTo>
                    <a:pt x="1131011" y="68580"/>
                  </a:moveTo>
                  <a:lnTo>
                    <a:pt x="1126490" y="63500"/>
                  </a:lnTo>
                  <a:lnTo>
                    <a:pt x="1126972" y="63500"/>
                  </a:lnTo>
                  <a:lnTo>
                    <a:pt x="1122222" y="59690"/>
                  </a:lnTo>
                  <a:lnTo>
                    <a:pt x="1122730" y="59690"/>
                  </a:lnTo>
                  <a:lnTo>
                    <a:pt x="1117765" y="55880"/>
                  </a:lnTo>
                  <a:lnTo>
                    <a:pt x="1118298" y="55880"/>
                  </a:lnTo>
                  <a:lnTo>
                    <a:pt x="1113129" y="52070"/>
                  </a:lnTo>
                  <a:lnTo>
                    <a:pt x="1113675" y="52070"/>
                  </a:lnTo>
                  <a:lnTo>
                    <a:pt x="1108328" y="48260"/>
                  </a:lnTo>
                  <a:lnTo>
                    <a:pt x="1151928" y="48260"/>
                  </a:lnTo>
                  <a:lnTo>
                    <a:pt x="1156665" y="54610"/>
                  </a:lnTo>
                  <a:lnTo>
                    <a:pt x="1161148" y="59690"/>
                  </a:lnTo>
                  <a:lnTo>
                    <a:pt x="1165352" y="66040"/>
                  </a:lnTo>
                  <a:lnTo>
                    <a:pt x="1166136" y="67310"/>
                  </a:lnTo>
                  <a:lnTo>
                    <a:pt x="1130553" y="67310"/>
                  </a:lnTo>
                  <a:lnTo>
                    <a:pt x="1131011" y="68580"/>
                  </a:lnTo>
                  <a:close/>
                </a:path>
                <a:path w="1191259" h="847089">
                  <a:moveTo>
                    <a:pt x="59994" y="68580"/>
                  </a:moveTo>
                  <a:lnTo>
                    <a:pt x="60451" y="67310"/>
                  </a:lnTo>
                  <a:lnTo>
                    <a:pt x="61125" y="67310"/>
                  </a:lnTo>
                  <a:lnTo>
                    <a:pt x="59994" y="68580"/>
                  </a:lnTo>
                  <a:close/>
                </a:path>
                <a:path w="1191259" h="847089">
                  <a:moveTo>
                    <a:pt x="1138466" y="77470"/>
                  </a:moveTo>
                  <a:lnTo>
                    <a:pt x="1134414" y="72390"/>
                  </a:lnTo>
                  <a:lnTo>
                    <a:pt x="1134846" y="72390"/>
                  </a:lnTo>
                  <a:lnTo>
                    <a:pt x="1130553" y="67310"/>
                  </a:lnTo>
                  <a:lnTo>
                    <a:pt x="1166136" y="67310"/>
                  </a:lnTo>
                  <a:lnTo>
                    <a:pt x="1169276" y="72390"/>
                  </a:lnTo>
                  <a:lnTo>
                    <a:pt x="1171455" y="76200"/>
                  </a:lnTo>
                  <a:lnTo>
                    <a:pt x="1138059" y="76200"/>
                  </a:lnTo>
                  <a:lnTo>
                    <a:pt x="1138466" y="77470"/>
                  </a:lnTo>
                  <a:close/>
                </a:path>
                <a:path w="1191259" h="847089">
                  <a:moveTo>
                    <a:pt x="52539" y="77470"/>
                  </a:moveTo>
                  <a:lnTo>
                    <a:pt x="52946" y="76200"/>
                  </a:lnTo>
                  <a:lnTo>
                    <a:pt x="53552" y="76200"/>
                  </a:lnTo>
                  <a:lnTo>
                    <a:pt x="52539" y="77470"/>
                  </a:lnTo>
                  <a:close/>
                </a:path>
                <a:path w="1191259" h="847089">
                  <a:moveTo>
                    <a:pt x="1141869" y="82550"/>
                  </a:moveTo>
                  <a:lnTo>
                    <a:pt x="1138059" y="76200"/>
                  </a:lnTo>
                  <a:lnTo>
                    <a:pt x="1171455" y="76200"/>
                  </a:lnTo>
                  <a:lnTo>
                    <a:pt x="1172908" y="78740"/>
                  </a:lnTo>
                  <a:lnTo>
                    <a:pt x="1174244" y="81280"/>
                  </a:lnTo>
                  <a:lnTo>
                    <a:pt x="1141476" y="81280"/>
                  </a:lnTo>
                  <a:lnTo>
                    <a:pt x="1141869" y="82550"/>
                  </a:lnTo>
                  <a:close/>
                </a:path>
                <a:path w="1191259" h="847089">
                  <a:moveTo>
                    <a:pt x="49136" y="82550"/>
                  </a:moveTo>
                  <a:lnTo>
                    <a:pt x="49517" y="81280"/>
                  </a:lnTo>
                  <a:lnTo>
                    <a:pt x="49898" y="81280"/>
                  </a:lnTo>
                  <a:lnTo>
                    <a:pt x="49136" y="82550"/>
                  </a:lnTo>
                  <a:close/>
                </a:path>
                <a:path w="1191259" h="847089">
                  <a:moveTo>
                    <a:pt x="1145032" y="87630"/>
                  </a:moveTo>
                  <a:lnTo>
                    <a:pt x="1141476" y="81280"/>
                  </a:lnTo>
                  <a:lnTo>
                    <a:pt x="1174244" y="81280"/>
                  </a:lnTo>
                  <a:lnTo>
                    <a:pt x="1176248" y="85090"/>
                  </a:lnTo>
                  <a:lnTo>
                    <a:pt x="1176853" y="86360"/>
                  </a:lnTo>
                  <a:lnTo>
                    <a:pt x="1144676" y="86360"/>
                  </a:lnTo>
                  <a:lnTo>
                    <a:pt x="1145032" y="87630"/>
                  </a:lnTo>
                  <a:close/>
                </a:path>
                <a:path w="1191259" h="847089">
                  <a:moveTo>
                    <a:pt x="45974" y="87630"/>
                  </a:moveTo>
                  <a:lnTo>
                    <a:pt x="46329" y="86360"/>
                  </a:lnTo>
                  <a:lnTo>
                    <a:pt x="46682" y="86360"/>
                  </a:lnTo>
                  <a:lnTo>
                    <a:pt x="45974" y="87630"/>
                  </a:lnTo>
                  <a:close/>
                </a:path>
                <a:path w="1191259" h="847089">
                  <a:moveTo>
                    <a:pt x="1147965" y="92710"/>
                  </a:moveTo>
                  <a:lnTo>
                    <a:pt x="1144676" y="86360"/>
                  </a:lnTo>
                  <a:lnTo>
                    <a:pt x="1176853" y="86360"/>
                  </a:lnTo>
                  <a:lnTo>
                    <a:pt x="1179271" y="91440"/>
                  </a:lnTo>
                  <a:lnTo>
                    <a:pt x="1147635" y="91440"/>
                  </a:lnTo>
                  <a:lnTo>
                    <a:pt x="1147965" y="92710"/>
                  </a:lnTo>
                  <a:close/>
                </a:path>
                <a:path w="1191259" h="847089">
                  <a:moveTo>
                    <a:pt x="43040" y="92710"/>
                  </a:moveTo>
                  <a:lnTo>
                    <a:pt x="43370" y="91440"/>
                  </a:lnTo>
                  <a:lnTo>
                    <a:pt x="43698" y="91440"/>
                  </a:lnTo>
                  <a:lnTo>
                    <a:pt x="43040" y="92710"/>
                  </a:lnTo>
                  <a:close/>
                </a:path>
                <a:path w="1191259" h="847089">
                  <a:moveTo>
                    <a:pt x="1150658" y="97790"/>
                  </a:moveTo>
                  <a:lnTo>
                    <a:pt x="1147635" y="91440"/>
                  </a:lnTo>
                  <a:lnTo>
                    <a:pt x="1179271" y="91440"/>
                  </a:lnTo>
                  <a:lnTo>
                    <a:pt x="1181435" y="96520"/>
                  </a:lnTo>
                  <a:lnTo>
                    <a:pt x="1150353" y="96520"/>
                  </a:lnTo>
                  <a:lnTo>
                    <a:pt x="1150658" y="97790"/>
                  </a:lnTo>
                  <a:close/>
                </a:path>
                <a:path w="1191259" h="847089">
                  <a:moveTo>
                    <a:pt x="40347" y="97790"/>
                  </a:moveTo>
                  <a:lnTo>
                    <a:pt x="40652" y="96520"/>
                  </a:lnTo>
                  <a:lnTo>
                    <a:pt x="40952" y="96520"/>
                  </a:lnTo>
                  <a:lnTo>
                    <a:pt x="40347" y="97790"/>
                  </a:lnTo>
                  <a:close/>
                </a:path>
                <a:path w="1191259" h="847089">
                  <a:moveTo>
                    <a:pt x="1157173" y="114300"/>
                  </a:moveTo>
                  <a:lnTo>
                    <a:pt x="1155026" y="107950"/>
                  </a:lnTo>
                  <a:lnTo>
                    <a:pt x="1155268" y="107950"/>
                  </a:lnTo>
                  <a:lnTo>
                    <a:pt x="1152817" y="102870"/>
                  </a:lnTo>
                  <a:lnTo>
                    <a:pt x="1153083" y="102870"/>
                  </a:lnTo>
                  <a:lnTo>
                    <a:pt x="1150353" y="96520"/>
                  </a:lnTo>
                  <a:lnTo>
                    <a:pt x="1181435" y="96520"/>
                  </a:lnTo>
                  <a:lnTo>
                    <a:pt x="1181976" y="97790"/>
                  </a:lnTo>
                  <a:lnTo>
                    <a:pt x="1184351" y="105410"/>
                  </a:lnTo>
                  <a:lnTo>
                    <a:pt x="1186380" y="113030"/>
                  </a:lnTo>
                  <a:lnTo>
                    <a:pt x="1156957" y="113030"/>
                  </a:lnTo>
                  <a:lnTo>
                    <a:pt x="1157173" y="114300"/>
                  </a:lnTo>
                  <a:close/>
                </a:path>
                <a:path w="1191259" h="847089">
                  <a:moveTo>
                    <a:pt x="33832" y="114300"/>
                  </a:moveTo>
                  <a:lnTo>
                    <a:pt x="34048" y="113030"/>
                  </a:lnTo>
                  <a:lnTo>
                    <a:pt x="34262" y="113030"/>
                  </a:lnTo>
                  <a:lnTo>
                    <a:pt x="33832" y="114300"/>
                  </a:lnTo>
                  <a:close/>
                </a:path>
                <a:path w="1191259" h="847089">
                  <a:moveTo>
                    <a:pt x="1158798" y="120650"/>
                  </a:moveTo>
                  <a:lnTo>
                    <a:pt x="1156957" y="113030"/>
                  </a:lnTo>
                  <a:lnTo>
                    <a:pt x="1186380" y="113030"/>
                  </a:lnTo>
                  <a:lnTo>
                    <a:pt x="1188072" y="119380"/>
                  </a:lnTo>
                  <a:lnTo>
                    <a:pt x="1158621" y="119380"/>
                  </a:lnTo>
                  <a:lnTo>
                    <a:pt x="1158798" y="120650"/>
                  </a:lnTo>
                  <a:close/>
                </a:path>
                <a:path w="1191259" h="847089">
                  <a:moveTo>
                    <a:pt x="32207" y="120650"/>
                  </a:moveTo>
                  <a:lnTo>
                    <a:pt x="32385" y="119380"/>
                  </a:lnTo>
                  <a:lnTo>
                    <a:pt x="32514" y="119380"/>
                  </a:lnTo>
                  <a:lnTo>
                    <a:pt x="32207" y="120650"/>
                  </a:lnTo>
                  <a:close/>
                </a:path>
                <a:path w="1191259" h="847089">
                  <a:moveTo>
                    <a:pt x="1191005" y="144780"/>
                  </a:moveTo>
                  <a:lnTo>
                    <a:pt x="1162418" y="144780"/>
                  </a:lnTo>
                  <a:lnTo>
                    <a:pt x="1162380" y="143510"/>
                  </a:lnTo>
                  <a:lnTo>
                    <a:pt x="1161897" y="137160"/>
                  </a:lnTo>
                  <a:lnTo>
                    <a:pt x="1161097" y="130810"/>
                  </a:lnTo>
                  <a:lnTo>
                    <a:pt x="1160005" y="125730"/>
                  </a:lnTo>
                  <a:lnTo>
                    <a:pt x="1160145" y="125730"/>
                  </a:lnTo>
                  <a:lnTo>
                    <a:pt x="1158621" y="119380"/>
                  </a:lnTo>
                  <a:lnTo>
                    <a:pt x="1188072" y="119380"/>
                  </a:lnTo>
                  <a:lnTo>
                    <a:pt x="1189393" y="127000"/>
                  </a:lnTo>
                  <a:lnTo>
                    <a:pt x="1190358" y="134620"/>
                  </a:lnTo>
                  <a:lnTo>
                    <a:pt x="1190942" y="142240"/>
                  </a:lnTo>
                  <a:lnTo>
                    <a:pt x="1191005" y="144780"/>
                  </a:lnTo>
                  <a:close/>
                </a:path>
                <a:path w="1191259" h="847089">
                  <a:moveTo>
                    <a:pt x="29794" y="132080"/>
                  </a:moveTo>
                  <a:lnTo>
                    <a:pt x="29908" y="130810"/>
                  </a:lnTo>
                  <a:lnTo>
                    <a:pt x="29794" y="132080"/>
                  </a:lnTo>
                  <a:close/>
                </a:path>
                <a:path w="1191259" h="847089">
                  <a:moveTo>
                    <a:pt x="1161211" y="132080"/>
                  </a:moveTo>
                  <a:lnTo>
                    <a:pt x="1160970" y="130810"/>
                  </a:lnTo>
                  <a:lnTo>
                    <a:pt x="1161211" y="132080"/>
                  </a:lnTo>
                  <a:close/>
                </a:path>
                <a:path w="1191259" h="847089">
                  <a:moveTo>
                    <a:pt x="29044" y="138430"/>
                  </a:moveTo>
                  <a:lnTo>
                    <a:pt x="29108" y="137160"/>
                  </a:lnTo>
                  <a:lnTo>
                    <a:pt x="29044" y="138430"/>
                  </a:lnTo>
                  <a:close/>
                </a:path>
                <a:path w="1191259" h="847089">
                  <a:moveTo>
                    <a:pt x="1161961" y="138430"/>
                  </a:moveTo>
                  <a:lnTo>
                    <a:pt x="1161817" y="137160"/>
                  </a:lnTo>
                  <a:lnTo>
                    <a:pt x="1161961" y="138430"/>
                  </a:lnTo>
                  <a:close/>
                </a:path>
                <a:path w="1191259" h="847089">
                  <a:moveTo>
                    <a:pt x="28600" y="144591"/>
                  </a:moveTo>
                  <a:lnTo>
                    <a:pt x="28625" y="143510"/>
                  </a:lnTo>
                  <a:lnTo>
                    <a:pt x="28600" y="144591"/>
                  </a:lnTo>
                  <a:close/>
                </a:path>
                <a:path w="1191259" h="847089">
                  <a:moveTo>
                    <a:pt x="1162405" y="144591"/>
                  </a:moveTo>
                  <a:lnTo>
                    <a:pt x="1162331" y="143510"/>
                  </a:lnTo>
                  <a:lnTo>
                    <a:pt x="1162405" y="144591"/>
                  </a:lnTo>
                  <a:close/>
                </a:path>
                <a:path w="1191259" h="847089">
                  <a:moveTo>
                    <a:pt x="28596" y="144780"/>
                  </a:moveTo>
                  <a:lnTo>
                    <a:pt x="28600" y="144591"/>
                  </a:lnTo>
                  <a:lnTo>
                    <a:pt x="28596" y="144780"/>
                  </a:lnTo>
                  <a:close/>
                </a:path>
                <a:path w="1191259" h="847089">
                  <a:moveTo>
                    <a:pt x="1191133" y="697230"/>
                  </a:moveTo>
                  <a:lnTo>
                    <a:pt x="1162558" y="697230"/>
                  </a:lnTo>
                  <a:lnTo>
                    <a:pt x="1162558" y="149860"/>
                  </a:lnTo>
                  <a:lnTo>
                    <a:pt x="1162405" y="144591"/>
                  </a:lnTo>
                  <a:lnTo>
                    <a:pt x="1162418" y="144780"/>
                  </a:lnTo>
                  <a:lnTo>
                    <a:pt x="1191005" y="144780"/>
                  </a:lnTo>
                  <a:lnTo>
                    <a:pt x="1191133" y="149860"/>
                  </a:lnTo>
                  <a:lnTo>
                    <a:pt x="1191133" y="697230"/>
                  </a:lnTo>
                  <a:close/>
                </a:path>
                <a:path w="1191259" h="847089">
                  <a:moveTo>
                    <a:pt x="28448" y="151130"/>
                  </a:moveTo>
                  <a:lnTo>
                    <a:pt x="28448" y="149860"/>
                  </a:lnTo>
                  <a:lnTo>
                    <a:pt x="28448" y="151130"/>
                  </a:lnTo>
                  <a:close/>
                </a:path>
                <a:path w="1191259" h="847089">
                  <a:moveTo>
                    <a:pt x="1162558" y="151130"/>
                  </a:moveTo>
                  <a:lnTo>
                    <a:pt x="1162528" y="149860"/>
                  </a:lnTo>
                  <a:lnTo>
                    <a:pt x="1162558" y="151130"/>
                  </a:lnTo>
                  <a:close/>
                </a:path>
                <a:path w="1191259" h="847089">
                  <a:moveTo>
                    <a:pt x="28477" y="697230"/>
                  </a:moveTo>
                  <a:lnTo>
                    <a:pt x="28448" y="695960"/>
                  </a:lnTo>
                  <a:lnTo>
                    <a:pt x="28477" y="697230"/>
                  </a:lnTo>
                  <a:close/>
                </a:path>
                <a:path w="1191259" h="847089">
                  <a:moveTo>
                    <a:pt x="1190974" y="703580"/>
                  </a:moveTo>
                  <a:lnTo>
                    <a:pt x="1162380" y="703580"/>
                  </a:lnTo>
                  <a:lnTo>
                    <a:pt x="1162558" y="695960"/>
                  </a:lnTo>
                  <a:lnTo>
                    <a:pt x="1162558" y="697230"/>
                  </a:lnTo>
                  <a:lnTo>
                    <a:pt x="1191133" y="697230"/>
                  </a:lnTo>
                  <a:lnTo>
                    <a:pt x="1190974" y="703580"/>
                  </a:lnTo>
                  <a:close/>
                </a:path>
                <a:path w="1191259" h="847089">
                  <a:moveTo>
                    <a:pt x="1162405" y="702498"/>
                  </a:moveTo>
                  <a:lnTo>
                    <a:pt x="1162409" y="702310"/>
                  </a:lnTo>
                  <a:lnTo>
                    <a:pt x="1162405" y="702498"/>
                  </a:lnTo>
                  <a:close/>
                </a:path>
                <a:path w="1191259" h="847089">
                  <a:moveTo>
                    <a:pt x="28674" y="703580"/>
                  </a:moveTo>
                  <a:lnTo>
                    <a:pt x="28600" y="702498"/>
                  </a:lnTo>
                  <a:lnTo>
                    <a:pt x="28674" y="703580"/>
                  </a:lnTo>
                  <a:close/>
                </a:path>
                <a:path w="1191259" h="847089">
                  <a:moveTo>
                    <a:pt x="1190553" y="709930"/>
                  </a:moveTo>
                  <a:lnTo>
                    <a:pt x="1161897" y="709930"/>
                  </a:lnTo>
                  <a:lnTo>
                    <a:pt x="1162405" y="702498"/>
                  </a:lnTo>
                  <a:lnTo>
                    <a:pt x="1162380" y="703580"/>
                  </a:lnTo>
                  <a:lnTo>
                    <a:pt x="1190974" y="703580"/>
                  </a:lnTo>
                  <a:lnTo>
                    <a:pt x="1190942" y="704850"/>
                  </a:lnTo>
                  <a:lnTo>
                    <a:pt x="1190553" y="709930"/>
                  </a:lnTo>
                  <a:close/>
                </a:path>
                <a:path w="1191259" h="847089">
                  <a:moveTo>
                    <a:pt x="29188" y="709930"/>
                  </a:moveTo>
                  <a:lnTo>
                    <a:pt x="29044" y="708660"/>
                  </a:lnTo>
                  <a:lnTo>
                    <a:pt x="29188" y="709930"/>
                  </a:lnTo>
                  <a:close/>
                </a:path>
                <a:path w="1191259" h="847089">
                  <a:moveTo>
                    <a:pt x="1189875" y="716280"/>
                  </a:moveTo>
                  <a:lnTo>
                    <a:pt x="1161097" y="716280"/>
                  </a:lnTo>
                  <a:lnTo>
                    <a:pt x="1161961" y="708660"/>
                  </a:lnTo>
                  <a:lnTo>
                    <a:pt x="1161897" y="709930"/>
                  </a:lnTo>
                  <a:lnTo>
                    <a:pt x="1190553" y="709930"/>
                  </a:lnTo>
                  <a:lnTo>
                    <a:pt x="1190358" y="712470"/>
                  </a:lnTo>
                  <a:lnTo>
                    <a:pt x="1189875" y="716280"/>
                  </a:lnTo>
                  <a:close/>
                </a:path>
                <a:path w="1191259" h="847089">
                  <a:moveTo>
                    <a:pt x="30035" y="716280"/>
                  </a:moveTo>
                  <a:lnTo>
                    <a:pt x="29794" y="715010"/>
                  </a:lnTo>
                  <a:lnTo>
                    <a:pt x="30035" y="716280"/>
                  </a:lnTo>
                  <a:close/>
                </a:path>
                <a:path w="1191259" h="847089">
                  <a:moveTo>
                    <a:pt x="1188072" y="727710"/>
                  </a:moveTo>
                  <a:lnTo>
                    <a:pt x="1158621" y="727710"/>
                  </a:lnTo>
                  <a:lnTo>
                    <a:pt x="1160145" y="721360"/>
                  </a:lnTo>
                  <a:lnTo>
                    <a:pt x="1160005" y="721360"/>
                  </a:lnTo>
                  <a:lnTo>
                    <a:pt x="1161211" y="715010"/>
                  </a:lnTo>
                  <a:lnTo>
                    <a:pt x="1161097" y="716280"/>
                  </a:lnTo>
                  <a:lnTo>
                    <a:pt x="1189875" y="716280"/>
                  </a:lnTo>
                  <a:lnTo>
                    <a:pt x="1189393" y="720090"/>
                  </a:lnTo>
                  <a:lnTo>
                    <a:pt x="1188072" y="727710"/>
                  </a:lnTo>
                  <a:close/>
                </a:path>
                <a:path w="1191259" h="847089">
                  <a:moveTo>
                    <a:pt x="32514" y="727710"/>
                  </a:moveTo>
                  <a:lnTo>
                    <a:pt x="32385" y="727710"/>
                  </a:lnTo>
                  <a:lnTo>
                    <a:pt x="32207" y="726440"/>
                  </a:lnTo>
                  <a:lnTo>
                    <a:pt x="32514" y="727710"/>
                  </a:lnTo>
                  <a:close/>
                </a:path>
                <a:path w="1191259" h="847089">
                  <a:moveTo>
                    <a:pt x="1186380" y="734060"/>
                  </a:moveTo>
                  <a:lnTo>
                    <a:pt x="1156957" y="734060"/>
                  </a:lnTo>
                  <a:lnTo>
                    <a:pt x="1158798" y="726440"/>
                  </a:lnTo>
                  <a:lnTo>
                    <a:pt x="1158621" y="727710"/>
                  </a:lnTo>
                  <a:lnTo>
                    <a:pt x="1188072" y="727710"/>
                  </a:lnTo>
                  <a:lnTo>
                    <a:pt x="1186380" y="734060"/>
                  </a:lnTo>
                  <a:close/>
                </a:path>
                <a:path w="1191259" h="847089">
                  <a:moveTo>
                    <a:pt x="34262" y="734060"/>
                  </a:moveTo>
                  <a:lnTo>
                    <a:pt x="34048" y="734060"/>
                  </a:lnTo>
                  <a:lnTo>
                    <a:pt x="33832" y="732790"/>
                  </a:lnTo>
                  <a:lnTo>
                    <a:pt x="34262" y="734060"/>
                  </a:lnTo>
                  <a:close/>
                </a:path>
                <a:path w="1191259" h="847089">
                  <a:moveTo>
                    <a:pt x="1181435" y="750570"/>
                  </a:moveTo>
                  <a:lnTo>
                    <a:pt x="1150353" y="750570"/>
                  </a:lnTo>
                  <a:lnTo>
                    <a:pt x="1153083" y="744220"/>
                  </a:lnTo>
                  <a:lnTo>
                    <a:pt x="1152817" y="744220"/>
                  </a:lnTo>
                  <a:lnTo>
                    <a:pt x="1155268" y="739140"/>
                  </a:lnTo>
                  <a:lnTo>
                    <a:pt x="1155026" y="739140"/>
                  </a:lnTo>
                  <a:lnTo>
                    <a:pt x="1157173" y="732790"/>
                  </a:lnTo>
                  <a:lnTo>
                    <a:pt x="1156957" y="734060"/>
                  </a:lnTo>
                  <a:lnTo>
                    <a:pt x="1186380" y="734060"/>
                  </a:lnTo>
                  <a:lnTo>
                    <a:pt x="1184351" y="741680"/>
                  </a:lnTo>
                  <a:lnTo>
                    <a:pt x="1181976" y="749300"/>
                  </a:lnTo>
                  <a:lnTo>
                    <a:pt x="1181435" y="750570"/>
                  </a:lnTo>
                  <a:close/>
                </a:path>
                <a:path w="1191259" h="847089">
                  <a:moveTo>
                    <a:pt x="40952" y="750570"/>
                  </a:moveTo>
                  <a:lnTo>
                    <a:pt x="40652" y="750570"/>
                  </a:lnTo>
                  <a:lnTo>
                    <a:pt x="40347" y="749300"/>
                  </a:lnTo>
                  <a:lnTo>
                    <a:pt x="40952" y="750570"/>
                  </a:lnTo>
                  <a:close/>
                </a:path>
                <a:path w="1191259" h="847089">
                  <a:moveTo>
                    <a:pt x="1179271" y="755650"/>
                  </a:moveTo>
                  <a:lnTo>
                    <a:pt x="1147635" y="755650"/>
                  </a:lnTo>
                  <a:lnTo>
                    <a:pt x="1150658" y="749300"/>
                  </a:lnTo>
                  <a:lnTo>
                    <a:pt x="1150353" y="750570"/>
                  </a:lnTo>
                  <a:lnTo>
                    <a:pt x="1181435" y="750570"/>
                  </a:lnTo>
                  <a:lnTo>
                    <a:pt x="1179271" y="755650"/>
                  </a:lnTo>
                  <a:close/>
                </a:path>
                <a:path w="1191259" h="847089">
                  <a:moveTo>
                    <a:pt x="43698" y="755650"/>
                  </a:moveTo>
                  <a:lnTo>
                    <a:pt x="43370" y="755650"/>
                  </a:lnTo>
                  <a:lnTo>
                    <a:pt x="43040" y="754380"/>
                  </a:lnTo>
                  <a:lnTo>
                    <a:pt x="43698" y="755650"/>
                  </a:lnTo>
                  <a:close/>
                </a:path>
                <a:path w="1191259" h="847089">
                  <a:moveTo>
                    <a:pt x="1176853" y="760730"/>
                  </a:moveTo>
                  <a:lnTo>
                    <a:pt x="1144676" y="760730"/>
                  </a:lnTo>
                  <a:lnTo>
                    <a:pt x="1147965" y="754380"/>
                  </a:lnTo>
                  <a:lnTo>
                    <a:pt x="1147635" y="755650"/>
                  </a:lnTo>
                  <a:lnTo>
                    <a:pt x="1179271" y="755650"/>
                  </a:lnTo>
                  <a:lnTo>
                    <a:pt x="1176853" y="760730"/>
                  </a:lnTo>
                  <a:close/>
                </a:path>
                <a:path w="1191259" h="847089">
                  <a:moveTo>
                    <a:pt x="46682" y="760730"/>
                  </a:moveTo>
                  <a:lnTo>
                    <a:pt x="46329" y="760730"/>
                  </a:lnTo>
                  <a:lnTo>
                    <a:pt x="45974" y="759460"/>
                  </a:lnTo>
                  <a:lnTo>
                    <a:pt x="46682" y="760730"/>
                  </a:lnTo>
                  <a:close/>
                </a:path>
                <a:path w="1191259" h="847089">
                  <a:moveTo>
                    <a:pt x="1174244" y="765810"/>
                  </a:moveTo>
                  <a:lnTo>
                    <a:pt x="1141476" y="765810"/>
                  </a:lnTo>
                  <a:lnTo>
                    <a:pt x="1145032" y="759460"/>
                  </a:lnTo>
                  <a:lnTo>
                    <a:pt x="1144676" y="760730"/>
                  </a:lnTo>
                  <a:lnTo>
                    <a:pt x="1176853" y="760730"/>
                  </a:lnTo>
                  <a:lnTo>
                    <a:pt x="1176248" y="762000"/>
                  </a:lnTo>
                  <a:lnTo>
                    <a:pt x="1174244" y="765810"/>
                  </a:lnTo>
                  <a:close/>
                </a:path>
                <a:path w="1191259" h="847089">
                  <a:moveTo>
                    <a:pt x="49898" y="765810"/>
                  </a:moveTo>
                  <a:lnTo>
                    <a:pt x="49517" y="765810"/>
                  </a:lnTo>
                  <a:lnTo>
                    <a:pt x="49136" y="764540"/>
                  </a:lnTo>
                  <a:lnTo>
                    <a:pt x="49898" y="765810"/>
                  </a:lnTo>
                  <a:close/>
                </a:path>
                <a:path w="1191259" h="847089">
                  <a:moveTo>
                    <a:pt x="1171455" y="770890"/>
                  </a:moveTo>
                  <a:lnTo>
                    <a:pt x="1138059" y="770890"/>
                  </a:lnTo>
                  <a:lnTo>
                    <a:pt x="1141869" y="764540"/>
                  </a:lnTo>
                  <a:lnTo>
                    <a:pt x="1141476" y="765810"/>
                  </a:lnTo>
                  <a:lnTo>
                    <a:pt x="1174244" y="765810"/>
                  </a:lnTo>
                  <a:lnTo>
                    <a:pt x="1172908" y="768350"/>
                  </a:lnTo>
                  <a:lnTo>
                    <a:pt x="1171455" y="770890"/>
                  </a:lnTo>
                  <a:close/>
                </a:path>
                <a:path w="1191259" h="847089">
                  <a:moveTo>
                    <a:pt x="53552" y="770890"/>
                  </a:moveTo>
                  <a:lnTo>
                    <a:pt x="52946" y="770890"/>
                  </a:lnTo>
                  <a:lnTo>
                    <a:pt x="52539" y="769620"/>
                  </a:lnTo>
                  <a:lnTo>
                    <a:pt x="53552" y="770890"/>
                  </a:lnTo>
                  <a:close/>
                </a:path>
                <a:path w="1191259" h="847089">
                  <a:moveTo>
                    <a:pt x="1166136" y="779780"/>
                  </a:moveTo>
                  <a:lnTo>
                    <a:pt x="1130553" y="779780"/>
                  </a:lnTo>
                  <a:lnTo>
                    <a:pt x="1134846" y="774700"/>
                  </a:lnTo>
                  <a:lnTo>
                    <a:pt x="1134414" y="774700"/>
                  </a:lnTo>
                  <a:lnTo>
                    <a:pt x="1138466" y="769620"/>
                  </a:lnTo>
                  <a:lnTo>
                    <a:pt x="1138059" y="770890"/>
                  </a:lnTo>
                  <a:lnTo>
                    <a:pt x="1171455" y="770890"/>
                  </a:lnTo>
                  <a:lnTo>
                    <a:pt x="1169276" y="774700"/>
                  </a:lnTo>
                  <a:lnTo>
                    <a:pt x="1166136" y="779780"/>
                  </a:lnTo>
                  <a:close/>
                </a:path>
                <a:path w="1191259" h="847089">
                  <a:moveTo>
                    <a:pt x="61125" y="779780"/>
                  </a:moveTo>
                  <a:lnTo>
                    <a:pt x="60451" y="779780"/>
                  </a:lnTo>
                  <a:lnTo>
                    <a:pt x="59994" y="778510"/>
                  </a:lnTo>
                  <a:lnTo>
                    <a:pt x="61125" y="779780"/>
                  </a:lnTo>
                  <a:close/>
                </a:path>
                <a:path w="1191259" h="847089">
                  <a:moveTo>
                    <a:pt x="1151928" y="798830"/>
                  </a:moveTo>
                  <a:lnTo>
                    <a:pt x="1108328" y="798830"/>
                  </a:lnTo>
                  <a:lnTo>
                    <a:pt x="1113675" y="795020"/>
                  </a:lnTo>
                  <a:lnTo>
                    <a:pt x="1113129" y="795020"/>
                  </a:lnTo>
                  <a:lnTo>
                    <a:pt x="1118298" y="791210"/>
                  </a:lnTo>
                  <a:lnTo>
                    <a:pt x="1117765" y="791210"/>
                  </a:lnTo>
                  <a:lnTo>
                    <a:pt x="1122730" y="787400"/>
                  </a:lnTo>
                  <a:lnTo>
                    <a:pt x="1122222" y="787400"/>
                  </a:lnTo>
                  <a:lnTo>
                    <a:pt x="1126972" y="783590"/>
                  </a:lnTo>
                  <a:lnTo>
                    <a:pt x="1126490" y="783590"/>
                  </a:lnTo>
                  <a:lnTo>
                    <a:pt x="1131011" y="778510"/>
                  </a:lnTo>
                  <a:lnTo>
                    <a:pt x="1130553" y="779780"/>
                  </a:lnTo>
                  <a:lnTo>
                    <a:pt x="1166136" y="779780"/>
                  </a:lnTo>
                  <a:lnTo>
                    <a:pt x="1165352" y="781050"/>
                  </a:lnTo>
                  <a:lnTo>
                    <a:pt x="1161148" y="787400"/>
                  </a:lnTo>
                  <a:lnTo>
                    <a:pt x="1156665" y="792480"/>
                  </a:lnTo>
                  <a:lnTo>
                    <a:pt x="1151928" y="798830"/>
                  </a:lnTo>
                  <a:close/>
                </a:path>
                <a:path w="1191259" h="847089">
                  <a:moveTo>
                    <a:pt x="83955" y="798830"/>
                  </a:moveTo>
                  <a:lnTo>
                    <a:pt x="82676" y="798830"/>
                  </a:lnTo>
                  <a:lnTo>
                    <a:pt x="82105" y="797560"/>
                  </a:lnTo>
                  <a:lnTo>
                    <a:pt x="83955" y="798830"/>
                  </a:lnTo>
                  <a:close/>
                </a:path>
                <a:path w="1191259" h="847089">
                  <a:moveTo>
                    <a:pt x="1145625" y="805180"/>
                  </a:moveTo>
                  <a:lnTo>
                    <a:pt x="1098219" y="805180"/>
                  </a:lnTo>
                  <a:lnTo>
                    <a:pt x="1103934" y="801370"/>
                  </a:lnTo>
                  <a:lnTo>
                    <a:pt x="1103350" y="801370"/>
                  </a:lnTo>
                  <a:lnTo>
                    <a:pt x="1108887" y="797560"/>
                  </a:lnTo>
                  <a:lnTo>
                    <a:pt x="1108328" y="798830"/>
                  </a:lnTo>
                  <a:lnTo>
                    <a:pt x="1151928" y="798830"/>
                  </a:lnTo>
                  <a:lnTo>
                    <a:pt x="1146937" y="803910"/>
                  </a:lnTo>
                  <a:lnTo>
                    <a:pt x="1145625" y="805180"/>
                  </a:lnTo>
                  <a:close/>
                </a:path>
                <a:path w="1191259" h="847089">
                  <a:moveTo>
                    <a:pt x="94140" y="805180"/>
                  </a:moveTo>
                  <a:lnTo>
                    <a:pt x="92786" y="805180"/>
                  </a:lnTo>
                  <a:lnTo>
                    <a:pt x="92176" y="803910"/>
                  </a:lnTo>
                  <a:lnTo>
                    <a:pt x="94140" y="805180"/>
                  </a:lnTo>
                  <a:close/>
                </a:path>
                <a:path w="1191259" h="847089">
                  <a:moveTo>
                    <a:pt x="1143003" y="807720"/>
                  </a:moveTo>
                  <a:lnTo>
                    <a:pt x="1092936" y="807720"/>
                  </a:lnTo>
                  <a:lnTo>
                    <a:pt x="1098829" y="803910"/>
                  </a:lnTo>
                  <a:lnTo>
                    <a:pt x="1098219" y="805180"/>
                  </a:lnTo>
                  <a:lnTo>
                    <a:pt x="1145625" y="805180"/>
                  </a:lnTo>
                  <a:lnTo>
                    <a:pt x="1143003" y="807720"/>
                  </a:lnTo>
                  <a:close/>
                </a:path>
                <a:path w="1191259" h="847089">
                  <a:moveTo>
                    <a:pt x="99462" y="807720"/>
                  </a:moveTo>
                  <a:lnTo>
                    <a:pt x="98069" y="807720"/>
                  </a:lnTo>
                  <a:lnTo>
                    <a:pt x="97447" y="806450"/>
                  </a:lnTo>
                  <a:lnTo>
                    <a:pt x="99462" y="807720"/>
                  </a:lnTo>
                  <a:close/>
                </a:path>
                <a:path w="1191259" h="847089">
                  <a:moveTo>
                    <a:pt x="1139867" y="810260"/>
                  </a:moveTo>
                  <a:lnTo>
                    <a:pt x="1087513" y="810260"/>
                  </a:lnTo>
                  <a:lnTo>
                    <a:pt x="1093558" y="806450"/>
                  </a:lnTo>
                  <a:lnTo>
                    <a:pt x="1092936" y="807720"/>
                  </a:lnTo>
                  <a:lnTo>
                    <a:pt x="1143003" y="807720"/>
                  </a:lnTo>
                  <a:lnTo>
                    <a:pt x="1141691" y="808990"/>
                  </a:lnTo>
                  <a:lnTo>
                    <a:pt x="1139867" y="810260"/>
                  </a:lnTo>
                  <a:close/>
                </a:path>
                <a:path w="1191259" h="847089">
                  <a:moveTo>
                    <a:pt x="105949" y="810260"/>
                  </a:moveTo>
                  <a:lnTo>
                    <a:pt x="103492" y="810260"/>
                  </a:lnTo>
                  <a:lnTo>
                    <a:pt x="102844" y="808990"/>
                  </a:lnTo>
                  <a:lnTo>
                    <a:pt x="105949" y="810260"/>
                  </a:lnTo>
                  <a:close/>
                </a:path>
                <a:path w="1191259" h="847089">
                  <a:moveTo>
                    <a:pt x="1128547" y="819150"/>
                  </a:moveTo>
                  <a:lnTo>
                    <a:pt x="1052385" y="819150"/>
                  </a:lnTo>
                  <a:lnTo>
                    <a:pt x="1059218" y="817880"/>
                  </a:lnTo>
                  <a:lnTo>
                    <a:pt x="1058506" y="817880"/>
                  </a:lnTo>
                  <a:lnTo>
                    <a:pt x="1065237" y="816610"/>
                  </a:lnTo>
                  <a:lnTo>
                    <a:pt x="1064539" y="816610"/>
                  </a:lnTo>
                  <a:lnTo>
                    <a:pt x="1071143" y="815340"/>
                  </a:lnTo>
                  <a:lnTo>
                    <a:pt x="1070457" y="815340"/>
                  </a:lnTo>
                  <a:lnTo>
                    <a:pt x="1076934" y="814070"/>
                  </a:lnTo>
                  <a:lnTo>
                    <a:pt x="1076261" y="814070"/>
                  </a:lnTo>
                  <a:lnTo>
                    <a:pt x="1082611" y="811530"/>
                  </a:lnTo>
                  <a:lnTo>
                    <a:pt x="1081951" y="811530"/>
                  </a:lnTo>
                  <a:lnTo>
                    <a:pt x="1088148" y="808990"/>
                  </a:lnTo>
                  <a:lnTo>
                    <a:pt x="1087513" y="810260"/>
                  </a:lnTo>
                  <a:lnTo>
                    <a:pt x="1139867" y="810260"/>
                  </a:lnTo>
                  <a:lnTo>
                    <a:pt x="1136218" y="812800"/>
                  </a:lnTo>
                  <a:lnTo>
                    <a:pt x="1130515" y="817880"/>
                  </a:lnTo>
                  <a:lnTo>
                    <a:pt x="1128547" y="819150"/>
                  </a:lnTo>
                  <a:close/>
                </a:path>
                <a:path w="1191259" h="847089">
                  <a:moveTo>
                    <a:pt x="144843" y="819150"/>
                  </a:moveTo>
                  <a:lnTo>
                    <a:pt x="138620" y="819150"/>
                  </a:lnTo>
                  <a:lnTo>
                    <a:pt x="137909" y="817880"/>
                  </a:lnTo>
                  <a:lnTo>
                    <a:pt x="144843" y="819150"/>
                  </a:lnTo>
                  <a:close/>
                </a:path>
                <a:path w="1191259" h="847089">
                  <a:moveTo>
                    <a:pt x="1052385" y="819150"/>
                  </a:moveTo>
                  <a:lnTo>
                    <a:pt x="1046162" y="819150"/>
                  </a:lnTo>
                  <a:lnTo>
                    <a:pt x="1053096" y="817880"/>
                  </a:lnTo>
                  <a:lnTo>
                    <a:pt x="1052385" y="81915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6">
            <a:extLst>
              <a:ext uri="{FF2B5EF4-FFF2-40B4-BE49-F238E27FC236}">
                <a16:creationId xmlns:a16="http://schemas.microsoft.com/office/drawing/2014/main" id="{A31473EE-DE81-7B51-E4DA-01DC69E02784}"/>
              </a:ext>
            </a:extLst>
          </p:cNvPr>
          <p:cNvSpPr txBox="1"/>
          <p:nvPr/>
        </p:nvSpPr>
        <p:spPr>
          <a:xfrm>
            <a:off x="7343707" y="5495485"/>
            <a:ext cx="719014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(d)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聚类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5D7FCE8D-D8F8-EB56-9A72-61A1FD9F8AD1}"/>
              </a:ext>
            </a:extLst>
          </p:cNvPr>
          <p:cNvSpPr txBox="1"/>
          <p:nvPr/>
        </p:nvSpPr>
        <p:spPr>
          <a:xfrm>
            <a:off x="7834566" y="681280"/>
            <a:ext cx="8724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zh-CN" altLang="en-US" sz="1600" spc="-5" dirty="0">
                <a:latin typeface="Times New Roman"/>
                <a:cs typeface="Times New Roman"/>
              </a:rPr>
              <a:t>点对特征聚类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0" name="object 38">
            <a:extLst>
              <a:ext uri="{FF2B5EF4-FFF2-40B4-BE49-F238E27FC236}">
                <a16:creationId xmlns:a16="http://schemas.microsoft.com/office/drawing/2014/main" id="{275DABBD-081D-F93D-0E75-A5E698C166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" y="347224"/>
            <a:ext cx="2860040" cy="2381885"/>
          </a:xfrm>
          <a:prstGeom prst="rect">
            <a:avLst/>
          </a:prstGeom>
        </p:spPr>
      </p:pic>
      <p:sp>
        <p:nvSpPr>
          <p:cNvPr id="41" name="object 39">
            <a:extLst>
              <a:ext uri="{FF2B5EF4-FFF2-40B4-BE49-F238E27FC236}">
                <a16:creationId xmlns:a16="http://schemas.microsoft.com/office/drawing/2014/main" id="{B3836E4D-77AD-54BB-39D1-6FAF6B0E9772}"/>
              </a:ext>
            </a:extLst>
          </p:cNvPr>
          <p:cNvSpPr txBox="1"/>
          <p:nvPr/>
        </p:nvSpPr>
        <p:spPr>
          <a:xfrm>
            <a:off x="477012" y="2299529"/>
            <a:ext cx="19291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输入点云对应关系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42" name="object 40">
            <a:extLst>
              <a:ext uri="{FF2B5EF4-FFF2-40B4-BE49-F238E27FC236}">
                <a16:creationId xmlns:a16="http://schemas.microsoft.com/office/drawing/2014/main" id="{433FBDEA-E176-4EB8-52DF-4F864F450C65}"/>
              </a:ext>
            </a:extLst>
          </p:cNvPr>
          <p:cNvGrpSpPr/>
          <p:nvPr/>
        </p:nvGrpSpPr>
        <p:grpSpPr>
          <a:xfrm>
            <a:off x="4679441" y="477460"/>
            <a:ext cx="2552700" cy="1789430"/>
            <a:chOff x="5173979" y="874775"/>
            <a:chExt cx="2552700" cy="1789430"/>
          </a:xfrm>
        </p:grpSpPr>
        <p:pic>
          <p:nvPicPr>
            <p:cNvPr id="43" name="object 41">
              <a:extLst>
                <a:ext uri="{FF2B5EF4-FFF2-40B4-BE49-F238E27FC236}">
                  <a16:creationId xmlns:a16="http://schemas.microsoft.com/office/drawing/2014/main" id="{D8BDFA65-8605-6B86-BF4B-C86F9B95A8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3979" y="874775"/>
              <a:ext cx="2552700" cy="1789176"/>
            </a:xfrm>
            <a:prstGeom prst="rect">
              <a:avLst/>
            </a:prstGeom>
          </p:spPr>
        </p:pic>
        <p:pic>
          <p:nvPicPr>
            <p:cNvPr id="44" name="object 42">
              <a:extLst>
                <a:ext uri="{FF2B5EF4-FFF2-40B4-BE49-F238E27FC236}">
                  <a16:creationId xmlns:a16="http://schemas.microsoft.com/office/drawing/2014/main" id="{0417ECC1-9EF8-8C0D-A683-D6DF7000580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4531" y="918971"/>
              <a:ext cx="420624" cy="627888"/>
            </a:xfrm>
            <a:prstGeom prst="rect">
              <a:avLst/>
            </a:prstGeom>
          </p:spPr>
        </p:pic>
      </p:grpSp>
      <p:grpSp>
        <p:nvGrpSpPr>
          <p:cNvPr id="45" name="object 44">
            <a:extLst>
              <a:ext uri="{FF2B5EF4-FFF2-40B4-BE49-F238E27FC236}">
                <a16:creationId xmlns:a16="http://schemas.microsoft.com/office/drawing/2014/main" id="{34FBA8D8-34F7-A014-B1D1-80C6C1E093E2}"/>
              </a:ext>
            </a:extLst>
          </p:cNvPr>
          <p:cNvGrpSpPr/>
          <p:nvPr/>
        </p:nvGrpSpPr>
        <p:grpSpPr>
          <a:xfrm>
            <a:off x="2856991" y="502799"/>
            <a:ext cx="4250690" cy="1927225"/>
            <a:chOff x="3351529" y="900112"/>
            <a:chExt cx="4250690" cy="1927225"/>
          </a:xfrm>
        </p:grpSpPr>
        <p:pic>
          <p:nvPicPr>
            <p:cNvPr id="46" name="object 45">
              <a:extLst>
                <a:ext uri="{FF2B5EF4-FFF2-40B4-BE49-F238E27FC236}">
                  <a16:creationId xmlns:a16="http://schemas.microsoft.com/office/drawing/2014/main" id="{F17B86FD-E000-927F-CC35-769F644D325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1879" y="1812035"/>
              <a:ext cx="179831" cy="187451"/>
            </a:xfrm>
            <a:prstGeom prst="rect">
              <a:avLst/>
            </a:prstGeom>
          </p:spPr>
        </p:pic>
        <p:pic>
          <p:nvPicPr>
            <p:cNvPr id="47" name="object 46">
              <a:extLst>
                <a:ext uri="{FF2B5EF4-FFF2-40B4-BE49-F238E27FC236}">
                  <a16:creationId xmlns:a16="http://schemas.microsoft.com/office/drawing/2014/main" id="{9A5C4560-5CA8-76F5-CE2A-6D8496B9A74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1529" y="900112"/>
              <a:ext cx="1395412" cy="1927225"/>
            </a:xfrm>
            <a:prstGeom prst="rect">
              <a:avLst/>
            </a:prstGeom>
          </p:spPr>
        </p:pic>
      </p:grpSp>
      <p:sp>
        <p:nvSpPr>
          <p:cNvPr id="48" name="object 47">
            <a:extLst>
              <a:ext uri="{FF2B5EF4-FFF2-40B4-BE49-F238E27FC236}">
                <a16:creationId xmlns:a16="http://schemas.microsoft.com/office/drawing/2014/main" id="{55C87AB9-0D4D-E258-B131-CAB6A8F40C1A}"/>
              </a:ext>
            </a:extLst>
          </p:cNvPr>
          <p:cNvSpPr txBox="1"/>
          <p:nvPr/>
        </p:nvSpPr>
        <p:spPr>
          <a:xfrm>
            <a:off x="5082935" y="2310834"/>
            <a:ext cx="1906015" cy="252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marR="5080" indent="-168275">
              <a:lnSpc>
                <a:spcPct val="101299"/>
              </a:lnSpc>
              <a:spcBef>
                <a:spcPts val="95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对输入点对特征剪枝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E3ED1D3D-A951-8415-F131-8EA0B20D603E}"/>
              </a:ext>
            </a:extLst>
          </p:cNvPr>
          <p:cNvSpPr txBox="1"/>
          <p:nvPr/>
        </p:nvSpPr>
        <p:spPr>
          <a:xfrm>
            <a:off x="3208783" y="794171"/>
            <a:ext cx="90798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3660">
              <a:spcBef>
                <a:spcPts val="95"/>
              </a:spcBef>
            </a:pPr>
            <a:r>
              <a:rPr lang="zh-CN" altLang="en-US" sz="1600" spc="-5" dirty="0">
                <a:latin typeface="Times New Roman"/>
                <a:cs typeface="Times New Roman"/>
              </a:rPr>
              <a:t>特征提取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CD1F4358-8A3A-C11E-CE4E-2C5AF33862D2}"/>
              </a:ext>
            </a:extLst>
          </p:cNvPr>
          <p:cNvSpPr txBox="1"/>
          <p:nvPr/>
        </p:nvSpPr>
        <p:spPr>
          <a:xfrm>
            <a:off x="3274535" y="1885060"/>
            <a:ext cx="86231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1600" spc="-5" dirty="0">
                <a:latin typeface="Times New Roman"/>
                <a:cs typeface="Times New Roman"/>
              </a:rPr>
              <a:t>剪枝策略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51" name="object 50">
            <a:extLst>
              <a:ext uri="{FF2B5EF4-FFF2-40B4-BE49-F238E27FC236}">
                <a16:creationId xmlns:a16="http://schemas.microsoft.com/office/drawing/2014/main" id="{DD2D6D4B-3315-FEE1-D1CD-F8628EC0C86B}"/>
              </a:ext>
            </a:extLst>
          </p:cNvPr>
          <p:cNvGrpSpPr/>
          <p:nvPr/>
        </p:nvGrpSpPr>
        <p:grpSpPr>
          <a:xfrm>
            <a:off x="140970" y="12579"/>
            <a:ext cx="12051030" cy="5577205"/>
            <a:chOff x="635508" y="409892"/>
            <a:chExt cx="12051030" cy="5577205"/>
          </a:xfrm>
        </p:grpSpPr>
        <p:pic>
          <p:nvPicPr>
            <p:cNvPr id="52" name="object 51">
              <a:extLst>
                <a:ext uri="{FF2B5EF4-FFF2-40B4-BE49-F238E27FC236}">
                  <a16:creationId xmlns:a16="http://schemas.microsoft.com/office/drawing/2014/main" id="{20CA2E52-26B6-D4D1-7B9B-62A3F263DFD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508" y="929639"/>
              <a:ext cx="2552700" cy="1795272"/>
            </a:xfrm>
            <a:prstGeom prst="rect">
              <a:avLst/>
            </a:prstGeom>
          </p:spPr>
        </p:pic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816F1151-729E-490C-6CE6-E01A26EEC5B2}"/>
                </a:ext>
              </a:extLst>
            </p:cNvPr>
            <p:cNvSpPr/>
            <p:nvPr/>
          </p:nvSpPr>
          <p:spPr>
            <a:xfrm>
              <a:off x="4168775" y="409904"/>
              <a:ext cx="4661535" cy="2066289"/>
            </a:xfrm>
            <a:custGeom>
              <a:avLst/>
              <a:gdLst/>
              <a:ahLst/>
              <a:cxnLst/>
              <a:rect l="l" t="t" r="r" b="b"/>
              <a:pathLst>
                <a:path w="4661534" h="2066289">
                  <a:moveTo>
                    <a:pt x="890270" y="2005647"/>
                  </a:moveTo>
                  <a:lnTo>
                    <a:pt x="785507" y="1939798"/>
                  </a:lnTo>
                  <a:lnTo>
                    <a:pt x="782828" y="1938489"/>
                  </a:lnTo>
                  <a:lnTo>
                    <a:pt x="779932" y="1937753"/>
                  </a:lnTo>
                  <a:lnTo>
                    <a:pt x="776947" y="1937639"/>
                  </a:lnTo>
                  <a:lnTo>
                    <a:pt x="774001" y="1938147"/>
                  </a:lnTo>
                  <a:lnTo>
                    <a:pt x="763625" y="1951355"/>
                  </a:lnTo>
                  <a:lnTo>
                    <a:pt x="763828" y="1954339"/>
                  </a:lnTo>
                  <a:lnTo>
                    <a:pt x="809586" y="1988680"/>
                  </a:lnTo>
                  <a:lnTo>
                    <a:pt x="564349" y="1980577"/>
                  </a:lnTo>
                  <a:lnTo>
                    <a:pt x="563410" y="2009127"/>
                  </a:lnTo>
                  <a:lnTo>
                    <a:pt x="808621" y="2017242"/>
                  </a:lnTo>
                  <a:lnTo>
                    <a:pt x="767816" y="2039277"/>
                  </a:lnTo>
                  <a:lnTo>
                    <a:pt x="760310" y="2051443"/>
                  </a:lnTo>
                  <a:lnTo>
                    <a:pt x="760539" y="2054428"/>
                  </a:lnTo>
                  <a:lnTo>
                    <a:pt x="775690" y="2066099"/>
                  </a:lnTo>
                  <a:lnTo>
                    <a:pt x="778624" y="2065566"/>
                  </a:lnTo>
                  <a:lnTo>
                    <a:pt x="781380" y="2064423"/>
                  </a:lnTo>
                  <a:lnTo>
                    <a:pt x="865530" y="2018995"/>
                  </a:lnTo>
                  <a:lnTo>
                    <a:pt x="890270" y="2005647"/>
                  </a:lnTo>
                  <a:close/>
                </a:path>
                <a:path w="4661534" h="2066289">
                  <a:moveTo>
                    <a:pt x="4004945" y="885507"/>
                  </a:moveTo>
                  <a:lnTo>
                    <a:pt x="3980446" y="871220"/>
                  </a:lnTo>
                  <a:lnTo>
                    <a:pt x="3898061" y="823163"/>
                  </a:lnTo>
                  <a:lnTo>
                    <a:pt x="3895344" y="821931"/>
                  </a:lnTo>
                  <a:lnTo>
                    <a:pt x="3892423" y="821296"/>
                  </a:lnTo>
                  <a:lnTo>
                    <a:pt x="3889438" y="821283"/>
                  </a:lnTo>
                  <a:lnTo>
                    <a:pt x="3886504" y="821893"/>
                  </a:lnTo>
                  <a:lnTo>
                    <a:pt x="3876573" y="835431"/>
                  </a:lnTo>
                  <a:lnTo>
                    <a:pt x="3876878" y="838403"/>
                  </a:lnTo>
                  <a:lnTo>
                    <a:pt x="3923728" y="871220"/>
                  </a:lnTo>
                  <a:lnTo>
                    <a:pt x="3727450" y="871220"/>
                  </a:lnTo>
                  <a:lnTo>
                    <a:pt x="3727450" y="899795"/>
                  </a:lnTo>
                  <a:lnTo>
                    <a:pt x="3923728" y="899795"/>
                  </a:lnTo>
                  <a:lnTo>
                    <a:pt x="3883660" y="923175"/>
                  </a:lnTo>
                  <a:lnTo>
                    <a:pt x="3876573" y="935583"/>
                  </a:lnTo>
                  <a:lnTo>
                    <a:pt x="3876903" y="938542"/>
                  </a:lnTo>
                  <a:lnTo>
                    <a:pt x="3889438" y="949731"/>
                  </a:lnTo>
                  <a:lnTo>
                    <a:pt x="3892423" y="949718"/>
                  </a:lnTo>
                  <a:lnTo>
                    <a:pt x="3895344" y="949083"/>
                  </a:lnTo>
                  <a:lnTo>
                    <a:pt x="3898061" y="947851"/>
                  </a:lnTo>
                  <a:lnTo>
                    <a:pt x="3980446" y="899795"/>
                  </a:lnTo>
                  <a:lnTo>
                    <a:pt x="4004945" y="885507"/>
                  </a:lnTo>
                  <a:close/>
                </a:path>
                <a:path w="4661534" h="2066289">
                  <a:moveTo>
                    <a:pt x="4661306" y="368998"/>
                  </a:moveTo>
                  <a:lnTo>
                    <a:pt x="4647146" y="356133"/>
                  </a:lnTo>
                  <a:lnTo>
                    <a:pt x="4644174" y="356438"/>
                  </a:lnTo>
                  <a:lnTo>
                    <a:pt x="4611370" y="403288"/>
                  </a:lnTo>
                  <a:lnTo>
                    <a:pt x="4611370" y="28575"/>
                  </a:lnTo>
                  <a:lnTo>
                    <a:pt x="4611370" y="14287"/>
                  </a:lnTo>
                  <a:lnTo>
                    <a:pt x="4611370" y="0"/>
                  </a:lnTo>
                  <a:lnTo>
                    <a:pt x="0" y="0"/>
                  </a:lnTo>
                  <a:lnTo>
                    <a:pt x="0" y="504825"/>
                  </a:lnTo>
                  <a:lnTo>
                    <a:pt x="28575" y="504825"/>
                  </a:lnTo>
                  <a:lnTo>
                    <a:pt x="28575" y="28575"/>
                  </a:lnTo>
                  <a:lnTo>
                    <a:pt x="4582795" y="28575"/>
                  </a:lnTo>
                  <a:lnTo>
                    <a:pt x="4582795" y="403288"/>
                  </a:lnTo>
                  <a:lnTo>
                    <a:pt x="4559414" y="363220"/>
                  </a:lnTo>
                  <a:lnTo>
                    <a:pt x="4557649" y="360819"/>
                  </a:lnTo>
                  <a:lnTo>
                    <a:pt x="4555426" y="358825"/>
                  </a:lnTo>
                  <a:lnTo>
                    <a:pt x="4552823" y="357352"/>
                  </a:lnTo>
                  <a:lnTo>
                    <a:pt x="4549978" y="356438"/>
                  </a:lnTo>
                  <a:lnTo>
                    <a:pt x="4547006" y="356133"/>
                  </a:lnTo>
                  <a:lnTo>
                    <a:pt x="4544047" y="356463"/>
                  </a:lnTo>
                  <a:lnTo>
                    <a:pt x="4532858" y="368998"/>
                  </a:lnTo>
                  <a:lnTo>
                    <a:pt x="4532871" y="371983"/>
                  </a:lnTo>
                  <a:lnTo>
                    <a:pt x="4533506" y="374904"/>
                  </a:lnTo>
                  <a:lnTo>
                    <a:pt x="4534738" y="377621"/>
                  </a:lnTo>
                  <a:lnTo>
                    <a:pt x="4597082" y="484505"/>
                  </a:lnTo>
                  <a:lnTo>
                    <a:pt x="4613618" y="456145"/>
                  </a:lnTo>
                  <a:lnTo>
                    <a:pt x="4659427" y="377621"/>
                  </a:lnTo>
                  <a:lnTo>
                    <a:pt x="4660658" y="374904"/>
                  </a:lnTo>
                  <a:lnTo>
                    <a:pt x="4661293" y="371983"/>
                  </a:lnTo>
                  <a:lnTo>
                    <a:pt x="4661306" y="36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3">
              <a:extLst>
                <a:ext uri="{FF2B5EF4-FFF2-40B4-BE49-F238E27FC236}">
                  <a16:creationId xmlns:a16="http://schemas.microsoft.com/office/drawing/2014/main" id="{716BD83B-C71D-54D1-7664-7D5FCC6A01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6120" y="744537"/>
              <a:ext cx="3330067" cy="2727007"/>
            </a:xfrm>
            <a:prstGeom prst="rect">
              <a:avLst/>
            </a:prstGeom>
          </p:spPr>
        </p:pic>
        <p:pic>
          <p:nvPicPr>
            <p:cNvPr id="55" name="object 54">
              <a:extLst>
                <a:ext uri="{FF2B5EF4-FFF2-40B4-BE49-F238E27FC236}">
                  <a16:creationId xmlns:a16="http://schemas.microsoft.com/office/drawing/2014/main" id="{E802FA3E-52DF-D1A2-BADB-CF954D97599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78352" y="3504882"/>
              <a:ext cx="3007994" cy="2482215"/>
            </a:xfrm>
            <a:prstGeom prst="rect">
              <a:avLst/>
            </a:prstGeom>
          </p:spPr>
        </p:pic>
        <p:pic>
          <p:nvPicPr>
            <p:cNvPr id="56" name="object 55">
              <a:extLst>
                <a:ext uri="{FF2B5EF4-FFF2-40B4-BE49-F238E27FC236}">
                  <a16:creationId xmlns:a16="http://schemas.microsoft.com/office/drawing/2014/main" id="{26D7CBA8-E246-7B75-DA96-27B3DC75E37E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57460" y="3525011"/>
              <a:ext cx="1909572" cy="2183892"/>
            </a:xfrm>
            <a:prstGeom prst="rect">
              <a:avLst/>
            </a:prstGeom>
          </p:spPr>
        </p:pic>
      </p:grpSp>
      <p:sp>
        <p:nvSpPr>
          <p:cNvPr id="57" name="object 56">
            <a:extLst>
              <a:ext uri="{FF2B5EF4-FFF2-40B4-BE49-F238E27FC236}">
                <a16:creationId xmlns:a16="http://schemas.microsoft.com/office/drawing/2014/main" id="{B0E4EA28-4047-FDF2-D728-44A2A5C10015}"/>
              </a:ext>
            </a:extLst>
          </p:cNvPr>
          <p:cNvSpPr txBox="1"/>
          <p:nvPr/>
        </p:nvSpPr>
        <p:spPr>
          <a:xfrm>
            <a:off x="5435479" y="2830515"/>
            <a:ext cx="120092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(a)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系统框图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FCB66800-0B3D-238E-1194-BE080228821C}"/>
              </a:ext>
            </a:extLst>
          </p:cNvPr>
          <p:cNvSpPr txBox="1"/>
          <p:nvPr/>
        </p:nvSpPr>
        <p:spPr>
          <a:xfrm>
            <a:off x="10044161" y="5258509"/>
            <a:ext cx="1291668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输出转移矩阵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59" name="object 58">
            <a:extLst>
              <a:ext uri="{FF2B5EF4-FFF2-40B4-BE49-F238E27FC236}">
                <a16:creationId xmlns:a16="http://schemas.microsoft.com/office/drawing/2014/main" id="{6CB4C2E0-BFE5-DE0B-CD19-A476DDDF1D66}"/>
              </a:ext>
            </a:extLst>
          </p:cNvPr>
          <p:cNvGrpSpPr/>
          <p:nvPr/>
        </p:nvGrpSpPr>
        <p:grpSpPr>
          <a:xfrm>
            <a:off x="6098285" y="3479740"/>
            <a:ext cx="3235960" cy="1310640"/>
            <a:chOff x="6592823" y="3877055"/>
            <a:chExt cx="3235960" cy="1310640"/>
          </a:xfrm>
        </p:grpSpPr>
        <p:pic>
          <p:nvPicPr>
            <p:cNvPr id="60" name="object 59">
              <a:extLst>
                <a:ext uri="{FF2B5EF4-FFF2-40B4-BE49-F238E27FC236}">
                  <a16:creationId xmlns:a16="http://schemas.microsoft.com/office/drawing/2014/main" id="{F57560E6-3A11-3042-83C9-60D3B26CD87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2823" y="3877055"/>
              <a:ext cx="1964435" cy="1310639"/>
            </a:xfrm>
            <a:prstGeom prst="rect">
              <a:avLst/>
            </a:prstGeom>
          </p:spPr>
        </p:pic>
        <p:pic>
          <p:nvPicPr>
            <p:cNvPr id="61" name="object 60">
              <a:extLst>
                <a:ext uri="{FF2B5EF4-FFF2-40B4-BE49-F238E27FC236}">
                  <a16:creationId xmlns:a16="http://schemas.microsoft.com/office/drawing/2014/main" id="{D0FC9101-C341-7625-CCCF-6814DE4AA4D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63839" y="3877055"/>
              <a:ext cx="1964436" cy="1310639"/>
            </a:xfrm>
            <a:prstGeom prst="rect">
              <a:avLst/>
            </a:prstGeom>
          </p:spPr>
        </p:pic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75D33ED3-EE7D-C5AD-409F-C44A357325AE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65591" y="4466843"/>
              <a:ext cx="152400" cy="158495"/>
            </a:xfrm>
            <a:prstGeom prst="rect">
              <a:avLst/>
            </a:prstGeom>
          </p:spPr>
        </p:pic>
      </p:grpSp>
      <p:sp>
        <p:nvSpPr>
          <p:cNvPr id="63" name="object 62">
            <a:extLst>
              <a:ext uri="{FF2B5EF4-FFF2-40B4-BE49-F238E27FC236}">
                <a16:creationId xmlns:a16="http://schemas.microsoft.com/office/drawing/2014/main" id="{709C8843-34AE-43F2-C4ED-5D9BD604F367}"/>
              </a:ext>
            </a:extLst>
          </p:cNvPr>
          <p:cNvSpPr txBox="1"/>
          <p:nvPr/>
        </p:nvSpPr>
        <p:spPr>
          <a:xfrm>
            <a:off x="7254995" y="4911721"/>
            <a:ext cx="1053152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谱聚类方法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588B9EC8-C8B0-1C46-BAD2-00D86BD0B71A}"/>
              </a:ext>
            </a:extLst>
          </p:cNvPr>
          <p:cNvSpPr txBox="1"/>
          <p:nvPr/>
        </p:nvSpPr>
        <p:spPr>
          <a:xfrm>
            <a:off x="2286128" y="1135384"/>
            <a:ext cx="510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1200" b="1" spc="-5" dirty="0">
                <a:latin typeface="Calibri"/>
                <a:cs typeface="Calibri"/>
              </a:rPr>
              <a:t>源点云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65" name="object 64">
            <a:extLst>
              <a:ext uri="{FF2B5EF4-FFF2-40B4-BE49-F238E27FC236}">
                <a16:creationId xmlns:a16="http://schemas.microsoft.com/office/drawing/2014/main" id="{64720208-49C0-F57B-A538-C7499DD62D1A}"/>
              </a:ext>
            </a:extLst>
          </p:cNvPr>
          <p:cNvGrpSpPr/>
          <p:nvPr/>
        </p:nvGrpSpPr>
        <p:grpSpPr>
          <a:xfrm>
            <a:off x="2302001" y="445458"/>
            <a:ext cx="9638030" cy="1800225"/>
            <a:chOff x="2796539" y="842771"/>
            <a:chExt cx="9638030" cy="1800225"/>
          </a:xfrm>
        </p:grpSpPr>
        <p:pic>
          <p:nvPicPr>
            <p:cNvPr id="66" name="object 65">
              <a:extLst>
                <a:ext uri="{FF2B5EF4-FFF2-40B4-BE49-F238E27FC236}">
                  <a16:creationId xmlns:a16="http://schemas.microsoft.com/office/drawing/2014/main" id="{5A1A1016-F6F7-8653-5AAF-3ED85A7ECCC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3887" y="1807463"/>
              <a:ext cx="179831" cy="187452"/>
            </a:xfrm>
            <a:prstGeom prst="rect">
              <a:avLst/>
            </a:prstGeom>
          </p:spPr>
        </p:pic>
        <p:pic>
          <p:nvPicPr>
            <p:cNvPr id="67" name="object 66">
              <a:extLst>
                <a:ext uri="{FF2B5EF4-FFF2-40B4-BE49-F238E27FC236}">
                  <a16:creationId xmlns:a16="http://schemas.microsoft.com/office/drawing/2014/main" id="{54F47A8F-6309-9425-A69E-65E648E078B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6539" y="914399"/>
              <a:ext cx="420624" cy="627888"/>
            </a:xfrm>
            <a:prstGeom prst="rect">
              <a:avLst/>
            </a:prstGeom>
          </p:spPr>
        </p:pic>
        <p:pic>
          <p:nvPicPr>
            <p:cNvPr id="68" name="object 67">
              <a:extLst>
                <a:ext uri="{FF2B5EF4-FFF2-40B4-BE49-F238E27FC236}">
                  <a16:creationId xmlns:a16="http://schemas.microsoft.com/office/drawing/2014/main" id="{486E5630-A763-8518-CBCB-E215246EB80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84663" y="842771"/>
              <a:ext cx="2549652" cy="1799844"/>
            </a:xfrm>
            <a:prstGeom prst="rect">
              <a:avLst/>
            </a:prstGeom>
          </p:spPr>
        </p:pic>
      </p:grpSp>
      <p:sp>
        <p:nvSpPr>
          <p:cNvPr id="69" name="object 68">
            <a:extLst>
              <a:ext uri="{FF2B5EF4-FFF2-40B4-BE49-F238E27FC236}">
                <a16:creationId xmlns:a16="http://schemas.microsoft.com/office/drawing/2014/main" id="{CB5B6DB6-1084-CA2C-4C6D-300DE992B69B}"/>
              </a:ext>
            </a:extLst>
          </p:cNvPr>
          <p:cNvSpPr txBox="1"/>
          <p:nvPr/>
        </p:nvSpPr>
        <p:spPr>
          <a:xfrm>
            <a:off x="9848840" y="2343536"/>
            <a:ext cx="1871345" cy="252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730" marR="5080" indent="-494665">
              <a:lnSpc>
                <a:spcPct val="101299"/>
              </a:lnSpc>
              <a:spcBef>
                <a:spcPts val="95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聚类后的点对特征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0" name="object 69">
            <a:extLst>
              <a:ext uri="{FF2B5EF4-FFF2-40B4-BE49-F238E27FC236}">
                <a16:creationId xmlns:a16="http://schemas.microsoft.com/office/drawing/2014/main" id="{96FBDDDF-8BFE-2037-696D-C7EB19FFFF3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9821" y="533848"/>
            <a:ext cx="420624" cy="627888"/>
          </a:xfrm>
          <a:prstGeom prst="rect">
            <a:avLst/>
          </a:prstGeom>
        </p:spPr>
      </p:pic>
      <p:pic>
        <p:nvPicPr>
          <p:cNvPr id="71" name="object 71">
            <a:extLst>
              <a:ext uri="{FF2B5EF4-FFF2-40B4-BE49-F238E27FC236}">
                <a16:creationId xmlns:a16="http://schemas.microsoft.com/office/drawing/2014/main" id="{B1C6C7AA-79CE-86D9-9918-D91215BAF3F5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647169" y="1426914"/>
            <a:ext cx="179832" cy="187451"/>
          </a:xfrm>
          <a:prstGeom prst="rect">
            <a:avLst/>
          </a:prstGeom>
        </p:spPr>
      </p:pic>
      <p:sp>
        <p:nvSpPr>
          <p:cNvPr id="72" name="object 63">
            <a:extLst>
              <a:ext uri="{FF2B5EF4-FFF2-40B4-BE49-F238E27FC236}">
                <a16:creationId xmlns:a16="http://schemas.microsoft.com/office/drawing/2014/main" id="{66EDBC19-F00B-2078-2F28-1D34B5EC9B68}"/>
              </a:ext>
            </a:extLst>
          </p:cNvPr>
          <p:cNvSpPr txBox="1"/>
          <p:nvPr/>
        </p:nvSpPr>
        <p:spPr>
          <a:xfrm>
            <a:off x="6790323" y="1152015"/>
            <a:ext cx="510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1200" b="1" spc="-5" dirty="0">
                <a:latin typeface="Calibri"/>
                <a:cs typeface="Calibri"/>
              </a:rPr>
              <a:t>源点云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3" name="object 63">
            <a:extLst>
              <a:ext uri="{FF2B5EF4-FFF2-40B4-BE49-F238E27FC236}">
                <a16:creationId xmlns:a16="http://schemas.microsoft.com/office/drawing/2014/main" id="{23254C7E-7E8C-1024-A705-E2A6FF6F29B6}"/>
              </a:ext>
            </a:extLst>
          </p:cNvPr>
          <p:cNvSpPr txBox="1"/>
          <p:nvPr/>
        </p:nvSpPr>
        <p:spPr>
          <a:xfrm>
            <a:off x="11513825" y="1169415"/>
            <a:ext cx="510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1200" b="1" spc="-5" dirty="0">
                <a:latin typeface="Calibri"/>
                <a:cs typeface="Calibri"/>
              </a:rPr>
              <a:t>源点云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93</Words>
  <Application>Microsoft Macintosh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2023-05-17T06:30:40Z</dcterms:created>
  <dcterms:modified xsi:type="dcterms:W3CDTF">2023-05-17T06:32:00Z</dcterms:modified>
</cp:coreProperties>
</file>