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3599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4" userDrawn="1">
          <p15:clr>
            <a:srgbClr val="A4A3A4"/>
          </p15:clr>
        </p15:guide>
        <p15:guide id="2" pos="2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 showGuides="1">
      <p:cViewPr>
        <p:scale>
          <a:sx n="95" d="100"/>
          <a:sy n="95" d="100"/>
        </p:scale>
        <p:origin x="1096" y="1360"/>
      </p:cViewPr>
      <p:guideLst>
        <p:guide orient="horz" pos="1604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824885"/>
            <a:ext cx="7019925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2647331"/>
            <a:ext cx="7019925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37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3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268350"/>
            <a:ext cx="201822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268350"/>
            <a:ext cx="5937687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15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55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256579"/>
            <a:ext cx="8072914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3373044"/>
            <a:ext cx="8072914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52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341750"/>
            <a:ext cx="397795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341750"/>
            <a:ext cx="397795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66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268350"/>
            <a:ext cx="8072914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235577"/>
            <a:ext cx="39596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841114"/>
            <a:ext cx="395967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235577"/>
            <a:ext cx="397917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841114"/>
            <a:ext cx="397917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7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34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41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36021"/>
            <a:ext cx="3018811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725712"/>
            <a:ext cx="4738449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512094"/>
            <a:ext cx="3018811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41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36021"/>
            <a:ext cx="3018811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725712"/>
            <a:ext cx="4738449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512094"/>
            <a:ext cx="3018811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59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268350"/>
            <a:ext cx="8072914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341750"/>
            <a:ext cx="8072914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4671624"/>
            <a:ext cx="210597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47FF-837D-E74E-A44B-BECAF34378E4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4671624"/>
            <a:ext cx="3158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4671624"/>
            <a:ext cx="210597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70A3-61FD-3940-AB29-19BB6BB1C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25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2AE2EAB4-72AB-B1DA-E7B2-A989D7B0A22A}"/>
              </a:ext>
            </a:extLst>
          </p:cNvPr>
          <p:cNvGrpSpPr/>
          <p:nvPr/>
        </p:nvGrpSpPr>
        <p:grpSpPr>
          <a:xfrm>
            <a:off x="-86228" y="229450"/>
            <a:ext cx="9446128" cy="4633800"/>
            <a:chOff x="394583" y="857316"/>
            <a:chExt cx="9446128" cy="4633800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82CFA2F4-93C0-EC2E-0080-F5F929C4D099}"/>
                </a:ext>
              </a:extLst>
            </p:cNvPr>
            <p:cNvSpPr/>
            <p:nvPr/>
          </p:nvSpPr>
          <p:spPr>
            <a:xfrm>
              <a:off x="1328553" y="1339640"/>
              <a:ext cx="8512158" cy="1836969"/>
            </a:xfrm>
            <a:custGeom>
              <a:avLst/>
              <a:gdLst/>
              <a:ahLst/>
              <a:cxnLst/>
              <a:rect l="l" t="t" r="r" b="b"/>
              <a:pathLst>
                <a:path w="3469640" h="720089">
                  <a:moveTo>
                    <a:pt x="0" y="719881"/>
                  </a:moveTo>
                  <a:lnTo>
                    <a:pt x="18435" y="667956"/>
                  </a:lnTo>
                  <a:lnTo>
                    <a:pt x="38141" y="619120"/>
                  </a:lnTo>
                  <a:lnTo>
                    <a:pt x="59191" y="572712"/>
                  </a:lnTo>
                  <a:lnTo>
                    <a:pt x="81660" y="528071"/>
                  </a:lnTo>
                  <a:lnTo>
                    <a:pt x="105621" y="484535"/>
                  </a:lnTo>
                  <a:lnTo>
                    <a:pt x="131150" y="441443"/>
                  </a:lnTo>
                  <a:lnTo>
                    <a:pt x="158319" y="398134"/>
                  </a:lnTo>
                  <a:lnTo>
                    <a:pt x="187203" y="353947"/>
                  </a:lnTo>
                  <a:lnTo>
                    <a:pt x="212749" y="315962"/>
                  </a:lnTo>
                  <a:lnTo>
                    <a:pt x="239741" y="277439"/>
                  </a:lnTo>
                  <a:lnTo>
                    <a:pt x="268378" y="238914"/>
                  </a:lnTo>
                  <a:lnTo>
                    <a:pt x="298855" y="200920"/>
                  </a:lnTo>
                  <a:lnTo>
                    <a:pt x="331371" y="163992"/>
                  </a:lnTo>
                  <a:lnTo>
                    <a:pt x="366122" y="128667"/>
                  </a:lnTo>
                  <a:lnTo>
                    <a:pt x="403307" y="95477"/>
                  </a:lnTo>
                  <a:lnTo>
                    <a:pt x="447510" y="61956"/>
                  </a:lnTo>
                  <a:lnTo>
                    <a:pt x="493891" y="33734"/>
                  </a:lnTo>
                  <a:lnTo>
                    <a:pt x="541380" y="12822"/>
                  </a:lnTo>
                  <a:lnTo>
                    <a:pt x="588903" y="1235"/>
                  </a:lnTo>
                  <a:lnTo>
                    <a:pt x="630686" y="0"/>
                  </a:lnTo>
                  <a:lnTo>
                    <a:pt x="671453" y="6988"/>
                  </a:lnTo>
                  <a:lnTo>
                    <a:pt x="711020" y="21365"/>
                  </a:lnTo>
                  <a:lnTo>
                    <a:pt x="749204" y="42291"/>
                  </a:lnTo>
                  <a:lnTo>
                    <a:pt x="785821" y="68929"/>
                  </a:lnTo>
                  <a:lnTo>
                    <a:pt x="820689" y="100442"/>
                  </a:lnTo>
                  <a:lnTo>
                    <a:pt x="853623" y="135992"/>
                  </a:lnTo>
                  <a:lnTo>
                    <a:pt x="884440" y="174742"/>
                  </a:lnTo>
                  <a:lnTo>
                    <a:pt x="912957" y="215854"/>
                  </a:lnTo>
                  <a:lnTo>
                    <a:pt x="938991" y="258491"/>
                  </a:lnTo>
                  <a:lnTo>
                    <a:pt x="962358" y="301815"/>
                  </a:lnTo>
                  <a:lnTo>
                    <a:pt x="983905" y="346883"/>
                  </a:lnTo>
                  <a:lnTo>
                    <a:pt x="1003588" y="391551"/>
                  </a:lnTo>
                  <a:lnTo>
                    <a:pt x="1022632" y="435581"/>
                  </a:lnTo>
                  <a:lnTo>
                    <a:pt x="1042265" y="478740"/>
                  </a:lnTo>
                  <a:lnTo>
                    <a:pt x="1063712" y="520791"/>
                  </a:lnTo>
                  <a:lnTo>
                    <a:pt x="1088199" y="561498"/>
                  </a:lnTo>
                  <a:lnTo>
                    <a:pt x="1116952" y="600626"/>
                  </a:lnTo>
                  <a:lnTo>
                    <a:pt x="1150583" y="637166"/>
                  </a:lnTo>
                  <a:lnTo>
                    <a:pt x="1188380" y="668392"/>
                  </a:lnTo>
                  <a:lnTo>
                    <a:pt x="1229069" y="690790"/>
                  </a:lnTo>
                  <a:lnTo>
                    <a:pt x="1271378" y="700848"/>
                  </a:lnTo>
                  <a:lnTo>
                    <a:pt x="1314217" y="696068"/>
                  </a:lnTo>
                  <a:lnTo>
                    <a:pt x="1356610" y="678518"/>
                  </a:lnTo>
                  <a:lnTo>
                    <a:pt x="1397788" y="651416"/>
                  </a:lnTo>
                  <a:lnTo>
                    <a:pt x="1436981" y="617978"/>
                  </a:lnTo>
                  <a:lnTo>
                    <a:pt x="1473423" y="581424"/>
                  </a:lnTo>
                  <a:lnTo>
                    <a:pt x="1506349" y="544582"/>
                  </a:lnTo>
                  <a:lnTo>
                    <a:pt x="1536107" y="507564"/>
                  </a:lnTo>
                  <a:lnTo>
                    <a:pt x="1563033" y="470097"/>
                  </a:lnTo>
                  <a:lnTo>
                    <a:pt x="1587464" y="431907"/>
                  </a:lnTo>
                  <a:lnTo>
                    <a:pt x="1609739" y="392720"/>
                  </a:lnTo>
                  <a:lnTo>
                    <a:pt x="1630196" y="352263"/>
                  </a:lnTo>
                  <a:lnTo>
                    <a:pt x="1650733" y="308527"/>
                  </a:lnTo>
                  <a:lnTo>
                    <a:pt x="1673329" y="265833"/>
                  </a:lnTo>
                  <a:lnTo>
                    <a:pt x="1701710" y="226960"/>
                  </a:lnTo>
                  <a:lnTo>
                    <a:pt x="1739602" y="194688"/>
                  </a:lnTo>
                  <a:lnTo>
                    <a:pt x="1782412" y="173791"/>
                  </a:lnTo>
                  <a:lnTo>
                    <a:pt x="1831479" y="160515"/>
                  </a:lnTo>
                  <a:lnTo>
                    <a:pt x="1882901" y="155304"/>
                  </a:lnTo>
                  <a:lnTo>
                    <a:pt x="1932773" y="158602"/>
                  </a:lnTo>
                  <a:lnTo>
                    <a:pt x="1977193" y="170854"/>
                  </a:lnTo>
                  <a:lnTo>
                    <a:pt x="2016363" y="193696"/>
                  </a:lnTo>
                  <a:lnTo>
                    <a:pt x="2050486" y="222523"/>
                  </a:lnTo>
                  <a:lnTo>
                    <a:pt x="2085396" y="252360"/>
                  </a:lnTo>
                  <a:lnTo>
                    <a:pt x="2126924" y="278234"/>
                  </a:lnTo>
                  <a:lnTo>
                    <a:pt x="2160453" y="291031"/>
                  </a:lnTo>
                  <a:lnTo>
                    <a:pt x="2197032" y="299510"/>
                  </a:lnTo>
                  <a:lnTo>
                    <a:pt x="2234208" y="303330"/>
                  </a:lnTo>
                  <a:lnTo>
                    <a:pt x="2269529" y="302152"/>
                  </a:lnTo>
                  <a:lnTo>
                    <a:pt x="2316016" y="290613"/>
                  </a:lnTo>
                  <a:lnTo>
                    <a:pt x="2355388" y="269444"/>
                  </a:lnTo>
                  <a:lnTo>
                    <a:pt x="2390530" y="241387"/>
                  </a:lnTo>
                  <a:lnTo>
                    <a:pt x="2424329" y="209182"/>
                  </a:lnTo>
                  <a:lnTo>
                    <a:pt x="2459669" y="175570"/>
                  </a:lnTo>
                  <a:lnTo>
                    <a:pt x="2488582" y="151227"/>
                  </a:lnTo>
                  <a:lnTo>
                    <a:pt x="2518815" y="129765"/>
                  </a:lnTo>
                  <a:lnTo>
                    <a:pt x="2549174" y="113310"/>
                  </a:lnTo>
                  <a:lnTo>
                    <a:pt x="2578464" y="103984"/>
                  </a:lnTo>
                  <a:lnTo>
                    <a:pt x="2611683" y="104463"/>
                  </a:lnTo>
                  <a:lnTo>
                    <a:pt x="2670212" y="139618"/>
                  </a:lnTo>
                  <a:lnTo>
                    <a:pt x="2696654" y="170467"/>
                  </a:lnTo>
                  <a:lnTo>
                    <a:pt x="2721968" y="207612"/>
                  </a:lnTo>
                  <a:lnTo>
                    <a:pt x="2746720" y="249141"/>
                  </a:lnTo>
                  <a:lnTo>
                    <a:pt x="2771477" y="293140"/>
                  </a:lnTo>
                  <a:lnTo>
                    <a:pt x="2796803" y="337697"/>
                  </a:lnTo>
                  <a:lnTo>
                    <a:pt x="2823265" y="380898"/>
                  </a:lnTo>
                  <a:lnTo>
                    <a:pt x="2854137" y="424648"/>
                  </a:lnTo>
                  <a:lnTo>
                    <a:pt x="2887464" y="463487"/>
                  </a:lnTo>
                  <a:lnTo>
                    <a:pt x="2923647" y="496444"/>
                  </a:lnTo>
                  <a:lnTo>
                    <a:pt x="2963090" y="522548"/>
                  </a:lnTo>
                  <a:lnTo>
                    <a:pt x="3006196" y="540831"/>
                  </a:lnTo>
                  <a:lnTo>
                    <a:pt x="3049053" y="550141"/>
                  </a:lnTo>
                  <a:lnTo>
                    <a:pt x="3094442" y="552749"/>
                  </a:lnTo>
                  <a:lnTo>
                    <a:pt x="3141472" y="549329"/>
                  </a:lnTo>
                  <a:lnTo>
                    <a:pt x="3189250" y="540552"/>
                  </a:lnTo>
                  <a:lnTo>
                    <a:pt x="3236882" y="527093"/>
                  </a:lnTo>
                  <a:lnTo>
                    <a:pt x="3283477" y="509625"/>
                  </a:lnTo>
                  <a:lnTo>
                    <a:pt x="3328141" y="488820"/>
                  </a:lnTo>
                  <a:lnTo>
                    <a:pt x="3369982" y="465351"/>
                  </a:lnTo>
                  <a:lnTo>
                    <a:pt x="3408108" y="439893"/>
                  </a:lnTo>
                  <a:lnTo>
                    <a:pt x="3441625" y="413118"/>
                  </a:lnTo>
                  <a:lnTo>
                    <a:pt x="3469641" y="385698"/>
                  </a:lnTo>
                </a:path>
              </a:pathLst>
            </a:custGeom>
            <a:ln w="1263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DAA62D3D-9829-D8B1-1816-9B40252D3799}"/>
                </a:ext>
              </a:extLst>
            </p:cNvPr>
            <p:cNvSpPr/>
            <p:nvPr/>
          </p:nvSpPr>
          <p:spPr>
            <a:xfrm>
              <a:off x="1328553" y="4033204"/>
              <a:ext cx="8381298" cy="1457912"/>
            </a:xfrm>
            <a:custGeom>
              <a:avLst/>
              <a:gdLst/>
              <a:ahLst/>
              <a:cxnLst/>
              <a:rect l="l" t="t" r="r" b="b"/>
              <a:pathLst>
                <a:path w="3416300" h="571500">
                  <a:moveTo>
                    <a:pt x="0" y="571220"/>
                  </a:moveTo>
                  <a:lnTo>
                    <a:pt x="7505" y="563766"/>
                  </a:lnTo>
                  <a:lnTo>
                    <a:pt x="12053" y="556251"/>
                  </a:lnTo>
                  <a:lnTo>
                    <a:pt x="14643" y="548719"/>
                  </a:lnTo>
                  <a:lnTo>
                    <a:pt x="16278" y="541213"/>
                  </a:lnTo>
                  <a:lnTo>
                    <a:pt x="28755" y="486921"/>
                  </a:lnTo>
                  <a:lnTo>
                    <a:pt x="43884" y="435842"/>
                  </a:lnTo>
                  <a:lnTo>
                    <a:pt x="61749" y="387341"/>
                  </a:lnTo>
                  <a:lnTo>
                    <a:pt x="82432" y="340786"/>
                  </a:lnTo>
                  <a:lnTo>
                    <a:pt x="106015" y="295546"/>
                  </a:lnTo>
                  <a:lnTo>
                    <a:pt x="132581" y="250986"/>
                  </a:lnTo>
                  <a:lnTo>
                    <a:pt x="162211" y="206474"/>
                  </a:lnTo>
                  <a:lnTo>
                    <a:pt x="190978" y="167211"/>
                  </a:lnTo>
                  <a:lnTo>
                    <a:pt x="223027" y="128973"/>
                  </a:lnTo>
                  <a:lnTo>
                    <a:pt x="259207" y="93235"/>
                  </a:lnTo>
                  <a:lnTo>
                    <a:pt x="300366" y="61473"/>
                  </a:lnTo>
                  <a:lnTo>
                    <a:pt x="347355" y="35162"/>
                  </a:lnTo>
                  <a:lnTo>
                    <a:pt x="399340" y="15925"/>
                  </a:lnTo>
                  <a:lnTo>
                    <a:pt x="454567" y="3991"/>
                  </a:lnTo>
                  <a:lnTo>
                    <a:pt x="509831" y="0"/>
                  </a:lnTo>
                  <a:lnTo>
                    <a:pt x="561924" y="4591"/>
                  </a:lnTo>
                  <a:lnTo>
                    <a:pt x="607678" y="17742"/>
                  </a:lnTo>
                  <a:lnTo>
                    <a:pt x="648223" y="38245"/>
                  </a:lnTo>
                  <a:lnTo>
                    <a:pt x="684532" y="64528"/>
                  </a:lnTo>
                  <a:lnTo>
                    <a:pt x="717576" y="95020"/>
                  </a:lnTo>
                  <a:lnTo>
                    <a:pt x="748328" y="128149"/>
                  </a:lnTo>
                  <a:lnTo>
                    <a:pt x="777760" y="162343"/>
                  </a:lnTo>
                  <a:lnTo>
                    <a:pt x="806843" y="196030"/>
                  </a:lnTo>
                  <a:lnTo>
                    <a:pt x="838285" y="229855"/>
                  </a:lnTo>
                  <a:lnTo>
                    <a:pt x="871014" y="261592"/>
                  </a:lnTo>
                  <a:lnTo>
                    <a:pt x="905595" y="291495"/>
                  </a:lnTo>
                  <a:lnTo>
                    <a:pt x="942590" y="319816"/>
                  </a:lnTo>
                  <a:lnTo>
                    <a:pt x="982563" y="346809"/>
                  </a:lnTo>
                  <a:lnTo>
                    <a:pt x="1025595" y="372418"/>
                  </a:lnTo>
                  <a:lnTo>
                    <a:pt x="1071553" y="396314"/>
                  </a:lnTo>
                  <a:lnTo>
                    <a:pt x="1119852" y="417842"/>
                  </a:lnTo>
                  <a:lnTo>
                    <a:pt x="1169905" y="436348"/>
                  </a:lnTo>
                  <a:lnTo>
                    <a:pt x="1221125" y="451178"/>
                  </a:lnTo>
                  <a:lnTo>
                    <a:pt x="1272925" y="461679"/>
                  </a:lnTo>
                  <a:lnTo>
                    <a:pt x="1324719" y="467196"/>
                  </a:lnTo>
                  <a:lnTo>
                    <a:pt x="1375921" y="467075"/>
                  </a:lnTo>
                  <a:lnTo>
                    <a:pt x="1427667" y="460551"/>
                  </a:lnTo>
                  <a:lnTo>
                    <a:pt x="1477935" y="447910"/>
                  </a:lnTo>
                  <a:lnTo>
                    <a:pt x="1526500" y="429746"/>
                  </a:lnTo>
                  <a:lnTo>
                    <a:pt x="1573135" y="406654"/>
                  </a:lnTo>
                  <a:lnTo>
                    <a:pt x="1617612" y="379231"/>
                  </a:lnTo>
                  <a:lnTo>
                    <a:pt x="1659705" y="348071"/>
                  </a:lnTo>
                  <a:lnTo>
                    <a:pt x="1699186" y="313770"/>
                  </a:lnTo>
                  <a:lnTo>
                    <a:pt x="1735829" y="276924"/>
                  </a:lnTo>
                  <a:lnTo>
                    <a:pt x="1769056" y="239212"/>
                  </a:lnTo>
                  <a:lnTo>
                    <a:pt x="1801044" y="201544"/>
                  </a:lnTo>
                  <a:lnTo>
                    <a:pt x="1833470" y="165830"/>
                  </a:lnTo>
                  <a:lnTo>
                    <a:pt x="1868014" y="133985"/>
                  </a:lnTo>
                  <a:lnTo>
                    <a:pt x="1906351" y="107920"/>
                  </a:lnTo>
                  <a:lnTo>
                    <a:pt x="1977067" y="83259"/>
                  </a:lnTo>
                  <a:lnTo>
                    <a:pt x="2012999" y="81737"/>
                  </a:lnTo>
                  <a:lnTo>
                    <a:pt x="2046777" y="89156"/>
                  </a:lnTo>
                  <a:lnTo>
                    <a:pt x="2080062" y="108049"/>
                  </a:lnTo>
                  <a:lnTo>
                    <a:pt x="2112106" y="134382"/>
                  </a:lnTo>
                  <a:lnTo>
                    <a:pt x="2146633" y="163241"/>
                  </a:lnTo>
                  <a:lnTo>
                    <a:pt x="2187370" y="189714"/>
                  </a:lnTo>
                  <a:lnTo>
                    <a:pt x="2229130" y="207050"/>
                  </a:lnTo>
                  <a:lnTo>
                    <a:pt x="2273532" y="216990"/>
                  </a:lnTo>
                  <a:lnTo>
                    <a:pt x="2315827" y="217564"/>
                  </a:lnTo>
                  <a:lnTo>
                    <a:pt x="2351269" y="206802"/>
                  </a:lnTo>
                  <a:lnTo>
                    <a:pt x="2378180" y="182241"/>
                  </a:lnTo>
                  <a:lnTo>
                    <a:pt x="2398427" y="149565"/>
                  </a:lnTo>
                  <a:lnTo>
                    <a:pt x="2418422" y="115729"/>
                  </a:lnTo>
                  <a:lnTo>
                    <a:pt x="2444578" y="87691"/>
                  </a:lnTo>
                  <a:lnTo>
                    <a:pt x="2477468" y="72042"/>
                  </a:lnTo>
                  <a:lnTo>
                    <a:pt x="2516992" y="65174"/>
                  </a:lnTo>
                  <a:lnTo>
                    <a:pt x="2559502" y="65486"/>
                  </a:lnTo>
                  <a:lnTo>
                    <a:pt x="2601352" y="71377"/>
                  </a:lnTo>
                  <a:lnTo>
                    <a:pt x="2655132" y="86731"/>
                  </a:lnTo>
                  <a:lnTo>
                    <a:pt x="2702737" y="108074"/>
                  </a:lnTo>
                  <a:lnTo>
                    <a:pt x="2746723" y="133261"/>
                  </a:lnTo>
                  <a:lnTo>
                    <a:pt x="2789647" y="160146"/>
                  </a:lnTo>
                  <a:lnTo>
                    <a:pt x="2834066" y="186582"/>
                  </a:lnTo>
                  <a:lnTo>
                    <a:pt x="2882537" y="210424"/>
                  </a:lnTo>
                  <a:lnTo>
                    <a:pt x="2925524" y="226259"/>
                  </a:lnTo>
                  <a:lnTo>
                    <a:pt x="2971359" y="238313"/>
                  </a:lnTo>
                  <a:lnTo>
                    <a:pt x="3018647" y="245845"/>
                  </a:lnTo>
                  <a:lnTo>
                    <a:pt x="3065992" y="248112"/>
                  </a:lnTo>
                  <a:lnTo>
                    <a:pt x="3111997" y="244373"/>
                  </a:lnTo>
                  <a:lnTo>
                    <a:pt x="3169307" y="229576"/>
                  </a:lnTo>
                  <a:lnTo>
                    <a:pt x="3221856" y="205761"/>
                  </a:lnTo>
                  <a:lnTo>
                    <a:pt x="3269721" y="175864"/>
                  </a:lnTo>
                  <a:lnTo>
                    <a:pt x="3312974" y="142822"/>
                  </a:lnTo>
                  <a:lnTo>
                    <a:pt x="3351692" y="109572"/>
                  </a:lnTo>
                  <a:lnTo>
                    <a:pt x="3385948" y="79052"/>
                  </a:lnTo>
                  <a:lnTo>
                    <a:pt x="3415818" y="54197"/>
                  </a:lnTo>
                </a:path>
              </a:pathLst>
            </a:custGeom>
            <a:ln w="126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7185708-F387-AC2A-1B00-426F98F2DB13}"/>
                </a:ext>
              </a:extLst>
            </p:cNvPr>
            <p:cNvSpPr txBox="1"/>
            <p:nvPr/>
          </p:nvSpPr>
          <p:spPr>
            <a:xfrm>
              <a:off x="3801705" y="85731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切平面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F87F6BD-2A5A-9462-E7BA-4C905DEBBE65}"/>
                </a:ext>
              </a:extLst>
            </p:cNvPr>
            <p:cNvSpPr txBox="1"/>
            <p:nvPr/>
          </p:nvSpPr>
          <p:spPr>
            <a:xfrm>
              <a:off x="394583" y="166638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目标点云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26D53F0-E928-31CD-17A7-54903E6FA894}"/>
                </a:ext>
              </a:extLst>
            </p:cNvPr>
            <p:cNvSpPr txBox="1"/>
            <p:nvPr/>
          </p:nvSpPr>
          <p:spPr>
            <a:xfrm>
              <a:off x="414506" y="45689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FF2C22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源点云</a:t>
              </a:r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2BB299C3-60E6-A6FD-A4CC-173D852DB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6191" y="1088148"/>
              <a:ext cx="1761944" cy="13900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858D2ADC-F080-B62B-9FD3-51E18344B301}"/>
                </a:ext>
              </a:extLst>
            </p:cNvPr>
            <p:cNvCxnSpPr>
              <a:cxnSpLocks/>
            </p:cNvCxnSpPr>
            <p:nvPr/>
          </p:nvCxnSpPr>
          <p:spPr>
            <a:xfrm>
              <a:off x="1328553" y="2337062"/>
              <a:ext cx="1225107" cy="169614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0F506091-8032-6F21-7BD4-8DBF7C16D370}"/>
                </a:ext>
              </a:extLst>
            </p:cNvPr>
            <p:cNvCxnSpPr>
              <a:cxnSpLocks/>
            </p:cNvCxnSpPr>
            <p:nvPr/>
          </p:nvCxnSpPr>
          <p:spPr>
            <a:xfrm>
              <a:off x="2351289" y="1548627"/>
              <a:ext cx="404742" cy="469050"/>
            </a:xfrm>
            <a:prstGeom prst="line">
              <a:avLst/>
            </a:prstGeom>
            <a:ln w="12700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7736F3C-F588-1CC6-48CA-1E0FE1AC06D3}"/>
                </a:ext>
              </a:extLst>
            </p:cNvPr>
            <p:cNvGrpSpPr/>
            <p:nvPr/>
          </p:nvGrpSpPr>
          <p:grpSpPr>
            <a:xfrm rot="19440325">
              <a:off x="1359685" y="2283263"/>
              <a:ext cx="180000" cy="180000"/>
              <a:chOff x="2768984" y="3501392"/>
              <a:chExt cx="180000" cy="180000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CACD122C-198D-CAEC-8BB6-5E391A6C4F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8984" y="3501392"/>
                <a:ext cx="0" cy="18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127DE20A-D7A8-7A18-9A83-299ED55F1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984" y="3681392"/>
                <a:ext cx="18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1D7DC671-58A7-9F8C-E393-3728E3C29610}"/>
                </a:ext>
              </a:extLst>
            </p:cNvPr>
            <p:cNvGrpSpPr/>
            <p:nvPr/>
          </p:nvGrpSpPr>
          <p:grpSpPr>
            <a:xfrm>
              <a:off x="4960097" y="3139398"/>
              <a:ext cx="180000" cy="180000"/>
              <a:chOff x="2768984" y="3501392"/>
              <a:chExt cx="180000" cy="180000"/>
            </a:xfrm>
          </p:grpSpPr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8BAA6A7F-6887-DA00-7262-29D5F6ED22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8984" y="3501392"/>
                <a:ext cx="0" cy="18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660D7285-0529-67EF-0BF9-97BED2799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984" y="3681392"/>
                <a:ext cx="18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A2B3C06A-DE24-8C93-D65B-3800BB8CC8E6}"/>
                </a:ext>
              </a:extLst>
            </p:cNvPr>
            <p:cNvGrpSpPr/>
            <p:nvPr/>
          </p:nvGrpSpPr>
          <p:grpSpPr>
            <a:xfrm rot="19256595">
              <a:off x="2387884" y="1480739"/>
              <a:ext cx="180000" cy="180000"/>
              <a:chOff x="2768984" y="3501392"/>
              <a:chExt cx="180000" cy="180000"/>
            </a:xfrm>
          </p:grpSpPr>
          <p:cxnSp>
            <p:nvCxnSpPr>
              <p:cNvPr id="59" name="直线连接符 58">
                <a:extLst>
                  <a:ext uri="{FF2B5EF4-FFF2-40B4-BE49-F238E27FC236}">
                    <a16:creationId xmlns:a16="http://schemas.microsoft.com/office/drawing/2014/main" id="{30CBC1E6-399D-F562-4EDF-2BEA9436AC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8984" y="3501392"/>
                <a:ext cx="0" cy="18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线连接符 59">
                <a:extLst>
                  <a:ext uri="{FF2B5EF4-FFF2-40B4-BE49-F238E27FC236}">
                    <a16:creationId xmlns:a16="http://schemas.microsoft.com/office/drawing/2014/main" id="{289A47DE-815B-193B-6B4D-A9673A46D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984" y="3681392"/>
                <a:ext cx="18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95AA7173-4112-E1F2-DBDE-DC03B8F50FEE}"/>
                    </a:ext>
                  </a:extLst>
                </p:cNvPr>
                <p:cNvSpPr txBox="1"/>
                <p:nvPr/>
              </p:nvSpPr>
              <p:spPr>
                <a:xfrm>
                  <a:off x="1923611" y="2930726"/>
                  <a:ext cx="376065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95AA7173-4112-E1F2-DBDE-DC03B8F50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611" y="2930726"/>
                  <a:ext cx="376065" cy="301749"/>
                </a:xfrm>
                <a:prstGeom prst="rect">
                  <a:avLst/>
                </a:prstGeom>
                <a:blipFill>
                  <a:blip r:embed="rId2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FD83722-40F8-46C0-DF41-21708470BCB8}"/>
                    </a:ext>
                  </a:extLst>
                </p:cNvPr>
                <p:cNvSpPr txBox="1"/>
                <p:nvPr/>
              </p:nvSpPr>
              <p:spPr>
                <a:xfrm>
                  <a:off x="2351289" y="4030445"/>
                  <a:ext cx="385618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FD83722-40F8-46C0-DF41-21708470B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289" y="4030445"/>
                  <a:ext cx="385618" cy="301749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2826DCF4-B7D2-89D2-6FEF-13397C4D00E9}"/>
                    </a:ext>
                  </a:extLst>
                </p:cNvPr>
                <p:cNvSpPr txBox="1"/>
                <p:nvPr/>
              </p:nvSpPr>
              <p:spPr>
                <a:xfrm>
                  <a:off x="2042936" y="1179295"/>
                  <a:ext cx="410690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2826DCF4-B7D2-89D2-6FEF-13397C4D0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936" y="1179295"/>
                  <a:ext cx="410690" cy="301749"/>
                </a:xfrm>
                <a:prstGeom prst="rect">
                  <a:avLst/>
                </a:prstGeom>
                <a:blipFill>
                  <a:blip r:embed="rId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3591C2-189A-D787-0663-6D9F5AE7B408}"/>
                    </a:ext>
                  </a:extLst>
                </p:cNvPr>
                <p:cNvSpPr txBox="1"/>
                <p:nvPr/>
              </p:nvSpPr>
              <p:spPr>
                <a:xfrm>
                  <a:off x="2713736" y="1778470"/>
                  <a:ext cx="409086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3591C2-189A-D787-0663-6D9F5AE7B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736" y="1778470"/>
                  <a:ext cx="409086" cy="301749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F820BC0C-24A1-CC17-2BAC-96E72266E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09443" y="3136638"/>
              <a:ext cx="190820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B8D8D2BA-4F1E-7EB0-CB99-D848223F8645}"/>
                    </a:ext>
                  </a:extLst>
                </p:cNvPr>
                <p:cNvSpPr txBox="1"/>
                <p:nvPr/>
              </p:nvSpPr>
              <p:spPr>
                <a:xfrm>
                  <a:off x="4021494" y="3437251"/>
                  <a:ext cx="413125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B8D8D2BA-4F1E-7EB0-CB99-D848223F8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1494" y="3437251"/>
                  <a:ext cx="413125" cy="301749"/>
                </a:xfrm>
                <a:prstGeom prst="rect">
                  <a:avLst/>
                </a:prstGeom>
                <a:blipFill>
                  <a:blip r:embed="rId6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49B8C118-2F2C-A154-4B71-74370CD4F77B}"/>
                </a:ext>
              </a:extLst>
            </p:cNvPr>
            <p:cNvCxnSpPr>
              <a:cxnSpLocks/>
            </p:cNvCxnSpPr>
            <p:nvPr/>
          </p:nvCxnSpPr>
          <p:spPr>
            <a:xfrm>
              <a:off x="4462089" y="3141495"/>
              <a:ext cx="0" cy="557479"/>
            </a:xfrm>
            <a:prstGeom prst="line">
              <a:avLst/>
            </a:prstGeom>
            <a:ln w="12700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7A909C67-65B9-54D9-6975-AFCA13091580}"/>
                </a:ext>
              </a:extLst>
            </p:cNvPr>
            <p:cNvGrpSpPr/>
            <p:nvPr/>
          </p:nvGrpSpPr>
          <p:grpSpPr>
            <a:xfrm>
              <a:off x="4462089" y="3145016"/>
              <a:ext cx="180000" cy="180000"/>
              <a:chOff x="2768984" y="3501392"/>
              <a:chExt cx="180000" cy="180000"/>
            </a:xfrm>
          </p:grpSpPr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7F8D12E4-93A0-68F4-77C6-79520CF7BF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8984" y="3501392"/>
                <a:ext cx="0" cy="18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EB83C41-DBD7-00D7-BD40-FC5FA84EE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984" y="3681392"/>
                <a:ext cx="18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C284B99-649B-6569-AC8A-B61628B0AF4C}"/>
                    </a:ext>
                  </a:extLst>
                </p:cNvPr>
                <p:cNvSpPr txBox="1"/>
                <p:nvPr/>
              </p:nvSpPr>
              <p:spPr>
                <a:xfrm>
                  <a:off x="4220965" y="2727336"/>
                  <a:ext cx="41472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C284B99-649B-6569-AC8A-B61628B0A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965" y="2727336"/>
                  <a:ext cx="414729" cy="301749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F22277CC-2483-495F-05F8-B2D35B49104D}"/>
                </a:ext>
              </a:extLst>
            </p:cNvPr>
            <p:cNvCxnSpPr>
              <a:cxnSpLocks/>
            </p:cNvCxnSpPr>
            <p:nvPr/>
          </p:nvCxnSpPr>
          <p:spPr>
            <a:xfrm>
              <a:off x="4949658" y="3123573"/>
              <a:ext cx="0" cy="2053444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B53C951E-1866-6600-D565-54DB73E2B580}"/>
                    </a:ext>
                  </a:extLst>
                </p:cNvPr>
                <p:cNvSpPr txBox="1"/>
                <p:nvPr/>
              </p:nvSpPr>
              <p:spPr>
                <a:xfrm>
                  <a:off x="4905055" y="3958592"/>
                  <a:ext cx="380104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B53C951E-1866-6600-D565-54DB73E2B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55" y="3958592"/>
                  <a:ext cx="380104" cy="301749"/>
                </a:xfrm>
                <a:prstGeom prst="rect">
                  <a:avLst/>
                </a:prstGeom>
                <a:blipFill>
                  <a:blip r:embed="rId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0015CD04-CBB5-EBDC-1183-F5AC84325F19}"/>
                    </a:ext>
                  </a:extLst>
                </p:cNvPr>
                <p:cNvSpPr txBox="1"/>
                <p:nvPr/>
              </p:nvSpPr>
              <p:spPr>
                <a:xfrm>
                  <a:off x="4898964" y="5071781"/>
                  <a:ext cx="389658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0015CD04-CBB5-EBDC-1183-F5AC84325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64" y="5071781"/>
                  <a:ext cx="389658" cy="301749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384C218A-21B1-8383-203A-180327CC7E10}"/>
                </a:ext>
              </a:extLst>
            </p:cNvPr>
            <p:cNvGrpSpPr/>
            <p:nvPr/>
          </p:nvGrpSpPr>
          <p:grpSpPr>
            <a:xfrm rot="870279">
              <a:off x="9197835" y="2874365"/>
              <a:ext cx="180000" cy="180000"/>
              <a:chOff x="2768984" y="3501392"/>
              <a:chExt cx="180000" cy="180000"/>
            </a:xfrm>
          </p:grpSpPr>
          <p:cxnSp>
            <p:nvCxnSpPr>
              <p:cNvPr id="94" name="直线连接符 93">
                <a:extLst>
                  <a:ext uri="{FF2B5EF4-FFF2-40B4-BE49-F238E27FC236}">
                    <a16:creationId xmlns:a16="http://schemas.microsoft.com/office/drawing/2014/main" id="{8E1E1F26-B235-1E35-184E-D71C2EC71E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8984" y="3501392"/>
                <a:ext cx="0" cy="18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1C3BE80B-6247-220A-FE79-C568B1AEC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984" y="3681392"/>
                <a:ext cx="18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D5060377-B8C3-7211-CAF9-EB2F80E50323}"/>
                </a:ext>
              </a:extLst>
            </p:cNvPr>
            <p:cNvCxnSpPr>
              <a:cxnSpLocks/>
            </p:cNvCxnSpPr>
            <p:nvPr/>
          </p:nvCxnSpPr>
          <p:spPr>
            <a:xfrm rot="870279">
              <a:off x="7789108" y="2727655"/>
              <a:ext cx="190820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3DE4D03-8FE6-4DB3-8C09-7A0A824DDE9C}"/>
                    </a:ext>
                  </a:extLst>
                </p:cNvPr>
                <p:cNvSpPr txBox="1"/>
                <p:nvPr/>
              </p:nvSpPr>
              <p:spPr>
                <a:xfrm rot="870279">
                  <a:off x="8223158" y="2996934"/>
                  <a:ext cx="413125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3DE4D03-8FE6-4DB3-8C09-7A0A824DD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70279">
                  <a:off x="8223158" y="2996934"/>
                  <a:ext cx="413125" cy="301749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30D610D2-2B00-05C3-32AA-EBC720B25D69}"/>
                </a:ext>
              </a:extLst>
            </p:cNvPr>
            <p:cNvCxnSpPr>
              <a:cxnSpLocks/>
            </p:cNvCxnSpPr>
            <p:nvPr/>
          </p:nvCxnSpPr>
          <p:spPr>
            <a:xfrm rot="870279">
              <a:off x="8670771" y="2723108"/>
              <a:ext cx="0" cy="557479"/>
            </a:xfrm>
            <a:prstGeom prst="line">
              <a:avLst/>
            </a:prstGeom>
            <a:ln w="12700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EFAB6145-1F38-B6AF-B134-932C95F3A590}"/>
                </a:ext>
              </a:extLst>
            </p:cNvPr>
            <p:cNvGrpSpPr/>
            <p:nvPr/>
          </p:nvGrpSpPr>
          <p:grpSpPr>
            <a:xfrm rot="870279">
              <a:off x="8714292" y="2755074"/>
              <a:ext cx="180000" cy="180000"/>
              <a:chOff x="2768984" y="3501392"/>
              <a:chExt cx="180000" cy="180000"/>
            </a:xfrm>
          </p:grpSpPr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EFA0F92E-FC62-364A-F8CC-122839830D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8984" y="3501392"/>
                <a:ext cx="0" cy="18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80025744-4A3F-21FB-3AFA-F677A47F9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984" y="3681392"/>
                <a:ext cx="18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A819B59-8BAA-6676-FB72-F8B16CCAC517}"/>
                    </a:ext>
                  </a:extLst>
                </p:cNvPr>
                <p:cNvSpPr txBox="1"/>
                <p:nvPr/>
              </p:nvSpPr>
              <p:spPr>
                <a:xfrm rot="870279">
                  <a:off x="8593274" y="2359605"/>
                  <a:ext cx="41472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A819B59-8BAA-6676-FB72-F8B16CCAC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70279">
                  <a:off x="8593274" y="2359605"/>
                  <a:ext cx="414729" cy="301749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A0900C0D-E1AD-0809-12F8-2B27656FD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0755" y="2836757"/>
              <a:ext cx="456346" cy="1824620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C3E41DA8-FBB6-F419-7746-ADB235C927DF}"/>
                    </a:ext>
                  </a:extLst>
                </p:cNvPr>
                <p:cNvSpPr txBox="1"/>
                <p:nvPr/>
              </p:nvSpPr>
              <p:spPr>
                <a:xfrm rot="870279">
                  <a:off x="8942674" y="3717309"/>
                  <a:ext cx="380104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C3E41DA8-FBB6-F419-7746-ADB235C92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70279">
                  <a:off x="8942674" y="3717309"/>
                  <a:ext cx="380104" cy="301749"/>
                </a:xfrm>
                <a:prstGeom prst="rect">
                  <a:avLst/>
                </a:prstGeom>
                <a:blipFill>
                  <a:blip r:embed="rId1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05CEC486-7826-0D7B-F543-769281CD0C3F}"/>
                    </a:ext>
                  </a:extLst>
                </p:cNvPr>
                <p:cNvSpPr txBox="1"/>
                <p:nvPr/>
              </p:nvSpPr>
              <p:spPr>
                <a:xfrm rot="870279">
                  <a:off x="8656973" y="4678605"/>
                  <a:ext cx="389658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05CEC486-7826-0D7B-F543-769281CD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70279">
                  <a:off x="8656973" y="4678605"/>
                  <a:ext cx="389658" cy="301749"/>
                </a:xfrm>
                <a:prstGeom prst="rect">
                  <a:avLst/>
                </a:prstGeom>
                <a:blipFill>
                  <a:blip r:embed="rId1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D06B7D7-963B-2A0A-6B9B-5F8AA9B0D8B4}"/>
                </a:ext>
              </a:extLst>
            </p:cNvPr>
            <p:cNvSpPr txBox="1"/>
            <p:nvPr/>
          </p:nvSpPr>
          <p:spPr>
            <a:xfrm>
              <a:off x="5409091" y="1195210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目标点云度量表面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61293D7-6ADB-3055-4476-8826C379DF5F}"/>
                </a:ext>
              </a:extLst>
            </p:cNvPr>
            <p:cNvSpPr txBox="1"/>
            <p:nvPr/>
          </p:nvSpPr>
          <p:spPr>
            <a:xfrm>
              <a:off x="5645616" y="3753446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FF2C22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源点云度量表面</a:t>
              </a:r>
            </a:p>
          </p:txBody>
        </p: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410FEBF1-1F09-D932-D510-743A4362652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050912" y="1088149"/>
              <a:ext cx="750793" cy="0"/>
            </a:xfrm>
            <a:prstGeom prst="line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99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</TotalTime>
  <Words>30</Words>
  <Application>Microsoft Macintosh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Runyi Yang</dc:creator>
  <cp:lastModifiedBy>Runyi Yang</cp:lastModifiedBy>
  <cp:revision>1</cp:revision>
  <dcterms:created xsi:type="dcterms:W3CDTF">2023-05-07T17:47:36Z</dcterms:created>
  <dcterms:modified xsi:type="dcterms:W3CDTF">2023-05-07T18:02:54Z</dcterms:modified>
</cp:coreProperties>
</file>