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1658600" cy="4324350"/>
  <p:notesSz cx="11658600" cy="4324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/>
    <p:restoredTop sz="94694"/>
  </p:normalViewPr>
  <p:slideViewPr>
    <p:cSldViewPr>
      <p:cViewPr varScale="1">
        <p:scale>
          <a:sx n="168" d="100"/>
          <a:sy n="168" d="100"/>
        </p:scale>
        <p:origin x="208" y="5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4871" y="1340548"/>
            <a:ext cx="9915208" cy="9081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49742" y="2421636"/>
            <a:ext cx="8165465" cy="1081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83247" y="994600"/>
            <a:ext cx="5074253" cy="28540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007449" y="994600"/>
            <a:ext cx="5074253" cy="28540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5935" y="296280"/>
            <a:ext cx="2563041" cy="118198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877" y="2473451"/>
            <a:ext cx="2206740" cy="11811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3247" y="172974"/>
            <a:ext cx="10498455" cy="6918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3247" y="994600"/>
            <a:ext cx="10498455" cy="28540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6083" y="4021645"/>
            <a:ext cx="3732784" cy="216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83247" y="4021645"/>
            <a:ext cx="2682938" cy="216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8764" y="4021645"/>
            <a:ext cx="2682938" cy="216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930" y="3896524"/>
            <a:ext cx="80137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(d)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lang="en-US" altLang="zh-CN" sz="1600" spc="5" dirty="0">
                <a:latin typeface="Times New Roman"/>
                <a:cs typeface="Times New Roman"/>
              </a:rPr>
              <a:t>DMR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3348" y="2494980"/>
            <a:ext cx="2195444" cy="11436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63176" y="3896524"/>
            <a:ext cx="70612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(e)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ECC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4895" y="2473451"/>
            <a:ext cx="2194887" cy="11731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77967" y="3896524"/>
            <a:ext cx="111760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(f)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CONSAC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68337" y="2461212"/>
            <a:ext cx="2160186" cy="11735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80071" y="3863416"/>
            <a:ext cx="116268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(g)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RansaCov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66504" y="2456687"/>
            <a:ext cx="2211985" cy="11731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905796" y="3880878"/>
            <a:ext cx="116268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(h)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T-Linkage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59494" y="1675129"/>
            <a:ext cx="2000440" cy="244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01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(c)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lang="zh-CN" altLang="en-US" sz="1600" spc="5" dirty="0">
                <a:latin typeface="Times New Roman"/>
                <a:cs typeface="Times New Roman"/>
              </a:rPr>
              <a:t>聚类后的点对关系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94847" y="204215"/>
            <a:ext cx="379475" cy="4998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09147" y="862583"/>
            <a:ext cx="161544" cy="16001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810315" y="1696553"/>
            <a:ext cx="2000440" cy="244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1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(b)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lang="en-US" sz="1600" spc="5" dirty="0" err="1">
                <a:latin typeface="Times New Roman"/>
                <a:cs typeface="Times New Roman"/>
              </a:rPr>
              <a:t>剪枝后的点对关系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63923" y="0"/>
            <a:ext cx="3688079" cy="1708785"/>
            <a:chOff x="3963923" y="0"/>
            <a:chExt cx="3688079" cy="170878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63923" y="0"/>
              <a:ext cx="3688079" cy="17084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8375" y="198119"/>
              <a:ext cx="373379" cy="492251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31152" y="845819"/>
            <a:ext cx="158496" cy="15697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58686" y="1702041"/>
            <a:ext cx="2385059" cy="244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 marR="5080" indent="-80010">
              <a:lnSpc>
                <a:spcPct val="101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(a</a:t>
            </a:r>
            <a:r>
              <a:rPr lang="en-US" sz="1600" spc="5" dirty="0">
                <a:latin typeface="Times New Roman"/>
                <a:cs typeface="Times New Roman"/>
              </a:rPr>
              <a:t>) </a:t>
            </a:r>
            <a:r>
              <a:rPr lang="zh-CN" altLang="en-US" sz="1600" spc="5" dirty="0">
                <a:latin typeface="Times New Roman"/>
                <a:cs typeface="Times New Roman"/>
              </a:rPr>
              <a:t>输入假定的点对关系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0020" y="0"/>
            <a:ext cx="3688079" cy="1708785"/>
            <a:chOff x="160020" y="0"/>
            <a:chExt cx="3688079" cy="170878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20" y="0"/>
              <a:ext cx="3688079" cy="17084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2759" y="196595"/>
              <a:ext cx="373379" cy="49225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018217" y="627763"/>
            <a:ext cx="482853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1050" b="1" spc="10" dirty="0">
                <a:latin typeface="Calibri"/>
                <a:cs typeface="Calibri"/>
              </a:rPr>
              <a:t>源点云</a:t>
            </a:r>
            <a:endParaRPr sz="1050" dirty="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5535" y="845819"/>
            <a:ext cx="158496" cy="156971"/>
          </a:xfrm>
          <a:prstGeom prst="rect">
            <a:avLst/>
          </a:prstGeom>
        </p:spPr>
      </p:pic>
      <p:sp>
        <p:nvSpPr>
          <p:cNvPr id="27" name="object 25">
            <a:extLst>
              <a:ext uri="{FF2B5EF4-FFF2-40B4-BE49-F238E27FC236}">
                <a16:creationId xmlns:a16="http://schemas.microsoft.com/office/drawing/2014/main" id="{2C657222-1582-A9FA-CFCA-D42DF52143FC}"/>
              </a:ext>
            </a:extLst>
          </p:cNvPr>
          <p:cNvSpPr txBox="1"/>
          <p:nvPr/>
        </p:nvSpPr>
        <p:spPr>
          <a:xfrm>
            <a:off x="6832087" y="618692"/>
            <a:ext cx="482853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1050" b="1" spc="10" dirty="0">
                <a:latin typeface="Calibri"/>
                <a:cs typeface="Calibri"/>
              </a:rPr>
              <a:t>源点云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0BB80869-1336-A360-8232-DB9DDBDE5F8A}"/>
              </a:ext>
            </a:extLst>
          </p:cNvPr>
          <p:cNvSpPr txBox="1"/>
          <p:nvPr/>
        </p:nvSpPr>
        <p:spPr>
          <a:xfrm>
            <a:off x="10585628" y="651358"/>
            <a:ext cx="482853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1050" b="1" spc="10" dirty="0">
                <a:latin typeface="Calibri"/>
                <a:cs typeface="Calibri"/>
              </a:rPr>
              <a:t>源点云</a:t>
            </a:r>
            <a:endParaRPr sz="1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52</Words>
  <Application>Microsoft Macintosh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Runyi Yang</cp:lastModifiedBy>
  <cp:revision>1</cp:revision>
  <dcterms:created xsi:type="dcterms:W3CDTF">2023-05-18T17:58:03Z</dcterms:created>
  <dcterms:modified xsi:type="dcterms:W3CDTF">2023-05-18T18:00:54Z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2023-05-18T00:00:00Z</vt:filetime>
  </property>
</Properties>
</file>