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1874500" cy="5041900"/>
  <p:notesSz cx="11874500" cy="5041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0"/>
    <p:restoredTop sz="94690"/>
  </p:normalViewPr>
  <p:slideViewPr>
    <p:cSldViewPr>
      <p:cViewPr varScale="1">
        <p:scale>
          <a:sx n="242" d="100"/>
          <a:sy n="242" d="100"/>
        </p:scale>
        <p:origin x="184" y="6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063" y="1562989"/>
            <a:ext cx="10098723" cy="1058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2127" y="2823464"/>
            <a:ext cx="8316595" cy="126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042" y="1159637"/>
            <a:ext cx="5168170" cy="332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18637" y="1159637"/>
            <a:ext cx="5168170" cy="332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1140" y="2965704"/>
            <a:ext cx="1747520" cy="1427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042" y="201676"/>
            <a:ext cx="10692765" cy="8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042" y="1159637"/>
            <a:ext cx="10692765" cy="332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39489" y="4688967"/>
            <a:ext cx="3801872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4042" y="4688967"/>
            <a:ext cx="2732595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4212" y="4688967"/>
            <a:ext cx="2732595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230" y="4636871"/>
            <a:ext cx="84582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(d)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lang="en-US" altLang="zh-CN" sz="1650" spc="-65" dirty="0">
                <a:latin typeface="Times New Roman"/>
                <a:cs typeface="Times New Roman"/>
              </a:rPr>
              <a:t>DMR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6751" y="2948432"/>
            <a:ext cx="1771044" cy="1481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02863" y="4636871"/>
            <a:ext cx="7162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(e)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CC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6423" y="2927604"/>
            <a:ext cx="1899570" cy="14996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2422" y="4636871"/>
            <a:ext cx="11423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(f)</a:t>
            </a:r>
            <a:r>
              <a:rPr sz="1650" spc="-7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CONSA</a:t>
            </a:r>
            <a:r>
              <a:rPr sz="1600" spc="5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1488" y="2965890"/>
            <a:ext cx="1778416" cy="14523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23911" y="4636871"/>
            <a:ext cx="116268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(g)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RansaCov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82833" y="2965890"/>
            <a:ext cx="1778416" cy="14523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96182" y="4636871"/>
            <a:ext cx="116268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imes New Roman"/>
                <a:cs typeface="Times New Roman"/>
              </a:rPr>
              <a:t>(h)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T-Linkage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8459" y="94488"/>
            <a:ext cx="3453129" cy="1696720"/>
            <a:chOff x="378459" y="94488"/>
            <a:chExt cx="3453129" cy="16967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459" y="274278"/>
              <a:ext cx="3256324" cy="15164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3511" y="94488"/>
              <a:ext cx="877824" cy="6156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084827" y="94488"/>
            <a:ext cx="3408679" cy="1694814"/>
            <a:chOff x="4084827" y="94488"/>
            <a:chExt cx="3408679" cy="1694814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4827" y="263244"/>
              <a:ext cx="3256324" cy="152586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5683" y="94488"/>
              <a:ext cx="877824" cy="6156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888818" y="118872"/>
            <a:ext cx="3402965" cy="1644650"/>
            <a:chOff x="7888818" y="118872"/>
            <a:chExt cx="3402965" cy="164465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8818" y="243130"/>
              <a:ext cx="3241077" cy="151995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5348" y="973836"/>
              <a:ext cx="199644" cy="19964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3492" y="118872"/>
              <a:ext cx="877824" cy="615696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11652" y="973836"/>
            <a:ext cx="201168" cy="19964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75347" y="973836"/>
            <a:ext cx="199644" cy="199643"/>
          </a:xfrm>
          <a:prstGeom prst="rect">
            <a:avLst/>
          </a:prstGeom>
        </p:spPr>
      </p:pic>
      <p:sp>
        <p:nvSpPr>
          <p:cNvPr id="29" name="object 11">
            <a:extLst>
              <a:ext uri="{FF2B5EF4-FFF2-40B4-BE49-F238E27FC236}">
                <a16:creationId xmlns:a16="http://schemas.microsoft.com/office/drawing/2014/main" id="{64655B56-D30E-A11D-5B2C-F68A33124E89}"/>
              </a:ext>
            </a:extLst>
          </p:cNvPr>
          <p:cNvSpPr txBox="1"/>
          <p:nvPr/>
        </p:nvSpPr>
        <p:spPr>
          <a:xfrm>
            <a:off x="8651329" y="1766230"/>
            <a:ext cx="2000440" cy="244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1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(c)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lang="zh-CN" altLang="en-US" sz="1600" spc="5" dirty="0">
                <a:latin typeface="Times New Roman"/>
                <a:cs typeface="Times New Roman"/>
              </a:rPr>
              <a:t>聚类后的点对关系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63881870-B033-AAB1-C23D-1AC5DDA32B74}"/>
              </a:ext>
            </a:extLst>
          </p:cNvPr>
          <p:cNvSpPr txBox="1"/>
          <p:nvPr/>
        </p:nvSpPr>
        <p:spPr>
          <a:xfrm>
            <a:off x="4802150" y="1787654"/>
            <a:ext cx="2000440" cy="244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1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(b)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lang="en-US" sz="1600" spc="5" dirty="0" err="1">
                <a:latin typeface="Times New Roman"/>
                <a:cs typeface="Times New Roman"/>
              </a:rPr>
              <a:t>剪枝后的点对关系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EA17AC8F-AD16-786A-6E97-6A38CD91B8ED}"/>
              </a:ext>
            </a:extLst>
          </p:cNvPr>
          <p:cNvSpPr txBox="1"/>
          <p:nvPr/>
        </p:nvSpPr>
        <p:spPr>
          <a:xfrm>
            <a:off x="950521" y="1793142"/>
            <a:ext cx="2385059" cy="244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marR="5080" indent="-80010">
              <a:lnSpc>
                <a:spcPct val="101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(a</a:t>
            </a:r>
            <a:r>
              <a:rPr lang="en-US" sz="1600" spc="5" dirty="0">
                <a:latin typeface="Times New Roman"/>
                <a:cs typeface="Times New Roman"/>
              </a:rPr>
              <a:t>) </a:t>
            </a:r>
            <a:r>
              <a:rPr lang="zh-CN" altLang="en-US" sz="1600" spc="5" dirty="0">
                <a:latin typeface="Times New Roman"/>
                <a:cs typeface="Times New Roman"/>
              </a:rPr>
              <a:t>输入假定的点对关系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607F94F2-AA38-86D8-C786-9B6A829E3671}"/>
              </a:ext>
            </a:extLst>
          </p:cNvPr>
          <p:cNvSpPr txBox="1"/>
          <p:nvPr/>
        </p:nvSpPr>
        <p:spPr>
          <a:xfrm>
            <a:off x="3206663" y="705687"/>
            <a:ext cx="482853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1050" b="1" spc="10" dirty="0">
                <a:latin typeface="Calibri"/>
                <a:cs typeface="Calibri"/>
              </a:rPr>
              <a:t>源点云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E7F39111-0A4B-5B90-030A-D7A7041B0DC2}"/>
              </a:ext>
            </a:extLst>
          </p:cNvPr>
          <p:cNvSpPr txBox="1"/>
          <p:nvPr/>
        </p:nvSpPr>
        <p:spPr>
          <a:xfrm>
            <a:off x="6881715" y="700686"/>
            <a:ext cx="482853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1050" b="1" spc="10" dirty="0">
                <a:latin typeface="Calibri"/>
                <a:cs typeface="Calibri"/>
              </a:rPr>
              <a:t>源点云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236BFD4D-8F37-B7F9-9FBC-90EED13D5650}"/>
              </a:ext>
            </a:extLst>
          </p:cNvPr>
          <p:cNvSpPr txBox="1"/>
          <p:nvPr/>
        </p:nvSpPr>
        <p:spPr>
          <a:xfrm>
            <a:off x="10672041" y="710184"/>
            <a:ext cx="482853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1050" b="1" spc="10" dirty="0">
                <a:latin typeface="Calibri"/>
                <a:cs typeface="Calibri"/>
              </a:rPr>
              <a:t>源点云</a:t>
            </a:r>
            <a:endParaRPr sz="1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52</Words>
  <Application>Microsoft Macintosh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Runyi Yang</cp:lastModifiedBy>
  <cp:revision>2</cp:revision>
  <dcterms:created xsi:type="dcterms:W3CDTF">2023-05-18T18:01:52Z</dcterms:created>
  <dcterms:modified xsi:type="dcterms:W3CDTF">2023-05-18T18:08:57Z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2023-05-18T00:00:00Z</vt:filetime>
  </property>
</Properties>
</file>