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56" r:id="rId2"/>
  </p:sldIdLst>
  <p:sldSz cx="10799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3"/>
    <p:restoredTop sz="94673"/>
  </p:normalViewPr>
  <p:slideViewPr>
    <p:cSldViewPr snapToGrid="0" showGuides="1">
      <p:cViewPr>
        <p:scale>
          <a:sx n="90" d="100"/>
          <a:sy n="90" d="100"/>
        </p:scale>
        <p:origin x="5024" y="648"/>
      </p:cViewPr>
      <p:guideLst>
        <p:guide orient="horz" pos="2268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6978B-1A15-3D40-99EC-6D372A5EC5AD}" type="datetimeFigureOut">
              <a:rPr kumimoji="1" lang="zh-CN" altLang="en-US" smtClean="0"/>
              <a:t>2023/5/19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A1A0-45AB-3949-A16A-1A39743FC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21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2869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1pPr>
    <a:lvl2pPr marL="411434" algn="l" defTabSz="822869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2pPr>
    <a:lvl3pPr marL="822869" algn="l" defTabSz="822869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3pPr>
    <a:lvl4pPr marL="1234303" algn="l" defTabSz="822869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4pPr>
    <a:lvl5pPr marL="1645737" algn="l" defTabSz="822869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5pPr>
    <a:lvl6pPr marL="2057171" algn="l" defTabSz="822869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606" algn="l" defTabSz="822869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040" algn="l" defTabSz="822869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474" algn="l" defTabSz="822869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A1A0-45AB-3949-A16A-1A39743FC39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659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4A03-0DF4-364D-909D-5E60AEDBF6AA}" type="datetimeFigureOut">
              <a:rPr kumimoji="1" lang="zh-CN" altLang="en-US" smtClean="0"/>
              <a:t>2023/5/19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1DA-8B2E-C74F-9DC8-B9602ED195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588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4A03-0DF4-364D-909D-5E60AEDBF6AA}" type="datetimeFigureOut">
              <a:rPr kumimoji="1" lang="zh-CN" altLang="en-US" smtClean="0"/>
              <a:t>2023/5/19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1DA-8B2E-C74F-9DC8-B9602ED195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33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4A03-0DF4-364D-909D-5E60AEDBF6AA}" type="datetimeFigureOut">
              <a:rPr kumimoji="1" lang="zh-CN" altLang="en-US" smtClean="0"/>
              <a:t>2023/5/19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1DA-8B2E-C74F-9DC8-B9602ED195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47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4A03-0DF4-364D-909D-5E60AEDBF6AA}" type="datetimeFigureOut">
              <a:rPr kumimoji="1" lang="zh-CN" altLang="en-US" smtClean="0"/>
              <a:t>2023/5/19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1DA-8B2E-C74F-9DC8-B9602ED195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08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4A03-0DF4-364D-909D-5E60AEDBF6AA}" type="datetimeFigureOut">
              <a:rPr kumimoji="1" lang="zh-CN" altLang="en-US" smtClean="0"/>
              <a:t>2023/5/19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1DA-8B2E-C74F-9DC8-B9602ED195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94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4A03-0DF4-364D-909D-5E60AEDBF6AA}" type="datetimeFigureOut">
              <a:rPr kumimoji="1" lang="zh-CN" altLang="en-US" smtClean="0"/>
              <a:t>2023/5/19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1DA-8B2E-C74F-9DC8-B9602ED195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195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4A03-0DF4-364D-909D-5E60AEDBF6AA}" type="datetimeFigureOut">
              <a:rPr kumimoji="1" lang="zh-CN" altLang="en-US" smtClean="0"/>
              <a:t>2023/5/19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1DA-8B2E-C74F-9DC8-B9602ED195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390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4A03-0DF4-364D-909D-5E60AEDBF6AA}" type="datetimeFigureOut">
              <a:rPr kumimoji="1" lang="zh-CN" altLang="en-US" smtClean="0"/>
              <a:t>2023/5/19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1DA-8B2E-C74F-9DC8-B9602ED195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93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4A03-0DF4-364D-909D-5E60AEDBF6AA}" type="datetimeFigureOut">
              <a:rPr kumimoji="1" lang="zh-CN" altLang="en-US" smtClean="0"/>
              <a:t>2023/5/19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1DA-8B2E-C74F-9DC8-B9602ED195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85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4A03-0DF4-364D-909D-5E60AEDBF6AA}" type="datetimeFigureOut">
              <a:rPr kumimoji="1" lang="zh-CN" altLang="en-US" smtClean="0"/>
              <a:t>2023/5/19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1DA-8B2E-C74F-9DC8-B9602ED195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190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4A03-0DF4-364D-909D-5E60AEDBF6AA}" type="datetimeFigureOut">
              <a:rPr kumimoji="1" lang="zh-CN" altLang="en-US" smtClean="0"/>
              <a:t>2023/5/19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1DA-8B2E-C74F-9DC8-B9602ED195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32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64A03-0DF4-364D-909D-5E60AEDBF6AA}" type="datetimeFigureOut">
              <a:rPr kumimoji="1" lang="zh-CN" altLang="en-US" smtClean="0"/>
              <a:t>2023/5/19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671DA-8B2E-C74F-9DC8-B9602ED195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14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游戏机, 床, 蛋糕, 男人&#10;&#10;描述已自动生成">
            <a:extLst>
              <a:ext uri="{FF2B5EF4-FFF2-40B4-BE49-F238E27FC236}">
                <a16:creationId xmlns:a16="http://schemas.microsoft.com/office/drawing/2014/main" id="{7CAFCA83-A0E6-8643-37F9-73B5880B4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70" y="3887177"/>
            <a:ext cx="5512760" cy="3054987"/>
          </a:xfrm>
          <a:prstGeom prst="rect">
            <a:avLst/>
          </a:prstGeom>
        </p:spPr>
      </p:pic>
      <p:pic>
        <p:nvPicPr>
          <p:cNvPr id="11" name="图片 10" descr="图片包含 文具, 雪, 男人, 桌子&#10;&#10;描述已自动生成">
            <a:extLst>
              <a:ext uri="{FF2B5EF4-FFF2-40B4-BE49-F238E27FC236}">
                <a16:creationId xmlns:a16="http://schemas.microsoft.com/office/drawing/2014/main" id="{E41C63B8-E71B-AED2-C99F-C30C5149F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772" y="3887177"/>
            <a:ext cx="4972843" cy="3054987"/>
          </a:xfrm>
          <a:prstGeom prst="rect">
            <a:avLst/>
          </a:prstGeom>
        </p:spPr>
      </p:pic>
      <p:pic>
        <p:nvPicPr>
          <p:cNvPr id="19" name="图片 18" descr="图片包含 游戏机, 桌子&#10;&#10;描述已自动生成">
            <a:extLst>
              <a:ext uri="{FF2B5EF4-FFF2-40B4-BE49-F238E27FC236}">
                <a16:creationId xmlns:a16="http://schemas.microsoft.com/office/drawing/2014/main" id="{A2A6A752-BD33-A87B-8971-1534983CD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9881" y="20062"/>
            <a:ext cx="5309732" cy="3579594"/>
          </a:xfrm>
          <a:prstGeom prst="rect">
            <a:avLst/>
          </a:prstGeom>
        </p:spPr>
      </p:pic>
      <p:pic>
        <p:nvPicPr>
          <p:cNvPr id="21" name="图片 20" descr="图示&#10;&#10;描述已自动生成">
            <a:extLst>
              <a:ext uri="{FF2B5EF4-FFF2-40B4-BE49-F238E27FC236}">
                <a16:creationId xmlns:a16="http://schemas.microsoft.com/office/drawing/2014/main" id="{6A7048F0-F2BE-F1D7-CDD7-BB1585EC4F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472" y="-793"/>
            <a:ext cx="5245411" cy="357641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2FE443B-35BB-6131-2685-AE6CB9B98B14}"/>
              </a:ext>
            </a:extLst>
          </p:cNvPr>
          <p:cNvSpPr txBox="1"/>
          <p:nvPr/>
        </p:nvSpPr>
        <p:spPr>
          <a:xfrm>
            <a:off x="3591186" y="3558750"/>
            <a:ext cx="315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(a) </a:t>
            </a:r>
            <a:r>
              <a:rPr kumimoji="1" lang="zh-CN" altLang="en-US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仿真数据集的</a:t>
            </a:r>
            <a:r>
              <a:rPr kumimoji="1"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ECC</a:t>
            </a:r>
            <a:r>
              <a:rPr kumimoji="1" lang="zh-CN" altLang="en-US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聚类结果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A6D024F-92AC-3691-69FD-A87824235292}"/>
              </a:ext>
            </a:extLst>
          </p:cNvPr>
          <p:cNvSpPr txBox="1"/>
          <p:nvPr/>
        </p:nvSpPr>
        <p:spPr>
          <a:xfrm>
            <a:off x="3591186" y="6884383"/>
            <a:ext cx="316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(b) </a:t>
            </a:r>
            <a:r>
              <a:rPr kumimoji="1" lang="zh-CN" altLang="en-US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真实数据集的</a:t>
            </a:r>
            <a:r>
              <a:rPr kumimoji="1"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ECC</a:t>
            </a:r>
            <a:r>
              <a:rPr kumimoji="1" lang="zh-CN" altLang="en-US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聚类结果</a:t>
            </a:r>
          </a:p>
        </p:txBody>
      </p:sp>
    </p:spTree>
    <p:extLst>
      <p:ext uri="{BB962C8B-B14F-4D97-AF65-F5344CB8AC3E}">
        <p14:creationId xmlns:p14="http://schemas.microsoft.com/office/powerpoint/2010/main" val="331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</TotalTime>
  <Words>23</Words>
  <Application>Microsoft Macintosh PowerPoint</Application>
  <PresentationFormat>自定义</PresentationFormat>
  <Paragraphs>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Runyi Yang</dc:creator>
  <cp:lastModifiedBy>Runyi Yang</cp:lastModifiedBy>
  <cp:revision>1</cp:revision>
  <dcterms:created xsi:type="dcterms:W3CDTF">2023-05-18T18:13:13Z</dcterms:created>
  <dcterms:modified xsi:type="dcterms:W3CDTF">2023-05-18T18:30:28Z</dcterms:modified>
</cp:coreProperties>
</file>