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004300" cy="3784600"/>
  <p:notesSz cx="9004300" cy="3784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84" d="100"/>
          <a:sy n="184" d="100"/>
        </p:scale>
        <p:origin x="184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1173226"/>
            <a:ext cx="7653655" cy="79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2119376"/>
            <a:ext cx="6303010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870458"/>
            <a:ext cx="3916870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870458"/>
            <a:ext cx="3916870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1089" y="149285"/>
            <a:ext cx="3124823" cy="2991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215" y="151384"/>
            <a:ext cx="8103870" cy="605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870458"/>
            <a:ext cx="8103870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3519678"/>
            <a:ext cx="2881376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3519678"/>
            <a:ext cx="2070989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3519678"/>
            <a:ext cx="2070989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950" y="3381505"/>
            <a:ext cx="291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(a)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lang="zh-CN" altLang="en-US" sz="1800" spc="-15" dirty="0">
                <a:latin typeface="Times New Roman"/>
                <a:cs typeface="Times New Roman"/>
              </a:rPr>
              <a:t>没有深度表达的频谱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1984" y="0"/>
            <a:ext cx="5317870" cy="34107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92750" y="3381505"/>
            <a:ext cx="26339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lang="zh-CN" altLang="en-US" sz="1800" spc="-25" dirty="0">
                <a:latin typeface="Times New Roman"/>
                <a:cs typeface="Times New Roman"/>
              </a:rPr>
              <a:t>深度表达后的频谱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Macintosh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Runyi Yang</cp:lastModifiedBy>
  <cp:revision>1</cp:revision>
  <dcterms:created xsi:type="dcterms:W3CDTF">2023-05-18T18:46:20Z</dcterms:created>
  <dcterms:modified xsi:type="dcterms:W3CDTF">2023-05-18T18:47:01Z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2023-05-18T00:00:00Z</vt:filetime>
  </property>
</Properties>
</file>