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92"/>
  </p:normalViewPr>
  <p:slideViewPr>
    <p:cSldViewPr snapToGrid="0" snapToObjects="1">
      <p:cViewPr>
        <p:scale>
          <a:sx n="150" d="100"/>
          <a:sy n="150" d="100"/>
        </p:scale>
        <p:origin x="-124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9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2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5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40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21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6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7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6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41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941E-0FB0-264C-9800-FF74B20F0846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A26C-35D6-7D49-B057-23CB6E0E9D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ED1DFF-E6F4-7652-90E7-BE93BCAF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44" y="2635541"/>
            <a:ext cx="4292948" cy="1586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3BB31-3A1D-D6DF-EDE5-AFE61020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59" y="2586316"/>
            <a:ext cx="4545940" cy="1685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4BA2B8-5500-026C-080B-F12E235B5DC8}"/>
              </a:ext>
            </a:extLst>
          </p:cNvPr>
          <p:cNvSpPr txBox="1"/>
          <p:nvPr/>
        </p:nvSpPr>
        <p:spPr>
          <a:xfrm>
            <a:off x="5939455" y="2204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BC59E-A44E-F32F-B7B3-3AE7500DC59B}"/>
              </a:ext>
            </a:extLst>
          </p:cNvPr>
          <p:cNvSpPr txBox="1"/>
          <p:nvPr/>
        </p:nvSpPr>
        <p:spPr>
          <a:xfrm>
            <a:off x="8302514" y="2204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模板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F955E7-4FEF-C2D7-E761-499C5F983B09}"/>
              </a:ext>
            </a:extLst>
          </p:cNvPr>
          <p:cNvSpPr txBox="1"/>
          <p:nvPr/>
        </p:nvSpPr>
        <p:spPr>
          <a:xfrm>
            <a:off x="10988739" y="2220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目标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6A3E06-416A-0D78-67BB-18474737D06A}"/>
              </a:ext>
            </a:extLst>
          </p:cNvPr>
          <p:cNvSpPr txBox="1"/>
          <p:nvPr/>
        </p:nvSpPr>
        <p:spPr>
          <a:xfrm>
            <a:off x="13453451" y="2216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模板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81E001E-2612-1927-0B0C-C26E8FA25886}"/>
              </a:ext>
            </a:extLst>
          </p:cNvPr>
          <p:cNvCxnSpPr>
            <a:cxnSpLocks/>
          </p:cNvCxnSpPr>
          <p:nvPr/>
        </p:nvCxnSpPr>
        <p:spPr>
          <a:xfrm>
            <a:off x="9772650" y="2204409"/>
            <a:ext cx="0" cy="261938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14BFDE2-76D9-6773-4DA0-3C84173F3701}"/>
              </a:ext>
            </a:extLst>
          </p:cNvPr>
          <p:cNvSpPr txBox="1"/>
          <p:nvPr/>
        </p:nvSpPr>
        <p:spPr>
          <a:xfrm>
            <a:off x="6453931" y="428426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(a)</a:t>
            </a:r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成对点云配准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A3EAA4-4D23-6F80-B27F-7EFCA954C2ED}"/>
              </a:ext>
            </a:extLst>
          </p:cNvPr>
          <p:cNvSpPr txBox="1"/>
          <p:nvPr/>
        </p:nvSpPr>
        <p:spPr>
          <a:xfrm>
            <a:off x="11601321" y="428426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(b)</a:t>
            </a:r>
            <a:r>
              <a:rPr kumimoji="1"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Yuppy SC" panose="020F0603040207020204" pitchFamily="34" charset="-122"/>
              </a:rPr>
              <a:t>多实例点云配准</a:t>
            </a:r>
          </a:p>
        </p:txBody>
      </p:sp>
    </p:spTree>
    <p:extLst>
      <p:ext uri="{BB962C8B-B14F-4D97-AF65-F5344CB8AC3E}">
        <p14:creationId xmlns:p14="http://schemas.microsoft.com/office/powerpoint/2010/main" val="255265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059FAA1-F8BA-8B54-8D93-E89111DEECFA}"/>
              </a:ext>
            </a:extLst>
          </p:cNvPr>
          <p:cNvSpPr/>
          <p:nvPr/>
        </p:nvSpPr>
        <p:spPr>
          <a:xfrm>
            <a:off x="3179407" y="2905539"/>
            <a:ext cx="1911318" cy="8746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点云预处理</a:t>
            </a:r>
            <a:br>
              <a:rPr kumimoji="1" lang="en-US" altLang="zh-CN" dirty="0"/>
            </a:br>
            <a:r>
              <a:rPr kumimoji="1" lang="zh-CN" altLang="en-US" dirty="0"/>
              <a:t>（降采样）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3C5B628-A264-3405-5DC1-1F2F91C35534}"/>
              </a:ext>
            </a:extLst>
          </p:cNvPr>
          <p:cNvSpPr/>
          <p:nvPr/>
        </p:nvSpPr>
        <p:spPr>
          <a:xfrm>
            <a:off x="5702583" y="2905971"/>
            <a:ext cx="1736035" cy="874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点云特征提取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4B89E80-269D-0FD6-C28C-064BBF8EAB9A}"/>
              </a:ext>
            </a:extLst>
          </p:cNvPr>
          <p:cNvSpPr/>
          <p:nvPr/>
        </p:nvSpPr>
        <p:spPr>
          <a:xfrm>
            <a:off x="8250327" y="2907268"/>
            <a:ext cx="1503274" cy="874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特征匹配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8FE1D60-FB85-C889-9963-E2039ACA2BF9}"/>
              </a:ext>
            </a:extLst>
          </p:cNvPr>
          <p:cNvSpPr/>
          <p:nvPr/>
        </p:nvSpPr>
        <p:spPr>
          <a:xfrm>
            <a:off x="10700543" y="2906403"/>
            <a:ext cx="1503274" cy="874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多位姿输出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0405A2D-6168-F053-F480-F41A8673E8A5}"/>
              </a:ext>
            </a:extLst>
          </p:cNvPr>
          <p:cNvSpPr/>
          <p:nvPr/>
        </p:nvSpPr>
        <p:spPr>
          <a:xfrm>
            <a:off x="13156115" y="2906835"/>
            <a:ext cx="1503274" cy="8746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位姿融合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2E365-611A-CB9C-B8C4-06F9CFE8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12" y="599661"/>
            <a:ext cx="2330450" cy="2038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CE9BC1-2D67-D23F-0666-978C0BF50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75" t="36229" r="41006" b="36018"/>
          <a:stretch/>
        </p:blipFill>
        <p:spPr>
          <a:xfrm>
            <a:off x="6416538" y="1459813"/>
            <a:ext cx="1346062" cy="631549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B0208A3-1251-8FD4-4D38-05E7B8E5574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090725" y="3341996"/>
            <a:ext cx="591226" cy="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669944E-CE2C-17BB-25A5-2321403A12B6}"/>
              </a:ext>
            </a:extLst>
          </p:cNvPr>
          <p:cNvCxnSpPr>
            <a:cxnSpLocks/>
          </p:cNvCxnSpPr>
          <p:nvPr/>
        </p:nvCxnSpPr>
        <p:spPr>
          <a:xfrm>
            <a:off x="7438615" y="3341999"/>
            <a:ext cx="811712" cy="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70F702B-F48E-F135-7554-416B55399447}"/>
              </a:ext>
            </a:extLst>
          </p:cNvPr>
          <p:cNvCxnSpPr>
            <a:cxnSpLocks/>
          </p:cNvCxnSpPr>
          <p:nvPr/>
        </p:nvCxnSpPr>
        <p:spPr>
          <a:xfrm flipV="1">
            <a:off x="9753601" y="3327018"/>
            <a:ext cx="946942" cy="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077300-F57E-1A75-151C-B371783ED6C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2203817" y="3343725"/>
            <a:ext cx="952298" cy="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427A8B8-2D3E-820B-C013-082E9860E5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659389" y="3342861"/>
            <a:ext cx="701400" cy="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F71A1B-E78D-BCBD-8D6E-1CE5ABFA3B92}"/>
                  </a:ext>
                </a:extLst>
              </p:cNvPr>
              <p:cNvSpPr txBox="1"/>
              <p:nvPr/>
            </p:nvSpPr>
            <p:spPr>
              <a:xfrm>
                <a:off x="14592647" y="2939534"/>
                <a:ext cx="11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/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/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F71A1B-E78D-BCBD-8D6E-1CE5ABFA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647" y="2939534"/>
                <a:ext cx="116692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486151-7A6E-CC38-7AF1-2DD694ECEFAD}"/>
                  </a:ext>
                </a:extLst>
              </p:cNvPr>
              <p:cNvSpPr txBox="1"/>
              <p:nvPr/>
            </p:nvSpPr>
            <p:spPr>
              <a:xfrm>
                <a:off x="12091519" y="2957683"/>
                <a:ext cx="1166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/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C486151-7A6E-CC38-7AF1-2DD694ECE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519" y="2957683"/>
                <a:ext cx="11669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CED440B-8606-E53D-D0DD-4B684D40A61E}"/>
                  </a:ext>
                </a:extLst>
              </p:cNvPr>
              <p:cNvSpPr txBox="1"/>
              <p:nvPr/>
            </p:nvSpPr>
            <p:spPr>
              <a:xfrm>
                <a:off x="9645919" y="2854683"/>
                <a:ext cx="1162306" cy="47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CED440B-8606-E53D-D0DD-4B684D40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919" y="2854683"/>
                <a:ext cx="1162306" cy="479362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36132D-DB9D-8D1E-740C-474B67ED04DC}"/>
                  </a:ext>
                </a:extLst>
              </p:cNvPr>
              <p:cNvSpPr txBox="1"/>
              <p:nvPr/>
            </p:nvSpPr>
            <p:spPr>
              <a:xfrm>
                <a:off x="7430723" y="2940114"/>
                <a:ext cx="878574" cy="38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/>
                            <m:t>𝑖</m:t>
                          </m:r>
                          <m:r>
                            <a:rPr lang="en-US" altLang="zh-CN" i="1"/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36132D-DB9D-8D1E-740C-474B67ED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23" y="2940114"/>
                <a:ext cx="878574" cy="388633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7242378-4BC6-9645-E81E-193AEEE6EDF4}"/>
                  </a:ext>
                </a:extLst>
              </p:cNvPr>
              <p:cNvSpPr txBox="1"/>
              <p:nvPr/>
            </p:nvSpPr>
            <p:spPr>
              <a:xfrm>
                <a:off x="7622295" y="3377151"/>
                <a:ext cx="44435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7242378-4BC6-9645-E81E-193AEEE6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95" y="3377151"/>
                <a:ext cx="444352" cy="390748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圆角矩形 54">
            <a:extLst>
              <a:ext uri="{FF2B5EF4-FFF2-40B4-BE49-F238E27FC236}">
                <a16:creationId xmlns:a16="http://schemas.microsoft.com/office/drawing/2014/main" id="{A29F6CE4-7837-89AE-42F2-EC71F4FE6131}"/>
              </a:ext>
            </a:extLst>
          </p:cNvPr>
          <p:cNvSpPr/>
          <p:nvPr/>
        </p:nvSpPr>
        <p:spPr>
          <a:xfrm>
            <a:off x="8410199" y="4220853"/>
            <a:ext cx="494281" cy="508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7B677F8-A14A-BC55-FC93-D7F3B1BD23BF}"/>
              </a:ext>
            </a:extLst>
          </p:cNvPr>
          <p:cNvSpPr txBox="1"/>
          <p:nvPr/>
        </p:nvSpPr>
        <p:spPr>
          <a:xfrm>
            <a:off x="8904477" y="4288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没有梯度更新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D95D0883-8286-2A9B-B925-495A35E9CB5A}"/>
              </a:ext>
            </a:extLst>
          </p:cNvPr>
          <p:cNvSpPr/>
          <p:nvPr/>
        </p:nvSpPr>
        <p:spPr>
          <a:xfrm>
            <a:off x="10580153" y="4226874"/>
            <a:ext cx="494281" cy="5082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1BA070-5B0C-9A86-39B4-73652A7C0BB7}"/>
              </a:ext>
            </a:extLst>
          </p:cNvPr>
          <p:cNvSpPr txBox="1"/>
          <p:nvPr/>
        </p:nvSpPr>
        <p:spPr>
          <a:xfrm>
            <a:off x="10930705" y="42882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有梯度更新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5B37B15-2B5B-1141-3AEC-1B579D3914BE}"/>
              </a:ext>
            </a:extLst>
          </p:cNvPr>
          <p:cNvCxnSpPr>
            <a:cxnSpLocks/>
          </p:cNvCxnSpPr>
          <p:nvPr/>
        </p:nvCxnSpPr>
        <p:spPr>
          <a:xfrm>
            <a:off x="5879410" y="4493563"/>
            <a:ext cx="483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C28124C-8B46-D98C-4723-2D776A91BC6B}"/>
              </a:ext>
            </a:extLst>
          </p:cNvPr>
          <p:cNvSpPr txBox="1"/>
          <p:nvPr/>
        </p:nvSpPr>
        <p:spPr>
          <a:xfrm>
            <a:off x="6362565" y="42917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数据流传递方向</a:t>
            </a:r>
          </a:p>
        </p:txBody>
      </p:sp>
    </p:spTree>
    <p:extLst>
      <p:ext uri="{BB962C8B-B14F-4D97-AF65-F5344CB8AC3E}">
        <p14:creationId xmlns:p14="http://schemas.microsoft.com/office/powerpoint/2010/main" val="25717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5D7AC89-C973-4CC7-3BC9-F5904C594E07}"/>
              </a:ext>
            </a:extLst>
          </p:cNvPr>
          <p:cNvGrpSpPr/>
          <p:nvPr/>
        </p:nvGrpSpPr>
        <p:grpSpPr>
          <a:xfrm>
            <a:off x="3071183" y="2626092"/>
            <a:ext cx="2042297" cy="1636174"/>
            <a:chOff x="8389097" y="2578100"/>
            <a:chExt cx="2170953" cy="17018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3188647-2FC9-FFF1-DBBE-B3A58FCA8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850" y="2578100"/>
              <a:ext cx="1727200" cy="17018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44445C-BAB0-D0D3-BBCC-689EB9D5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097" y="2578100"/>
              <a:ext cx="495499" cy="1701801"/>
            </a:xfrm>
            <a:prstGeom prst="rect">
              <a:avLst/>
            </a:prstGeom>
          </p:spPr>
        </p:pic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B8E9EF1-C1FB-2374-8CE5-9E2D04D9348E}"/>
              </a:ext>
            </a:extLst>
          </p:cNvPr>
          <p:cNvCxnSpPr>
            <a:cxnSpLocks/>
          </p:cNvCxnSpPr>
          <p:nvPr/>
        </p:nvCxnSpPr>
        <p:spPr>
          <a:xfrm>
            <a:off x="2899353" y="3444178"/>
            <a:ext cx="633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77F616E3-8BFE-80D1-C71D-486AFC666F0B}"/>
              </a:ext>
            </a:extLst>
          </p:cNvPr>
          <p:cNvSpPr/>
          <p:nvPr/>
        </p:nvSpPr>
        <p:spPr>
          <a:xfrm>
            <a:off x="5569129" y="2834579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F15FD9-E854-2896-B122-4B75585318B4}"/>
              </a:ext>
            </a:extLst>
          </p:cNvPr>
          <p:cNvSpPr/>
          <p:nvPr/>
        </p:nvSpPr>
        <p:spPr>
          <a:xfrm>
            <a:off x="5569772" y="3103379"/>
            <a:ext cx="72000" cy="72000"/>
          </a:xfrm>
          <a:prstGeom prst="ellipse">
            <a:avLst/>
          </a:prstGeom>
          <a:solidFill>
            <a:srgbClr val="7030A0">
              <a:alpha val="598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2E1399E-C715-ECD0-BD60-CD7855C38511}"/>
              </a:ext>
            </a:extLst>
          </p:cNvPr>
          <p:cNvSpPr/>
          <p:nvPr/>
        </p:nvSpPr>
        <p:spPr>
          <a:xfrm>
            <a:off x="5569772" y="3372179"/>
            <a:ext cx="72000" cy="72000"/>
          </a:xfrm>
          <a:prstGeom prst="ellipse">
            <a:avLst/>
          </a:prstGeom>
          <a:solidFill>
            <a:srgbClr val="7030A0">
              <a:alpha val="7783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E8BBB0-5CFB-5E4F-0C65-FED8EE5EC3C1}"/>
              </a:ext>
            </a:extLst>
          </p:cNvPr>
          <p:cNvSpPr/>
          <p:nvPr/>
        </p:nvSpPr>
        <p:spPr>
          <a:xfrm>
            <a:off x="5569129" y="3951422"/>
            <a:ext cx="72000" cy="72000"/>
          </a:xfrm>
          <a:prstGeom prst="ellipse">
            <a:avLst/>
          </a:prstGeom>
          <a:solidFill>
            <a:srgbClr val="7030A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C506C0-1CD4-199C-E44B-9E8BE9CBB226}"/>
              </a:ext>
            </a:extLst>
          </p:cNvPr>
          <p:cNvSpPr txBox="1"/>
          <p:nvPr/>
        </p:nvSpPr>
        <p:spPr>
          <a:xfrm rot="5400000">
            <a:off x="5494986" y="35131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9F5871-EE64-7336-D78F-06D5D04D9ADF}"/>
              </a:ext>
            </a:extLst>
          </p:cNvPr>
          <p:cNvSpPr/>
          <p:nvPr/>
        </p:nvSpPr>
        <p:spPr>
          <a:xfrm>
            <a:off x="2562639" y="2795329"/>
            <a:ext cx="51516" cy="1505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D2B455-B14A-800B-3532-B585B9345D75}"/>
              </a:ext>
            </a:extLst>
          </p:cNvPr>
          <p:cNvSpPr/>
          <p:nvPr/>
        </p:nvSpPr>
        <p:spPr>
          <a:xfrm>
            <a:off x="2697867" y="2795329"/>
            <a:ext cx="51516" cy="1505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9CEE96-11E0-17DC-16EB-4F21B6CBCF49}"/>
              </a:ext>
            </a:extLst>
          </p:cNvPr>
          <p:cNvSpPr/>
          <p:nvPr/>
        </p:nvSpPr>
        <p:spPr>
          <a:xfrm>
            <a:off x="2697867" y="3064129"/>
            <a:ext cx="51516" cy="1505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37C876-9C8F-A09E-3BBA-38D8990C4771}"/>
              </a:ext>
            </a:extLst>
          </p:cNvPr>
          <p:cNvSpPr/>
          <p:nvPr/>
        </p:nvSpPr>
        <p:spPr>
          <a:xfrm>
            <a:off x="2697867" y="3332929"/>
            <a:ext cx="51516" cy="1505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8795E-E326-8085-57E3-05FDA6BF149E}"/>
              </a:ext>
            </a:extLst>
          </p:cNvPr>
          <p:cNvSpPr/>
          <p:nvPr/>
        </p:nvSpPr>
        <p:spPr>
          <a:xfrm>
            <a:off x="2697867" y="3912172"/>
            <a:ext cx="51516" cy="1505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8F3B4B-8B99-7181-67B7-7A09D2DA493C}"/>
              </a:ext>
            </a:extLst>
          </p:cNvPr>
          <p:cNvSpPr/>
          <p:nvPr/>
        </p:nvSpPr>
        <p:spPr>
          <a:xfrm>
            <a:off x="2562639" y="3064129"/>
            <a:ext cx="51516" cy="150500"/>
          </a:xfrm>
          <a:prstGeom prst="rect">
            <a:avLst/>
          </a:prstGeom>
          <a:solidFill>
            <a:srgbClr val="7030A0">
              <a:alpha val="59892"/>
            </a:srgb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CD0AE7-2681-3BF6-016A-E9B043194917}"/>
              </a:ext>
            </a:extLst>
          </p:cNvPr>
          <p:cNvSpPr/>
          <p:nvPr/>
        </p:nvSpPr>
        <p:spPr>
          <a:xfrm>
            <a:off x="2562639" y="3332929"/>
            <a:ext cx="51516" cy="150500"/>
          </a:xfrm>
          <a:prstGeom prst="rect">
            <a:avLst/>
          </a:prstGeom>
          <a:solidFill>
            <a:srgbClr val="7030A0">
              <a:alpha val="76170"/>
            </a:srgb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C29D86-928D-24E7-C241-A7CB63F74085}"/>
              </a:ext>
            </a:extLst>
          </p:cNvPr>
          <p:cNvSpPr/>
          <p:nvPr/>
        </p:nvSpPr>
        <p:spPr>
          <a:xfrm>
            <a:off x="2562639" y="3912172"/>
            <a:ext cx="51516" cy="150500"/>
          </a:xfrm>
          <a:prstGeom prst="rect">
            <a:avLst/>
          </a:prstGeom>
          <a:solidFill>
            <a:srgbClr val="7030A0">
              <a:alpha val="25222"/>
            </a:srgb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8FEB14-701A-97FB-1E1D-FD7D8AD5B05C}"/>
              </a:ext>
            </a:extLst>
          </p:cNvPr>
          <p:cNvCxnSpPr>
            <a:cxnSpLocks/>
          </p:cNvCxnSpPr>
          <p:nvPr/>
        </p:nvCxnSpPr>
        <p:spPr>
          <a:xfrm>
            <a:off x="4982650" y="3435222"/>
            <a:ext cx="499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F5B8EFA-DD84-E52A-DD11-87EA8D929A9A}"/>
              </a:ext>
            </a:extLst>
          </p:cNvPr>
          <p:cNvCxnSpPr>
            <a:cxnSpLocks/>
          </p:cNvCxnSpPr>
          <p:nvPr/>
        </p:nvCxnSpPr>
        <p:spPr>
          <a:xfrm>
            <a:off x="5851334" y="3444179"/>
            <a:ext cx="517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27D5C26-75A4-32C9-EDAD-F701695980D7}"/>
              </a:ext>
            </a:extLst>
          </p:cNvPr>
          <p:cNvSpPr/>
          <p:nvPr/>
        </p:nvSpPr>
        <p:spPr>
          <a:xfrm>
            <a:off x="5707464" y="2834579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07D66A1-F532-5A04-E57D-24756EFFD3AD}"/>
              </a:ext>
            </a:extLst>
          </p:cNvPr>
          <p:cNvSpPr/>
          <p:nvPr/>
        </p:nvSpPr>
        <p:spPr>
          <a:xfrm>
            <a:off x="5708107" y="3103379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2C949F5-2B34-EC62-CE66-9C43EF7B4864}"/>
              </a:ext>
            </a:extLst>
          </p:cNvPr>
          <p:cNvSpPr/>
          <p:nvPr/>
        </p:nvSpPr>
        <p:spPr>
          <a:xfrm>
            <a:off x="5708107" y="3372179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F80EA84-94F3-C93E-ECF1-4B3894509173}"/>
              </a:ext>
            </a:extLst>
          </p:cNvPr>
          <p:cNvSpPr/>
          <p:nvPr/>
        </p:nvSpPr>
        <p:spPr>
          <a:xfrm>
            <a:off x="5707464" y="3951422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E7EF62-58C1-6F5D-987F-5E3D6116CFE9}"/>
              </a:ext>
            </a:extLst>
          </p:cNvPr>
          <p:cNvSpPr txBox="1"/>
          <p:nvPr/>
        </p:nvSpPr>
        <p:spPr>
          <a:xfrm rot="5400000">
            <a:off x="5634972" y="3513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94A2F2-B5F2-3DA6-0332-627F3410D318}"/>
              </a:ext>
            </a:extLst>
          </p:cNvPr>
          <p:cNvSpPr txBox="1"/>
          <p:nvPr/>
        </p:nvSpPr>
        <p:spPr>
          <a:xfrm rot="5400000">
            <a:off x="2487512" y="3513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2F46A4-7166-29BD-8A34-360701967D79}"/>
              </a:ext>
            </a:extLst>
          </p:cNvPr>
          <p:cNvSpPr txBox="1"/>
          <p:nvPr/>
        </p:nvSpPr>
        <p:spPr>
          <a:xfrm rot="5400000">
            <a:off x="2614770" y="3513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034863B-6165-E5CB-AC32-E78576A22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5" t="36229" r="41006" b="36018"/>
          <a:stretch/>
        </p:blipFill>
        <p:spPr>
          <a:xfrm>
            <a:off x="6853760" y="3248109"/>
            <a:ext cx="746632" cy="35030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958AFD9-8BCB-F97A-2509-4BA7D978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925" y="360700"/>
            <a:ext cx="1773991" cy="155163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2C10B30-4F09-A9DA-18F4-8D10B1A64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259" y="2717391"/>
            <a:ext cx="295716" cy="26058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10A8CED-476C-67CC-9AE6-2B2FF7D8F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4259" y="3036440"/>
            <a:ext cx="295716" cy="20587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51E445E-C670-C4D2-9E52-15DBF4AFA8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171" y="3317258"/>
            <a:ext cx="287256" cy="18184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5059257-72DB-0700-D232-5E50BC7E96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171" y="3890556"/>
            <a:ext cx="286232" cy="181842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ADC8B7D3-6242-2405-B717-4146EE692011}"/>
              </a:ext>
            </a:extLst>
          </p:cNvPr>
          <p:cNvSpPr txBox="1"/>
          <p:nvPr/>
        </p:nvSpPr>
        <p:spPr>
          <a:xfrm rot="5400000">
            <a:off x="6441905" y="3513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EAE93C6-7E70-86A6-2C54-E0C0531E06C5}"/>
              </a:ext>
            </a:extLst>
          </p:cNvPr>
          <p:cNvCxnSpPr>
            <a:stCxn id="43" idx="3"/>
          </p:cNvCxnSpPr>
          <p:nvPr/>
        </p:nvCxnSpPr>
        <p:spPr>
          <a:xfrm>
            <a:off x="6719975" y="2847682"/>
            <a:ext cx="507101" cy="52449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2C5AA63-5A00-85EB-74DE-FAC9A65CB05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719975" y="3139379"/>
            <a:ext cx="507101" cy="2328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43AEAC7-13D5-D84D-140D-F68367B6FD3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09427" y="3369429"/>
            <a:ext cx="517649" cy="387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FC46255-F911-A3F9-8307-B70F297FAC0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6708403" y="3372179"/>
            <a:ext cx="518673" cy="60929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05DA5C3-725E-7C21-FF5E-5BDA3E43F9BA}"/>
              </a:ext>
            </a:extLst>
          </p:cNvPr>
          <p:cNvCxnSpPr>
            <a:cxnSpLocks/>
          </p:cNvCxnSpPr>
          <p:nvPr/>
        </p:nvCxnSpPr>
        <p:spPr>
          <a:xfrm>
            <a:off x="7600392" y="3452431"/>
            <a:ext cx="3170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639D066-0362-F7A4-4022-A9C0C8000760}"/>
                  </a:ext>
                </a:extLst>
              </p:cNvPr>
              <p:cNvSpPr txBox="1"/>
              <p:nvPr/>
            </p:nvSpPr>
            <p:spPr>
              <a:xfrm>
                <a:off x="7987005" y="2699608"/>
                <a:ext cx="5032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639D066-0362-F7A4-4022-A9C0C800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05" y="2699608"/>
                <a:ext cx="503279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2D0E6A2-5431-1B1C-C144-42B0E212459D}"/>
                  </a:ext>
                </a:extLst>
              </p:cNvPr>
              <p:cNvSpPr txBox="1"/>
              <p:nvPr/>
            </p:nvSpPr>
            <p:spPr>
              <a:xfrm>
                <a:off x="7982523" y="2960713"/>
                <a:ext cx="523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05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5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050" dirty="0">
                    <a:effectLst/>
                  </a:rPr>
                  <a:t> </a:t>
                </a:r>
                <a:endParaRPr kumimoji="1" lang="zh-CN" altLang="en-US" sz="105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2D0E6A2-5431-1B1C-C144-42B0E212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523" y="2960713"/>
                <a:ext cx="523348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80E27B3-9ED5-9832-5D0B-6A681A55A3EA}"/>
                  </a:ext>
                </a:extLst>
              </p:cNvPr>
              <p:cNvSpPr txBox="1"/>
              <p:nvPr/>
            </p:nvSpPr>
            <p:spPr>
              <a:xfrm>
                <a:off x="7987005" y="3263172"/>
                <a:ext cx="523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05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05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5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1050" dirty="0">
                    <a:effectLst/>
                  </a:rPr>
                  <a:t> </a:t>
                </a:r>
                <a:endParaRPr kumimoji="1" lang="zh-CN" altLang="en-US" sz="105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80E27B3-9ED5-9832-5D0B-6A681A55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05" y="3263172"/>
                <a:ext cx="52334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AA4BA4E-E89F-C50D-4AC3-2E39B201FD24}"/>
                  </a:ext>
                </a:extLst>
              </p:cNvPr>
              <p:cNvSpPr txBox="1"/>
              <p:nvPr/>
            </p:nvSpPr>
            <p:spPr>
              <a:xfrm>
                <a:off x="7987005" y="3854519"/>
                <a:ext cx="54271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5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05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105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105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5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1050" dirty="0">
                    <a:effectLst/>
                  </a:rPr>
                  <a:t> </a:t>
                </a:r>
                <a:endParaRPr kumimoji="1" lang="zh-CN" altLang="en-US" sz="105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AA4BA4E-E89F-C50D-4AC3-2E39B201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05" y="3854519"/>
                <a:ext cx="542713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3FA6042E-315D-995B-A6FF-5D9B58340771}"/>
              </a:ext>
            </a:extLst>
          </p:cNvPr>
          <p:cNvSpPr txBox="1"/>
          <p:nvPr/>
        </p:nvSpPr>
        <p:spPr>
          <a:xfrm>
            <a:off x="2406910" y="24395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特征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A4B3263-B8BA-9137-6F67-8234ABE69812}"/>
              </a:ext>
            </a:extLst>
          </p:cNvPr>
          <p:cNvSpPr txBox="1"/>
          <p:nvPr/>
        </p:nvSpPr>
        <p:spPr>
          <a:xfrm>
            <a:off x="5420446" y="24395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超点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00BD158-010E-CE3A-0894-C7D37D9687A9}"/>
              </a:ext>
            </a:extLst>
          </p:cNvPr>
          <p:cNvSpPr txBox="1"/>
          <p:nvPr/>
        </p:nvSpPr>
        <p:spPr>
          <a:xfrm>
            <a:off x="5788660" y="3163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上采样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82F680C-F846-62D9-1B18-160AAE2A037D}"/>
                  </a:ext>
                </a:extLst>
              </p:cNvPr>
              <p:cNvSpPr txBox="1"/>
              <p:nvPr/>
            </p:nvSpPr>
            <p:spPr>
              <a:xfrm>
                <a:off x="6613587" y="4578089"/>
                <a:ext cx="5032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82F680C-F846-62D9-1B18-160AAE2A0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587" y="4578089"/>
                <a:ext cx="503279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7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1150</TotalTime>
  <Words>84</Words>
  <Application>Microsoft Macintosh PowerPoint</Application>
  <PresentationFormat>自定义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STXinwei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Runyi</dc:creator>
  <cp:lastModifiedBy>Yang Runyi</cp:lastModifiedBy>
  <cp:revision>2</cp:revision>
  <dcterms:created xsi:type="dcterms:W3CDTF">2023-02-16T05:01:41Z</dcterms:created>
  <dcterms:modified xsi:type="dcterms:W3CDTF">2023-02-17T00:12:10Z</dcterms:modified>
</cp:coreProperties>
</file>