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327"/>
  </p:normalViewPr>
  <p:slideViewPr>
    <p:cSldViewPr snapToGrid="0" showGuides="1">
      <p:cViewPr varScale="1">
        <p:scale>
          <a:sx n="122" d="100"/>
          <a:sy n="122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AECD-63EB-AE9C-4BDA-B3EE3AD7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ED418-6122-D6D2-0DE9-CFF6383C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6042-E0DD-499C-E9BB-DE0351E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7F36C-CF35-A0F3-53CC-EDD39CD9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9AA89-BAE4-C486-002D-07AF647E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A2ED-F24F-E895-7517-9ABAC014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033D5-3DAA-3259-D72C-268F4358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C4F5C-5C64-2D8F-C070-AF1D212E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F8148-F031-B98F-5EDF-523AB121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1ABE0-C73C-4153-8461-9E879D63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10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9A8602-7BA2-73BC-6CEC-064791CE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D9390-0EA4-601F-2661-52113607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A8096-8666-1D73-AB8B-A2A8EF5B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847B5-9DD1-1E06-380D-49B3C1B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ECE73-5E11-FFFE-A0A3-26323F40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28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C8EC-1E22-F71A-D611-4BC9C41A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5CDD-87C1-1F44-E322-90CABF14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2FD41-9EBC-C25E-6008-FBFF1EB5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F9C5D-A838-239F-F952-19A8E160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8398D-39AD-2553-952C-20F75F9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6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7279-009C-A723-3D7F-B8D0A8B0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D35E2-9892-F153-36F1-832D1108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CBD18-2BF7-D483-F74A-EEBA7D9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E8636-8332-1359-DFBC-527B89A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277F6-5484-AE2E-9781-C2B5F911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5DC3-404B-3F29-D5EE-2710C4A4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7E2F0-3A47-F04E-55FC-11F110818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E7539-7D37-8C55-B8DE-6EEC26B6F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6EB2A-223E-AA81-C9B4-9770B0DB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7F8A7-24CE-05A3-472E-CB5B7B20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3F1A6-2A5A-72C8-05A0-377F35CA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2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B48C-4821-5704-6CE0-CA06AEBF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FE6F8-1A98-CD28-BBFE-BC50B072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2466F-D15B-653E-1218-D3A07F4B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7E7914-3FC2-AEA4-CE9A-2996D116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18D25-5DF6-37D9-36D4-F5D8CCB0F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6138F-62DA-2825-272B-180CE50C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94ABF-79CE-1D82-FAE8-86549151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00D7B-05A8-BAEE-CA8E-80B2555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2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19F7-03C1-3244-0DD7-2C2EB3FA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51F81-521E-AF03-D676-7328E61F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9971AB-C35E-C104-4CA9-179463C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C7413-D8BC-D2C4-D7BC-31387D81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4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5A6F-3E8F-A581-AC6F-DD7B3A9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7427D-0D42-C6CF-8179-1BBDA58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F417C-6244-9234-0BA7-70146BE6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0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4DC49-BCD7-09E1-DFFA-9CDC127D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B1109-2F9A-911E-3644-5744077A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D2C20-E0C8-FB28-6256-5C51B0C3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56869-49CC-BBC6-2A2A-5E980ACD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A1436-20FA-527A-C8B8-193101BE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94EE3-AEB7-CBEF-913E-52DF09AD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C3374-DCD3-82C2-06BC-D11AA1C9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99B064-3647-F636-041A-6E0A7A638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D29FA-46B3-81BF-664E-802ADCF3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C0F0B-93DD-0B9B-0D82-CA4C3A97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92FED-ABA2-06A3-2483-CB802C3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6D48A-DFF0-E41E-1F5B-48F90EFF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19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8CBF02-F1EE-E8D9-701F-C9B5679B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E510-89AD-A168-A746-984631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69AA5-AB88-C487-10B8-2E9B62BE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E702-5589-5741-BB7A-024130C47676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01099-FDEB-3DC4-CED2-C13EFF6BD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4BE34-2DA0-D041-BB2D-A44F801F0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47A5-13D0-6546-A4C8-ADCB3B829F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游戏机, 物体, 人&#10;&#10;描述已自动生成">
            <a:extLst>
              <a:ext uri="{FF2B5EF4-FFF2-40B4-BE49-F238E27FC236}">
                <a16:creationId xmlns:a16="http://schemas.microsoft.com/office/drawing/2014/main" id="{1F0C4074-CAA9-A88D-96D4-1F930751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9" y="113055"/>
            <a:ext cx="11946021" cy="6744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BBFAF8-D29C-49A7-205A-6CE55B6B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5" y="47384"/>
            <a:ext cx="1143000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5A15B-839E-0B41-FC60-27712802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6" y="2090603"/>
            <a:ext cx="1143000" cy="369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C71A12-D839-F479-6A6A-AEC4C90B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6" y="3931654"/>
            <a:ext cx="1143000" cy="466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AD3F41-E163-DF68-86F2-0E4D65AC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6" y="6416842"/>
            <a:ext cx="1143000" cy="3499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43DD57-A91C-9786-AE65-53A59E70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79" y="47384"/>
            <a:ext cx="4321515" cy="4178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175C79-81B0-5A76-E621-2FBB3D917BBB}"/>
              </a:ext>
            </a:extLst>
          </p:cNvPr>
          <p:cNvSpPr txBox="1"/>
          <p:nvPr/>
        </p:nvSpPr>
        <p:spPr>
          <a:xfrm>
            <a:off x="622849" y="218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查询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3FDD78-F3C7-F4D3-9D78-1F7C64DD135E}"/>
              </a:ext>
            </a:extLst>
          </p:cNvPr>
          <p:cNvSpPr txBox="1"/>
          <p:nvPr/>
        </p:nvSpPr>
        <p:spPr>
          <a:xfrm>
            <a:off x="613417" y="21058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花瓶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61707C-6838-1B79-A162-0F7C87129706}"/>
              </a:ext>
            </a:extLst>
          </p:cNvPr>
          <p:cNvSpPr txBox="1"/>
          <p:nvPr/>
        </p:nvSpPr>
        <p:spPr>
          <a:xfrm>
            <a:off x="622849" y="39879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钢琴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2F5EE-E4F5-11DE-C99F-1476319FCD4C}"/>
              </a:ext>
            </a:extLst>
          </p:cNvPr>
          <p:cNvSpPr txBox="1"/>
          <p:nvPr/>
        </p:nvSpPr>
        <p:spPr>
          <a:xfrm>
            <a:off x="613416" y="63762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凳子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2FE0BD-F001-205A-8836-BD6CCEFE6738}"/>
              </a:ext>
            </a:extLst>
          </p:cNvPr>
          <p:cNvSpPr txBox="1"/>
          <p:nvPr/>
        </p:nvSpPr>
        <p:spPr>
          <a:xfrm>
            <a:off x="5446706" y="133079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20</a:t>
            </a:r>
            <a:r>
              <a:rPr kumimoji="1" lang="zh-CN" altLang="en-US" sz="22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个相关检索模型</a:t>
            </a:r>
          </a:p>
        </p:txBody>
      </p:sp>
    </p:spTree>
    <p:extLst>
      <p:ext uri="{BB962C8B-B14F-4D97-AF65-F5344CB8AC3E}">
        <p14:creationId xmlns:p14="http://schemas.microsoft.com/office/powerpoint/2010/main" val="366153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3</cp:revision>
  <dcterms:created xsi:type="dcterms:W3CDTF">2023-05-08T03:41:32Z</dcterms:created>
  <dcterms:modified xsi:type="dcterms:W3CDTF">2023-05-08T06:17:37Z</dcterms:modified>
</cp:coreProperties>
</file>