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19931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0"/>
    <p:restoredTop sz="96192"/>
  </p:normalViewPr>
  <p:slideViewPr>
    <p:cSldViewPr snapToGrid="0" snapToObjects="1">
      <p:cViewPr varScale="1">
        <p:scale>
          <a:sx n="234" d="100"/>
          <a:sy n="234" d="100"/>
        </p:scale>
        <p:origin x="17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42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8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77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1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35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56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7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22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57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941E-0FB0-264C-9800-FF74B20F0846}" type="datetimeFigureOut">
              <a:rPr kumimoji="1" lang="zh-CN" altLang="en-US" smtClean="0"/>
              <a:t>2023/5/7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otations - Are Euler angle figures wrong? - Mathematics Stack Exchange">
            <a:extLst>
              <a:ext uri="{FF2B5EF4-FFF2-40B4-BE49-F238E27FC236}">
                <a16:creationId xmlns:a16="http://schemas.microsoft.com/office/drawing/2014/main" id="{D465D317-E475-E9CF-50F0-D412D5771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62" y="146390"/>
            <a:ext cx="1786560" cy="150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244112D-ADDB-9FDD-D86A-C7B31DC46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51" y="-92970"/>
            <a:ext cx="4976927" cy="16082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D2AB5F-DC39-4E02-C651-F671360F6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91" y="-192121"/>
            <a:ext cx="4184991" cy="2840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6BC1E0-A365-3A80-9436-C3F61FF73B66}"/>
              </a:ext>
            </a:extLst>
          </p:cNvPr>
          <p:cNvSpPr txBox="1"/>
          <p:nvPr/>
        </p:nvSpPr>
        <p:spPr>
          <a:xfrm>
            <a:off x="141881" y="1460514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(a)</a:t>
            </a:r>
            <a:r>
              <a:rPr kumimoji="1" lang="zh-CN" altLang="en-US" sz="1400" dirty="0"/>
              <a:t>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第一次旋转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D81CAD-1D28-CDCB-8633-BB2CE0DD0473}"/>
              </a:ext>
            </a:extLst>
          </p:cNvPr>
          <p:cNvSpPr txBox="1"/>
          <p:nvPr/>
        </p:nvSpPr>
        <p:spPr>
          <a:xfrm>
            <a:off x="1933191" y="146051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(b)</a:t>
            </a:r>
            <a:r>
              <a:rPr kumimoji="1" lang="zh-CN" altLang="en-US" sz="1400" dirty="0"/>
              <a:t>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第二次旋转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25922E-E186-9EAA-E8AE-5F5AFE813AEB}"/>
              </a:ext>
            </a:extLst>
          </p:cNvPr>
          <p:cNvSpPr txBox="1"/>
          <p:nvPr/>
        </p:nvSpPr>
        <p:spPr>
          <a:xfrm>
            <a:off x="3732515" y="1460513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(c)</a:t>
            </a:r>
            <a:r>
              <a:rPr kumimoji="1" lang="zh-CN" altLang="en-US" sz="1400" dirty="0"/>
              <a:t> 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第三次旋转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2DDB17-BBDB-000E-3AD0-B2640D3E81BD}"/>
              </a:ext>
            </a:extLst>
          </p:cNvPr>
          <p:cNvSpPr txBox="1"/>
          <p:nvPr/>
        </p:nvSpPr>
        <p:spPr>
          <a:xfrm>
            <a:off x="5504958" y="146051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(d)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r</a:t>
            </a:r>
            <a:r>
              <a:rPr kumimoji="1" lang="en-US" altLang="zh-CN" sz="1400" dirty="0" err="1">
                <a:ea typeface="SimSun" panose="02010600030101010101" pitchFamily="2" charset="-122"/>
              </a:rPr>
              <a:t>py</a:t>
            </a:r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表示方法</a:t>
            </a:r>
          </a:p>
        </p:txBody>
      </p:sp>
    </p:spTree>
    <p:extLst>
      <p:ext uri="{BB962C8B-B14F-4D97-AF65-F5344CB8AC3E}">
        <p14:creationId xmlns:p14="http://schemas.microsoft.com/office/powerpoint/2010/main" val="255265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3203</TotalTime>
  <Words>24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Runyi</dc:creator>
  <cp:lastModifiedBy>Runyi Yang</cp:lastModifiedBy>
  <cp:revision>7</cp:revision>
  <dcterms:created xsi:type="dcterms:W3CDTF">2023-02-16T05:01:41Z</dcterms:created>
  <dcterms:modified xsi:type="dcterms:W3CDTF">2023-05-08T03:41:35Z</dcterms:modified>
</cp:coreProperties>
</file>