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Final project 2014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Zhou Yaoda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54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完成时间：</a:t>
            </a:r>
            <a:r>
              <a:rPr lang="en-US" altLang="zh-CN" dirty="0"/>
              <a:t>6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r>
              <a:rPr lang="zh-CN" altLang="en-US" dirty="0" smtClean="0"/>
              <a:t>代码提交</a:t>
            </a:r>
            <a:r>
              <a:rPr lang="en-US" altLang="zh-CN" dirty="0" smtClean="0"/>
              <a:t>deadline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</a:t>
            </a:r>
            <a:r>
              <a:rPr lang="zh-CN" altLang="en-US" dirty="0" smtClean="0"/>
              <a:t>周周六（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日）凌晨</a:t>
            </a:r>
            <a:r>
              <a:rPr lang="en-US" altLang="zh-CN" dirty="0" smtClean="0"/>
              <a:t>0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需要提供的内容：</a:t>
            </a:r>
            <a:r>
              <a:rPr lang="en-US" altLang="zh-CN" dirty="0" smtClean="0"/>
              <a:t>AI</a:t>
            </a:r>
            <a:r>
              <a:rPr lang="zh-CN" altLang="en-US" dirty="0" smtClean="0"/>
              <a:t>代码和文档</a:t>
            </a:r>
            <a:endParaRPr lang="en-US" altLang="zh-CN" dirty="0" smtClean="0"/>
          </a:p>
          <a:p>
            <a:r>
              <a:rPr lang="en-US" altLang="zh-CN" dirty="0" smtClean="0"/>
              <a:t>AI</a:t>
            </a:r>
            <a:r>
              <a:rPr lang="zh-CN" altLang="en-US" dirty="0" smtClean="0"/>
              <a:t>只需要提交</a:t>
            </a:r>
            <a:r>
              <a:rPr lang="en-US" altLang="zh-CN" dirty="0" smtClean="0"/>
              <a:t>player.cpp</a:t>
            </a:r>
            <a:r>
              <a:rPr lang="zh-CN" altLang="en-US" dirty="0" smtClean="0"/>
              <a:t>文件。若使用额外的库或者自己的头文件，请一并提交并提供</a:t>
            </a:r>
            <a:r>
              <a:rPr lang="en-US" altLang="zh-CN" dirty="0" err="1" smtClean="0"/>
              <a:t>Makefile</a:t>
            </a:r>
            <a:endParaRPr lang="en-US" altLang="zh-CN" dirty="0" smtClean="0"/>
          </a:p>
          <a:p>
            <a:r>
              <a:rPr lang="zh-CN" altLang="en-US" dirty="0" smtClean="0"/>
              <a:t>文档只需要描述实现</a:t>
            </a:r>
            <a:r>
              <a:rPr lang="en-US" altLang="zh-CN" dirty="0" smtClean="0"/>
              <a:t>AI</a:t>
            </a:r>
            <a:r>
              <a:rPr lang="zh-CN" altLang="en-US" dirty="0" smtClean="0"/>
              <a:t>的策略，也可以顺带分析下比赛结果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文档</a:t>
            </a:r>
            <a:r>
              <a:rPr lang="en-US" altLang="zh-CN" dirty="0" smtClean="0"/>
              <a:t>deadline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</a:t>
            </a:r>
            <a:r>
              <a:rPr lang="zh-CN" altLang="en-US" dirty="0" smtClean="0"/>
              <a:t>周周六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23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分数由</a:t>
            </a:r>
            <a:r>
              <a:rPr lang="en-US" altLang="zh-CN" dirty="0" smtClean="0"/>
              <a:t>2</a:t>
            </a:r>
            <a:r>
              <a:rPr lang="zh-CN" altLang="en-US" dirty="0" smtClean="0"/>
              <a:t>部分构成：比赛得分</a:t>
            </a:r>
            <a:r>
              <a:rPr lang="en-US" altLang="zh-CN" dirty="0" smtClean="0"/>
              <a:t>+</a:t>
            </a:r>
            <a:r>
              <a:rPr lang="zh-CN" altLang="en-US" dirty="0" smtClean="0"/>
              <a:t>文档得分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比赛得分视比赛情况而定，评分细则待定</a:t>
            </a:r>
            <a:r>
              <a:rPr lang="en-US" altLang="zh-CN" dirty="0" smtClean="0"/>
              <a:t>(</a:t>
            </a:r>
            <a:r>
              <a:rPr lang="zh-CN" altLang="en-US" dirty="0" smtClean="0"/>
              <a:t>初步想法是小组出线</a:t>
            </a:r>
            <a:r>
              <a:rPr lang="zh-CN" altLang="en-US" dirty="0" smtClean="0"/>
              <a:t>至少</a:t>
            </a:r>
            <a:r>
              <a:rPr lang="en-US" altLang="zh-CN" smtClean="0"/>
              <a:t>80</a:t>
            </a:r>
            <a:r>
              <a:rPr lang="zh-CN" altLang="en-US" smtClean="0"/>
              <a:t>分，小组未出线则视循环赛成绩而定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文档得分占小部分比例</a:t>
            </a:r>
            <a:endParaRPr lang="en-US" altLang="zh-CN" dirty="0"/>
          </a:p>
          <a:p>
            <a:r>
              <a:rPr lang="zh-CN" altLang="en-US" dirty="0" smtClean="0"/>
              <a:t>比赛至少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次，名次取最好成绩</a:t>
            </a:r>
            <a:endParaRPr lang="en-US" altLang="zh-CN" dirty="0" smtClean="0"/>
          </a:p>
          <a:p>
            <a:r>
              <a:rPr lang="zh-CN" altLang="en-US" dirty="0" smtClean="0"/>
              <a:t>可以做一些额外的工作获得</a:t>
            </a:r>
            <a:r>
              <a:rPr lang="en-US" altLang="zh-CN" dirty="0" smtClean="0"/>
              <a:t>bonus</a:t>
            </a:r>
            <a:r>
              <a:rPr lang="zh-CN" altLang="en-US" dirty="0" smtClean="0"/>
              <a:t>，额外的工作是否有效以及加多少分由助教判定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大作业满分为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，若获得多于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的分数，多余的分数加入机考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74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比赛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分成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个小组，每个小组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个人（若不足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人由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填充）</a:t>
            </a:r>
            <a:endParaRPr lang="en-US" altLang="zh-CN" dirty="0" smtClean="0"/>
          </a:p>
          <a:p>
            <a:r>
              <a:rPr lang="zh-CN" altLang="en-US" dirty="0" smtClean="0"/>
              <a:t>小组前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名出线，</a:t>
            </a:r>
            <a:r>
              <a:rPr lang="zh-CN" altLang="en-US" dirty="0"/>
              <a:t>然后进行单场淘汰赛，直到决出冠军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小组赛中先手获胜得</a:t>
            </a:r>
            <a:r>
              <a:rPr lang="en-US" altLang="zh-CN" dirty="0"/>
              <a:t>1</a:t>
            </a:r>
            <a:r>
              <a:rPr lang="zh-CN" altLang="en-US" dirty="0"/>
              <a:t>分，后手获胜得</a:t>
            </a:r>
            <a:r>
              <a:rPr lang="en-US" altLang="zh-CN" dirty="0"/>
              <a:t>1.4</a:t>
            </a:r>
            <a:r>
              <a:rPr lang="zh-CN" altLang="en-US" dirty="0"/>
              <a:t>分，失败</a:t>
            </a:r>
            <a:r>
              <a:rPr lang="en-US" altLang="zh-CN" dirty="0"/>
              <a:t>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/>
              <a:t>得分相同比较胜负关系，胜负关系相同比较获胜时用步数，步数少优先，如还相同比较失败时用步数，步数多优先。如果还是相同加赛。</a:t>
            </a:r>
          </a:p>
        </p:txBody>
      </p:sp>
    </p:spTree>
    <p:extLst>
      <p:ext uri="{BB962C8B-B14F-4D97-AF65-F5344CB8AC3E}">
        <p14:creationId xmlns:p14="http://schemas.microsoft.com/office/powerpoint/2010/main" val="42940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对赛制，</a:t>
            </a:r>
            <a:r>
              <a:rPr lang="en-US" altLang="zh-CN" dirty="0" smtClean="0"/>
              <a:t>AI</a:t>
            </a:r>
            <a:r>
              <a:rPr lang="zh-CN" altLang="en-US" dirty="0" smtClean="0"/>
              <a:t>实现，规则有疑问或建议请提出</a:t>
            </a:r>
            <a:endParaRPr lang="en-US" altLang="zh-CN" dirty="0" smtClean="0"/>
          </a:p>
          <a:p>
            <a:r>
              <a:rPr lang="zh-CN" altLang="en-US" dirty="0" smtClean="0"/>
              <a:t>有问题请及时联系助教</a:t>
            </a:r>
            <a:r>
              <a:rPr lang="en-US" altLang="zh-CN" dirty="0" smtClean="0"/>
              <a:t>^_^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76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3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斗兽棋</a:t>
            </a:r>
            <a:r>
              <a:rPr lang="en-US" altLang="zh-CN" dirty="0" smtClean="0"/>
              <a:t>(animal)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4177026" cy="4195481"/>
          </a:xfrm>
        </p:spPr>
        <p:txBody>
          <a:bodyPr/>
          <a:lstStyle/>
          <a:p>
            <a:r>
              <a:rPr lang="zh-CN" altLang="en-US" dirty="0" smtClean="0"/>
              <a:t>注：如果本规则与网上规则有出入，以此规则为准。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47" y="1495424"/>
            <a:ext cx="47244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8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斗兽棋</a:t>
            </a:r>
            <a:r>
              <a:rPr lang="en-US" altLang="zh-CN" dirty="0" smtClean="0"/>
              <a:t>(animal)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4177026" cy="4195481"/>
          </a:xfrm>
        </p:spPr>
        <p:txBody>
          <a:bodyPr/>
          <a:lstStyle/>
          <a:p>
            <a:r>
              <a:rPr lang="zh-CN" altLang="en-US" dirty="0"/>
              <a:t>斗兽棋是中国一种棋类游戏，双方有八只棋子，依大小顺序为象、狮、虎、豹、犬、狼、猫、鼠。较大的可吃较小的，同类可以互吃，而鼠则可吃象，象不能吃鼠。动物走一格，前后左右都可以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棋盘为</a:t>
            </a:r>
            <a:r>
              <a:rPr lang="en-US" altLang="zh-CN" dirty="0"/>
              <a:t>9×7</a:t>
            </a:r>
            <a:r>
              <a:rPr lang="zh-CN" altLang="en-US" dirty="0"/>
              <a:t>的形状。从左往右从下到上以</a:t>
            </a:r>
            <a:r>
              <a:rPr lang="en-US" altLang="zh-CN" dirty="0"/>
              <a:t>0</a:t>
            </a:r>
            <a:r>
              <a:rPr lang="zh-CN" altLang="en-US" dirty="0"/>
              <a:t>开始编号。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47" y="1495424"/>
            <a:ext cx="47244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8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斗兽棋</a:t>
            </a:r>
            <a:r>
              <a:rPr lang="en-US" altLang="zh-CN" dirty="0" smtClean="0"/>
              <a:t>(animal)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4177026" cy="419548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棋子放在格子中。双方底在线各有三个陷阱（作品字排）和一个兽穴</a:t>
            </a:r>
            <a:r>
              <a:rPr lang="en-US" altLang="zh-CN" dirty="0"/>
              <a:t>(</a:t>
            </a:r>
            <a:r>
              <a:rPr lang="zh-CN" altLang="en-US" dirty="0"/>
              <a:t>于品字中间</a:t>
            </a:r>
            <a:r>
              <a:rPr lang="en-US" altLang="zh-CN" dirty="0"/>
              <a:t>)</a:t>
            </a:r>
            <a:r>
              <a:rPr lang="zh-CN" altLang="en-US" dirty="0"/>
              <a:t>。如果一方进入了对方的兽穴便胜出。任何一方都不能进入自己的兽穴。如果对方的兽类走进陷阱，己方任何一只兽都可以把它吃掉，如果敌兽进入陷阱，一回合后，自己的兽类不吃掉陷阱中的敌兽，当对方进入己方兽穴时，则本方输。中间有两条小河（跟湖差不多）。狮、虎可以横直方向跳过河，而且可以直接把对岸的动物吃掉。只有鼠可以下水，在水中的鼠可以阻隔狮、虎跳河。两鼠在水内可以互吃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47" y="1495424"/>
            <a:ext cx="47244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8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斗兽棋</a:t>
            </a:r>
            <a:r>
              <a:rPr lang="en-US" altLang="zh-CN" dirty="0" smtClean="0"/>
              <a:t>(animal)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4177026" cy="4195481"/>
          </a:xfrm>
        </p:spPr>
        <p:txBody>
          <a:bodyPr>
            <a:normAutofit/>
          </a:bodyPr>
          <a:lstStyle/>
          <a:p>
            <a:r>
              <a:rPr lang="zh-CN" altLang="en-US" dirty="0"/>
              <a:t>非法</a:t>
            </a:r>
            <a:r>
              <a:rPr lang="zh-CN" altLang="en-US" dirty="0" smtClean="0"/>
              <a:t>操作行为：不正确的动物走到河中，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反馈不正确无法识别的信息，动物走出棋盘，动物走入己方洞穴，小动物尝试吃大动物（鼠吃象不算）</a:t>
            </a:r>
            <a:r>
              <a:rPr lang="en-US" altLang="zh-CN" dirty="0" smtClean="0"/>
              <a:t>etc.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47" y="1495424"/>
            <a:ext cx="47244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代码分成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两部分，采用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通信交流，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负责维护地图和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反馈的操作，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负责每一步的行动。你只需要实现</a:t>
            </a:r>
            <a:r>
              <a:rPr lang="en-US" altLang="zh-CN" dirty="0" smtClean="0"/>
              <a:t>client</a:t>
            </a:r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库封装</a:t>
            </a:r>
            <a:r>
              <a:rPr lang="en-US" altLang="zh-CN" dirty="0" smtClean="0"/>
              <a:t>TCP</a:t>
            </a:r>
            <a:r>
              <a:rPr lang="zh-CN" altLang="en-US" dirty="0" smtClean="0"/>
              <a:t>通信，请先自行编译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库，编译方法请网上查询。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下编译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如果有问题请咨询白志豪或者魏楚，如果他们无法解决请咨询赵卓越，</a:t>
            </a:r>
            <a:r>
              <a:rPr lang="en-US" altLang="zh-CN" dirty="0" smtClean="0"/>
              <a:t>Ubuntu/</a:t>
            </a:r>
            <a:r>
              <a:rPr lang="en-US" altLang="zh-CN" dirty="0" err="1" smtClean="0"/>
              <a:t>debian</a:t>
            </a:r>
            <a:r>
              <a:rPr lang="zh-CN" altLang="en-US" dirty="0" smtClean="0"/>
              <a:t>下编译可以咨询我或者赵卓越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编写</a:t>
            </a:r>
            <a:r>
              <a:rPr lang="zh-CN" altLang="en-US" dirty="0" smtClean="0"/>
              <a:t>，不提供源码。</a:t>
            </a:r>
            <a:r>
              <a:rPr lang="zh-CN" altLang="en-US" dirty="0" smtClean="0"/>
              <a:t>已分别通过</a:t>
            </a:r>
            <a:r>
              <a:rPr lang="en-US" altLang="zh-CN" dirty="0" smtClean="0"/>
              <a:t>py2exe,cxfreeze</a:t>
            </a:r>
            <a:r>
              <a:rPr lang="zh-CN" altLang="en-US" dirty="0" smtClean="0"/>
              <a:t>打包，双击</a:t>
            </a:r>
            <a:r>
              <a:rPr lang="en-US" altLang="zh-CN" dirty="0" err="1" smtClean="0"/>
              <a:t>dist</a:t>
            </a:r>
            <a:r>
              <a:rPr lang="zh-CN" altLang="en-US" dirty="0" smtClean="0"/>
              <a:t>文件夹中的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即可使用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en-US" altLang="zh-CN" dirty="0" smtClean="0"/>
              <a:t>sample AI</a:t>
            </a:r>
            <a:r>
              <a:rPr lang="zh-CN" altLang="en-US" dirty="0" smtClean="0"/>
              <a:t>的可执行文件，纯随机行走，不提供源码。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会在控制台输出信息告知每一步的情况，同时生成一个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文件描述进一步的细节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62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框架由助教实现完毕，你只需要填充</a:t>
            </a:r>
            <a:r>
              <a:rPr lang="en-US" altLang="zh-CN" dirty="0" smtClean="0"/>
              <a:t>player.cpp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个信息：你是否先手（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代表先手）以及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AI</a:t>
            </a:r>
            <a:r>
              <a:rPr lang="zh-CN" altLang="en-US" dirty="0" smtClean="0"/>
              <a:t>的历史操作，你需要根据这些来决定你下一步的策略</a:t>
            </a:r>
            <a:r>
              <a:rPr lang="zh-CN" altLang="en-US" dirty="0"/>
              <a:t>。</a:t>
            </a:r>
            <a:r>
              <a:rPr lang="zh-CN" altLang="en-US" dirty="0" smtClean="0"/>
              <a:t>具体细节请参见程序注释</a:t>
            </a:r>
            <a:endParaRPr lang="en-US" altLang="zh-CN" dirty="0" smtClean="0"/>
          </a:p>
          <a:p>
            <a:r>
              <a:rPr lang="zh-CN" altLang="en-US" dirty="0" smtClean="0"/>
              <a:t>允许自己添加函数，允许实现自己的头文件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建议使用全局变量，不建议添加的函数设为</a:t>
            </a:r>
            <a:r>
              <a:rPr lang="en-US" altLang="zh-CN" dirty="0" smtClean="0"/>
              <a:t>public</a:t>
            </a:r>
          </a:p>
          <a:p>
            <a:r>
              <a:rPr lang="zh-CN" altLang="en-US" dirty="0" smtClean="0"/>
              <a:t>请保持良好的代码风格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72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</a:t>
            </a:r>
            <a:r>
              <a:rPr lang="en-US" altLang="zh-CN" dirty="0" err="1"/>
              <a:t>Makefile</a:t>
            </a:r>
            <a:r>
              <a:rPr lang="zh-CN" altLang="en-US" dirty="0"/>
              <a:t>方便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terminal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即可编译，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下在命令行输入：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mingw32-make </a:t>
            </a:r>
            <a:r>
              <a:rPr lang="en-US" altLang="zh-CN" dirty="0"/>
              <a:t>-f </a:t>
            </a:r>
            <a:r>
              <a:rPr lang="en-US" altLang="zh-CN" dirty="0" err="1" smtClean="0"/>
              <a:t>Makefile-mingw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Windows (</a:t>
            </a:r>
            <a:r>
              <a:rPr lang="en-US" altLang="zh-CN" dirty="0" err="1"/>
              <a:t>MinGW</a:t>
            </a:r>
            <a:r>
              <a:rPr lang="en-US" altLang="zh-CN" dirty="0"/>
              <a:t>)</a:t>
            </a:r>
            <a:r>
              <a:rPr lang="zh-CN" altLang="en-US" dirty="0"/>
              <a:t>系统上，需要先设置好</a:t>
            </a:r>
            <a:r>
              <a:rPr lang="en-US" altLang="zh-CN" dirty="0" err="1"/>
              <a:t>MinGW</a:t>
            </a:r>
            <a:r>
              <a:rPr lang="en-US" altLang="zh-CN" dirty="0"/>
              <a:t> GCC</a:t>
            </a:r>
            <a:r>
              <a:rPr lang="zh-CN" altLang="en-US" dirty="0"/>
              <a:t>的环境变量，将</a:t>
            </a:r>
            <a:r>
              <a:rPr lang="en-US" altLang="zh-CN" dirty="0" err="1"/>
              <a:t>Makefile-mingw</a:t>
            </a:r>
            <a:r>
              <a:rPr lang="zh-CN" altLang="en-US" dirty="0"/>
              <a:t>中</a:t>
            </a:r>
            <a:r>
              <a:rPr lang="en-US" altLang="zh-CN" dirty="0" smtClean="0"/>
              <a:t>BOOST_PATH</a:t>
            </a:r>
            <a:r>
              <a:rPr lang="zh-CN" altLang="en-US" dirty="0"/>
              <a:t>改为</a:t>
            </a:r>
            <a:r>
              <a:rPr lang="en-US" altLang="zh-CN" dirty="0"/>
              <a:t>boost</a:t>
            </a:r>
            <a:r>
              <a:rPr lang="zh-CN" altLang="en-US" dirty="0"/>
              <a:t>的根目录。</a:t>
            </a:r>
            <a:endParaRPr lang="en-US" altLang="zh-CN" dirty="0" smtClean="0"/>
          </a:p>
          <a:p>
            <a:r>
              <a:rPr lang="zh-CN" altLang="en-US" dirty="0" smtClean="0"/>
              <a:t>请使用</a:t>
            </a:r>
            <a:r>
              <a:rPr lang="en-US" altLang="zh-CN" dirty="0" smtClean="0"/>
              <a:t>G++4.8</a:t>
            </a:r>
            <a:r>
              <a:rPr lang="zh-CN" altLang="en-US" dirty="0" smtClean="0"/>
              <a:t>或以上版本，不反对使用</a:t>
            </a:r>
            <a:r>
              <a:rPr lang="en-US" altLang="zh-CN" dirty="0" smtClean="0"/>
              <a:t>clang</a:t>
            </a:r>
            <a:r>
              <a:rPr lang="zh-CN" altLang="en-US" dirty="0" smtClean="0"/>
              <a:t>。使用</a:t>
            </a:r>
            <a:r>
              <a:rPr lang="en-US" altLang="zh-CN" dirty="0" err="1" smtClean="0"/>
              <a:t>cygmin</a:t>
            </a:r>
            <a:r>
              <a:rPr lang="zh-CN" altLang="en-US" dirty="0" smtClean="0"/>
              <a:t>可能无法正确编译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391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无内存泄露</a:t>
            </a:r>
            <a:endParaRPr lang="en-US" altLang="zh-CN" dirty="0" smtClean="0"/>
          </a:p>
          <a:p>
            <a:r>
              <a:rPr lang="zh-CN" altLang="en-US" dirty="0" smtClean="0"/>
              <a:t>禁止使用多进程（允许多线程，但考虑到评测环境，多线程可能运行更慢）</a:t>
            </a:r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步时间限制为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秒（如果</a:t>
            </a:r>
            <a:r>
              <a:rPr lang="en-US" altLang="zh-CN" dirty="0" smtClean="0"/>
              <a:t>server 2</a:t>
            </a:r>
            <a:r>
              <a:rPr lang="zh-CN" altLang="en-US" dirty="0" smtClean="0"/>
              <a:t>秒内接收不到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的反馈，直接判负）（也就是说你不知道怎么走也要随便反馈个信息给我）</a:t>
            </a:r>
            <a:endParaRPr lang="en-US" altLang="zh-CN" dirty="0" smtClean="0"/>
          </a:p>
          <a:p>
            <a:r>
              <a:rPr lang="zh-CN" altLang="en-US" dirty="0" smtClean="0"/>
              <a:t>允许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次非法操作，第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次非法操作判负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538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1022</Words>
  <Application>Microsoft Office PowerPoint</Application>
  <PresentationFormat>宽屏</PresentationFormat>
  <Paragraphs>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Century Gothic</vt:lpstr>
      <vt:lpstr>Wingdings 3</vt:lpstr>
      <vt:lpstr>离子</vt:lpstr>
      <vt:lpstr>Final project 2014</vt:lpstr>
      <vt:lpstr>斗兽棋(animal)</vt:lpstr>
      <vt:lpstr>斗兽棋(animal)</vt:lpstr>
      <vt:lpstr>斗兽棋(animal)</vt:lpstr>
      <vt:lpstr>斗兽棋(animal)</vt:lpstr>
      <vt:lpstr>实现细节</vt:lpstr>
      <vt:lpstr>AI实现</vt:lpstr>
      <vt:lpstr>编译</vt:lpstr>
      <vt:lpstr>AI要求</vt:lpstr>
      <vt:lpstr>due</vt:lpstr>
      <vt:lpstr>评分</vt:lpstr>
      <vt:lpstr>比赛规则</vt:lpstr>
      <vt:lpstr>其他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2014</dc:title>
  <dc:creator>yaoda Zhou</dc:creator>
  <cp:lastModifiedBy>yaoda Zhou</cp:lastModifiedBy>
  <cp:revision>17</cp:revision>
  <dcterms:created xsi:type="dcterms:W3CDTF">2014-11-03T15:10:40Z</dcterms:created>
  <dcterms:modified xsi:type="dcterms:W3CDTF">2014-11-04T09:04:41Z</dcterms:modified>
</cp:coreProperties>
</file>