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60" r:id="rId4"/>
    <p:sldId id="259" r:id="rId5"/>
    <p:sldId id="261" r:id="rId6"/>
    <p:sldId id="262" r:id="rId7"/>
    <p:sldId id="463" r:id="rId8"/>
    <p:sldId id="479" r:id="rId9"/>
    <p:sldId id="481" r:id="rId10"/>
    <p:sldId id="267" r:id="rId11"/>
    <p:sldId id="480" r:id="rId12"/>
    <p:sldId id="263" r:id="rId13"/>
    <p:sldId id="482" r:id="rId14"/>
    <p:sldId id="465" r:id="rId15"/>
    <p:sldId id="464" r:id="rId16"/>
    <p:sldId id="476" r:id="rId17"/>
    <p:sldId id="478" r:id="rId18"/>
    <p:sldId id="477" r:id="rId19"/>
    <p:sldId id="264" r:id="rId20"/>
    <p:sldId id="468" r:id="rId21"/>
    <p:sldId id="467" r:id="rId22"/>
    <p:sldId id="473" r:id="rId23"/>
    <p:sldId id="474" r:id="rId24"/>
    <p:sldId id="466" r:id="rId25"/>
    <p:sldId id="475" r:id="rId26"/>
    <p:sldId id="470" r:id="rId27"/>
    <p:sldId id="4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10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B5A09F-3257-2F38-0C6C-3BA77E63CBA0}" v="75" dt="2024-10-21T19:46:35.203"/>
    <p1510:client id="{4F138C9A-8791-4BAF-B52F-1DFD9F2E424C}" v="1038" dt="2024-10-22T10:44:11.160"/>
    <p1510:client id="{EBD5D4CB-AF65-4FD4-93E4-4679E53F4EF2}" v="1519" dt="2024-10-21T12:37:57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22B5A09F-3257-2F38-0C6C-3BA77E63CBA0}"/>
    <pc:docChg chg="modSld">
      <pc:chgData name="Guest User" userId="" providerId="Windows Live" clId="Web-{22B5A09F-3257-2F38-0C6C-3BA77E63CBA0}" dt="2024-10-21T19:46:34.469" v="69" actId="20577"/>
      <pc:docMkLst>
        <pc:docMk/>
      </pc:docMkLst>
      <pc:sldChg chg="modSp">
        <pc:chgData name="Guest User" userId="" providerId="Windows Live" clId="Web-{22B5A09F-3257-2F38-0C6C-3BA77E63CBA0}" dt="2024-10-21T19:44:56.668" v="58" actId="20577"/>
        <pc:sldMkLst>
          <pc:docMk/>
          <pc:sldMk cId="2290321696" sldId="259"/>
        </pc:sldMkLst>
        <pc:spChg chg="mod">
          <ac:chgData name="Guest User" userId="" providerId="Windows Live" clId="Web-{22B5A09F-3257-2F38-0C6C-3BA77E63CBA0}" dt="2024-10-21T19:44:56.668" v="58" actId="20577"/>
          <ac:spMkLst>
            <pc:docMk/>
            <pc:sldMk cId="2290321696" sldId="259"/>
            <ac:spMk id="5" creationId="{F0E3B91D-79B5-05CA-350F-A872633C538C}"/>
          </ac:spMkLst>
        </pc:spChg>
        <pc:spChg chg="mod">
          <ac:chgData name="Guest User" userId="" providerId="Windows Live" clId="Web-{22B5A09F-3257-2F38-0C6C-3BA77E63CBA0}" dt="2024-10-21T19:43:39.385" v="21" actId="20577"/>
          <ac:spMkLst>
            <pc:docMk/>
            <pc:sldMk cId="2290321696" sldId="259"/>
            <ac:spMk id="8" creationId="{93171DFF-A747-6188-E7EC-B0E2C70BEDD4}"/>
          </ac:spMkLst>
        </pc:spChg>
      </pc:sldChg>
      <pc:sldChg chg="modSp">
        <pc:chgData name="Guest User" userId="" providerId="Windows Live" clId="Web-{22B5A09F-3257-2F38-0C6C-3BA77E63CBA0}" dt="2024-10-21T19:46:34.469" v="69" actId="20577"/>
        <pc:sldMkLst>
          <pc:docMk/>
          <pc:sldMk cId="3526283463" sldId="260"/>
        </pc:sldMkLst>
        <pc:spChg chg="mod">
          <ac:chgData name="Guest User" userId="" providerId="Windows Live" clId="Web-{22B5A09F-3257-2F38-0C6C-3BA77E63CBA0}" dt="2024-10-21T19:43:12.743" v="12" actId="20577"/>
          <ac:spMkLst>
            <pc:docMk/>
            <pc:sldMk cId="3526283463" sldId="260"/>
            <ac:spMk id="5" creationId="{F0E3B91D-79B5-05CA-350F-A872633C538C}"/>
          </ac:spMkLst>
        </pc:spChg>
        <pc:spChg chg="mod">
          <ac:chgData name="Guest User" userId="" providerId="Windows Live" clId="Web-{22B5A09F-3257-2F38-0C6C-3BA77E63CBA0}" dt="2024-10-21T19:46:34.469" v="69" actId="20577"/>
          <ac:spMkLst>
            <pc:docMk/>
            <pc:sldMk cId="3526283463" sldId="260"/>
            <ac:spMk id="8" creationId="{93171DFF-A747-6188-E7EC-B0E2C70BEDD4}"/>
          </ac:spMkLst>
        </pc:spChg>
      </pc:sldChg>
    </pc:docChg>
  </pc:docChgLst>
  <pc:docChgLst>
    <pc:chgData name="Runzhi Zeng" userId="c18828bd27996e0b" providerId="LiveId" clId="{C0072B25-4AAC-4CF1-871F-674E4287E4E8}"/>
    <pc:docChg chg="undo custSel addSld delSld modSld modMainMaster">
      <pc:chgData name="Runzhi Zeng" userId="c18828bd27996e0b" providerId="LiveId" clId="{C0072B25-4AAC-4CF1-871F-674E4287E4E8}" dt="2024-10-16T11:58:59.522" v="29" actId="680"/>
      <pc:docMkLst>
        <pc:docMk/>
      </pc:docMkLst>
      <pc:sldChg chg="delSp mod">
        <pc:chgData name="Runzhi Zeng" userId="c18828bd27996e0b" providerId="LiveId" clId="{C0072B25-4AAC-4CF1-871F-674E4287E4E8}" dt="2024-10-16T11:55:51.758" v="1" actId="478"/>
        <pc:sldMkLst>
          <pc:docMk/>
          <pc:sldMk cId="1679000732" sldId="256"/>
        </pc:sldMkLst>
        <pc:spChg chg="del">
          <ac:chgData name="Runzhi Zeng" userId="c18828bd27996e0b" providerId="LiveId" clId="{C0072B25-4AAC-4CF1-871F-674E4287E4E8}" dt="2024-10-16T11:55:51.758" v="1" actId="478"/>
          <ac:spMkLst>
            <pc:docMk/>
            <pc:sldMk cId="1679000732" sldId="256"/>
            <ac:spMk id="2" creationId="{70EAE3BD-4AEF-9E79-62D9-AC9B73648E41}"/>
          </ac:spMkLst>
        </pc:spChg>
        <pc:spChg chg="del">
          <ac:chgData name="Runzhi Zeng" userId="c18828bd27996e0b" providerId="LiveId" clId="{C0072B25-4AAC-4CF1-871F-674E4287E4E8}" dt="2024-10-16T11:55:50.904" v="0" actId="478"/>
          <ac:spMkLst>
            <pc:docMk/>
            <pc:sldMk cId="1679000732" sldId="256"/>
            <ac:spMk id="3" creationId="{255747E9-EDE8-3011-4D3D-D6A5B96AB337}"/>
          </ac:spMkLst>
        </pc:spChg>
      </pc:sldChg>
      <pc:sldChg chg="new del">
        <pc:chgData name="Runzhi Zeng" userId="c18828bd27996e0b" providerId="LiveId" clId="{C0072B25-4AAC-4CF1-871F-674E4287E4E8}" dt="2024-10-16T11:57:31.981" v="13" actId="47"/>
        <pc:sldMkLst>
          <pc:docMk/>
          <pc:sldMk cId="813388675" sldId="257"/>
        </pc:sldMkLst>
      </pc:sldChg>
      <pc:sldChg chg="delSp new del mod">
        <pc:chgData name="Runzhi Zeng" userId="c18828bd27996e0b" providerId="LiveId" clId="{C0072B25-4AAC-4CF1-871F-674E4287E4E8}" dt="2024-10-16T11:56:41.961" v="5" actId="47"/>
        <pc:sldMkLst>
          <pc:docMk/>
          <pc:sldMk cId="2042585457" sldId="257"/>
        </pc:sldMkLst>
        <pc:spChg chg="del">
          <ac:chgData name="Runzhi Zeng" userId="c18828bd27996e0b" providerId="LiveId" clId="{C0072B25-4AAC-4CF1-871F-674E4287E4E8}" dt="2024-10-16T11:56:36.192" v="4" actId="478"/>
          <ac:spMkLst>
            <pc:docMk/>
            <pc:sldMk cId="2042585457" sldId="257"/>
            <ac:spMk id="2" creationId="{1F05C473-BC8E-0829-E5BD-124996009591}"/>
          </ac:spMkLst>
        </pc:spChg>
        <pc:spChg chg="del">
          <ac:chgData name="Runzhi Zeng" userId="c18828bd27996e0b" providerId="LiveId" clId="{C0072B25-4AAC-4CF1-871F-674E4287E4E8}" dt="2024-10-16T11:56:34.119" v="3" actId="478"/>
          <ac:spMkLst>
            <pc:docMk/>
            <pc:sldMk cId="2042585457" sldId="257"/>
            <ac:spMk id="3" creationId="{CD972AA0-F6DB-3AA4-8CF3-1FA3168B1C75}"/>
          </ac:spMkLst>
        </pc:spChg>
      </pc:sldChg>
      <pc:sldChg chg="new">
        <pc:chgData name="Runzhi Zeng" userId="c18828bd27996e0b" providerId="LiveId" clId="{C0072B25-4AAC-4CF1-871F-674E4287E4E8}" dt="2024-10-16T11:58:59.522" v="29" actId="680"/>
        <pc:sldMkLst>
          <pc:docMk/>
          <pc:sldMk cId="3131463171" sldId="257"/>
        </pc:sldMkLst>
      </pc:sldChg>
      <pc:sldMasterChg chg="delSp mod modSldLayout">
        <pc:chgData name="Runzhi Zeng" userId="c18828bd27996e0b" providerId="LiveId" clId="{C0072B25-4AAC-4CF1-871F-674E4287E4E8}" dt="2024-10-16T11:58:51.904" v="28" actId="1076"/>
        <pc:sldMasterMkLst>
          <pc:docMk/>
          <pc:sldMasterMk cId="3665477642" sldId="2147483648"/>
        </pc:sldMasterMkLst>
        <pc:spChg chg="del">
          <ac:chgData name="Runzhi Zeng" userId="c18828bd27996e0b" providerId="LiveId" clId="{C0072B25-4AAC-4CF1-871F-674E4287E4E8}" dt="2024-10-16T11:57:00.115" v="6" actId="21"/>
          <ac:spMkLst>
            <pc:docMk/>
            <pc:sldMasterMk cId="3665477642" sldId="2147483648"/>
            <ac:spMk id="16" creationId="{77076FF0-4698-8D6B-1839-24AF5ECDC327}"/>
          </ac:spMkLst>
        </pc:spChg>
        <pc:spChg chg="del">
          <ac:chgData name="Runzhi Zeng" userId="c18828bd27996e0b" providerId="LiveId" clId="{C0072B25-4AAC-4CF1-871F-674E4287E4E8}" dt="2024-10-16T11:57:00.115" v="6" actId="21"/>
          <ac:spMkLst>
            <pc:docMk/>
            <pc:sldMasterMk cId="3665477642" sldId="2147483648"/>
            <ac:spMk id="17" creationId="{F231C70C-1E77-2049-557F-82FEA5DB2A4C}"/>
          </ac:spMkLst>
        </pc:spChg>
        <pc:sldLayoutChg chg="addSp delSp modSp mod">
          <pc:chgData name="Runzhi Zeng" userId="c18828bd27996e0b" providerId="LiveId" clId="{C0072B25-4AAC-4CF1-871F-674E4287E4E8}" dt="2024-10-16T11:58:51.904" v="28" actId="1076"/>
          <pc:sldLayoutMkLst>
            <pc:docMk/>
            <pc:sldMasterMk cId="3665477642" sldId="2147483648"/>
            <pc:sldLayoutMk cId="3098716662" sldId="2147483649"/>
          </pc:sldLayoutMkLst>
          <pc:spChg chg="add del">
            <ac:chgData name="Runzhi Zeng" userId="c18828bd27996e0b" providerId="LiveId" clId="{C0072B25-4AAC-4CF1-871F-674E4287E4E8}" dt="2024-10-16T11:57:09.265" v="9" actId="478"/>
            <ac:spMkLst>
              <pc:docMk/>
              <pc:sldMasterMk cId="3665477642" sldId="2147483648"/>
              <pc:sldLayoutMk cId="3098716662" sldId="2147483649"/>
              <ac:spMk id="2" creationId="{A105E4DD-1A72-D337-9373-416FBCF4F635}"/>
            </ac:spMkLst>
          </pc:spChg>
          <pc:spChg chg="del">
            <ac:chgData name="Runzhi Zeng" userId="c18828bd27996e0b" providerId="LiveId" clId="{C0072B25-4AAC-4CF1-871F-674E4287E4E8}" dt="2024-10-16T11:57:09.829" v="10" actId="478"/>
            <ac:spMkLst>
              <pc:docMk/>
              <pc:sldMasterMk cId="3665477642" sldId="2147483648"/>
              <pc:sldLayoutMk cId="3098716662" sldId="2147483649"/>
              <ac:spMk id="3" creationId="{7DB055DE-763B-A6BA-B6C9-62AD659B7BF9}"/>
            </ac:spMkLst>
          </pc:spChg>
          <pc:spChg chg="add mod">
            <ac:chgData name="Runzhi Zeng" userId="c18828bd27996e0b" providerId="LiveId" clId="{C0072B25-4AAC-4CF1-871F-674E4287E4E8}" dt="2024-10-16T11:58:51.904" v="28" actId="1076"/>
            <ac:spMkLst>
              <pc:docMk/>
              <pc:sldMasterMk cId="3665477642" sldId="2147483648"/>
              <pc:sldLayoutMk cId="3098716662" sldId="2147483649"/>
              <ac:spMk id="7" creationId="{918630F4-309E-B317-277E-6EC112CAFAF8}"/>
            </ac:spMkLst>
          </pc:spChg>
          <pc:spChg chg="add mod">
            <ac:chgData name="Runzhi Zeng" userId="c18828bd27996e0b" providerId="LiveId" clId="{C0072B25-4AAC-4CF1-871F-674E4287E4E8}" dt="2024-10-16T11:58:44.496" v="26" actId="1076"/>
            <ac:spMkLst>
              <pc:docMk/>
              <pc:sldMasterMk cId="3665477642" sldId="2147483648"/>
              <pc:sldLayoutMk cId="3098716662" sldId="2147483649"/>
              <ac:spMk id="8" creationId="{4F38A902-550B-60C7-E577-71AA3B244C7D}"/>
            </ac:spMkLst>
          </pc:spChg>
          <pc:spChg chg="add del mod">
            <ac:chgData name="Runzhi Zeng" userId="c18828bd27996e0b" providerId="LiveId" clId="{C0072B25-4AAC-4CF1-871F-674E4287E4E8}" dt="2024-10-16T11:57:53.004" v="15" actId="478"/>
            <ac:spMkLst>
              <pc:docMk/>
              <pc:sldMasterMk cId="3665477642" sldId="2147483648"/>
              <pc:sldLayoutMk cId="3098716662" sldId="2147483649"/>
              <ac:spMk id="16" creationId="{77076FF0-4698-8D6B-1839-24AF5ECDC327}"/>
            </ac:spMkLst>
          </pc:spChg>
          <pc:spChg chg="add del mod">
            <ac:chgData name="Runzhi Zeng" userId="c18828bd27996e0b" providerId="LiveId" clId="{C0072B25-4AAC-4CF1-871F-674E4287E4E8}" dt="2024-10-16T11:57:54.369" v="16" actId="478"/>
            <ac:spMkLst>
              <pc:docMk/>
              <pc:sldMasterMk cId="3665477642" sldId="2147483648"/>
              <pc:sldLayoutMk cId="3098716662" sldId="2147483649"/>
              <ac:spMk id="17" creationId="{F231C70C-1E77-2049-557F-82FEA5DB2A4C}"/>
            </ac:spMkLst>
          </pc:spChg>
        </pc:sldLayoutChg>
        <pc:sldLayoutChg chg="addSp modSp">
          <pc:chgData name="Runzhi Zeng" userId="c18828bd27996e0b" providerId="LiveId" clId="{C0072B25-4AAC-4CF1-871F-674E4287E4E8}" dt="2024-10-16T11:57:46.526" v="14"/>
          <pc:sldLayoutMkLst>
            <pc:docMk/>
            <pc:sldMasterMk cId="3665477642" sldId="2147483648"/>
            <pc:sldLayoutMk cId="998453360" sldId="2147483650"/>
          </pc:sldLayoutMkLst>
          <pc:spChg chg="add mod">
            <ac:chgData name="Runzhi Zeng" userId="c18828bd27996e0b" providerId="LiveId" clId="{C0072B25-4AAC-4CF1-871F-674E4287E4E8}" dt="2024-10-16T11:57:46.526" v="14"/>
            <ac:spMkLst>
              <pc:docMk/>
              <pc:sldMasterMk cId="3665477642" sldId="2147483648"/>
              <pc:sldLayoutMk cId="998453360" sldId="2147483650"/>
              <ac:spMk id="7" creationId="{C1D59913-3BA5-E40C-AA22-14D5769F8384}"/>
            </ac:spMkLst>
          </pc:spChg>
        </pc:sldLayoutChg>
      </pc:sldMasterChg>
    </pc:docChg>
  </pc:docChgLst>
  <pc:docChgLst>
    <pc:chgData name="Runzhi Zeng" userId="c18828bd27996e0b" providerId="LiveId" clId="{EBD5D4CB-AF65-4FD4-93E4-4679E53F4EF2}"/>
    <pc:docChg chg="undo redo custSel addSld delSld modSld">
      <pc:chgData name="Runzhi Zeng" userId="c18828bd27996e0b" providerId="LiveId" clId="{EBD5D4CB-AF65-4FD4-93E4-4679E53F4EF2}" dt="2024-10-21T12:39:10.044" v="2143" actId="20577"/>
      <pc:docMkLst>
        <pc:docMk/>
      </pc:docMkLst>
      <pc:sldChg chg="modSp mod">
        <pc:chgData name="Runzhi Zeng" userId="c18828bd27996e0b" providerId="LiveId" clId="{EBD5D4CB-AF65-4FD4-93E4-4679E53F4EF2}" dt="2024-10-19T18:19:55.910" v="1388" actId="404"/>
        <pc:sldMkLst>
          <pc:docMk/>
          <pc:sldMk cId="3526283463" sldId="260"/>
        </pc:sldMkLst>
        <pc:spChg chg="mod">
          <ac:chgData name="Runzhi Zeng" userId="c18828bd27996e0b" providerId="LiveId" clId="{EBD5D4CB-AF65-4FD4-93E4-4679E53F4EF2}" dt="2024-10-19T18:19:55.910" v="1388" actId="404"/>
          <ac:spMkLst>
            <pc:docMk/>
            <pc:sldMk cId="3526283463" sldId="260"/>
            <ac:spMk id="5" creationId="{F0E3B91D-79B5-05CA-350F-A872633C538C}"/>
          </ac:spMkLst>
        </pc:spChg>
      </pc:sldChg>
      <pc:sldChg chg="addSp modSp mod">
        <pc:chgData name="Runzhi Zeng" userId="c18828bd27996e0b" providerId="LiveId" clId="{EBD5D4CB-AF65-4FD4-93E4-4679E53F4EF2}" dt="2024-10-21T12:37:42.846" v="2102" actId="1076"/>
        <pc:sldMkLst>
          <pc:docMk/>
          <pc:sldMk cId="2716730529" sldId="262"/>
        </pc:sldMkLst>
        <pc:spChg chg="add mod">
          <ac:chgData name="Runzhi Zeng" userId="c18828bd27996e0b" providerId="LiveId" clId="{EBD5D4CB-AF65-4FD4-93E4-4679E53F4EF2}" dt="2024-10-21T12:37:31.373" v="2096" actId="1076"/>
          <ac:spMkLst>
            <pc:docMk/>
            <pc:sldMk cId="2716730529" sldId="262"/>
            <ac:spMk id="2" creationId="{E1F9C33E-692A-7623-4F83-0D7B9E572EB1}"/>
          </ac:spMkLst>
        </pc:spChg>
        <pc:spChg chg="add mod">
          <ac:chgData name="Runzhi Zeng" userId="c18828bd27996e0b" providerId="LiveId" clId="{EBD5D4CB-AF65-4FD4-93E4-4679E53F4EF2}" dt="2024-10-21T12:37:42.846" v="2102" actId="1076"/>
          <ac:spMkLst>
            <pc:docMk/>
            <pc:sldMk cId="2716730529" sldId="262"/>
            <ac:spMk id="3" creationId="{96EA8B20-9167-8D15-3ADA-A86E35E0B9B7}"/>
          </ac:spMkLst>
        </pc:spChg>
      </pc:sldChg>
      <pc:sldChg chg="addSp modSp">
        <pc:chgData name="Runzhi Zeng" userId="c18828bd27996e0b" providerId="LiveId" clId="{EBD5D4CB-AF65-4FD4-93E4-4679E53F4EF2}" dt="2024-10-21T12:37:56.447" v="2104"/>
        <pc:sldMkLst>
          <pc:docMk/>
          <pc:sldMk cId="3672404355" sldId="263"/>
        </pc:sldMkLst>
        <pc:spChg chg="add mod">
          <ac:chgData name="Runzhi Zeng" userId="c18828bd27996e0b" providerId="LiveId" clId="{EBD5D4CB-AF65-4FD4-93E4-4679E53F4EF2}" dt="2024-10-21T12:37:56.447" v="2104"/>
          <ac:spMkLst>
            <pc:docMk/>
            <pc:sldMk cId="3672404355" sldId="263"/>
            <ac:spMk id="6" creationId="{F543391B-2C95-695D-76EA-CAD4224FC98A}"/>
          </ac:spMkLst>
        </pc:spChg>
        <pc:spChg chg="add mod">
          <ac:chgData name="Runzhi Zeng" userId="c18828bd27996e0b" providerId="LiveId" clId="{EBD5D4CB-AF65-4FD4-93E4-4679E53F4EF2}" dt="2024-10-21T12:37:56.447" v="2104"/>
          <ac:spMkLst>
            <pc:docMk/>
            <pc:sldMk cId="3672404355" sldId="263"/>
            <ac:spMk id="7" creationId="{1A369ED5-54FE-1985-18D6-4364A1DBC3D8}"/>
          </ac:spMkLst>
        </pc:spChg>
      </pc:sldChg>
      <pc:sldChg chg="modSp mod">
        <pc:chgData name="Runzhi Zeng" userId="c18828bd27996e0b" providerId="LiveId" clId="{EBD5D4CB-AF65-4FD4-93E4-4679E53F4EF2}" dt="2024-10-19T16:57:26.186" v="98" actId="20577"/>
        <pc:sldMkLst>
          <pc:docMk/>
          <pc:sldMk cId="1931795217" sldId="264"/>
        </pc:sldMkLst>
        <pc:spChg chg="mod">
          <ac:chgData name="Runzhi Zeng" userId="c18828bd27996e0b" providerId="LiveId" clId="{EBD5D4CB-AF65-4FD4-93E4-4679E53F4EF2}" dt="2024-10-19T16:57:26.186" v="98" actId="20577"/>
          <ac:spMkLst>
            <pc:docMk/>
            <pc:sldMk cId="1931795217" sldId="264"/>
            <ac:spMk id="5" creationId="{F0E3B91D-79B5-05CA-350F-A872633C538C}"/>
          </ac:spMkLst>
        </pc:spChg>
        <pc:spChg chg="mod">
          <ac:chgData name="Runzhi Zeng" userId="c18828bd27996e0b" providerId="LiveId" clId="{EBD5D4CB-AF65-4FD4-93E4-4679E53F4EF2}" dt="2024-10-19T16:46:54.887" v="17" actId="207"/>
          <ac:spMkLst>
            <pc:docMk/>
            <pc:sldMk cId="1931795217" sldId="264"/>
            <ac:spMk id="7" creationId="{176D1704-23C3-194A-38F1-61E72766CAE8}"/>
          </ac:spMkLst>
        </pc:spChg>
        <pc:cxnChg chg="mod">
          <ac:chgData name="Runzhi Zeng" userId="c18828bd27996e0b" providerId="LiveId" clId="{EBD5D4CB-AF65-4FD4-93E4-4679E53F4EF2}" dt="2024-10-19T16:47:18.151" v="20" actId="208"/>
          <ac:cxnSpMkLst>
            <pc:docMk/>
            <pc:sldMk cId="1931795217" sldId="264"/>
            <ac:cxnSpMk id="9" creationId="{BF1308D7-5C38-9F46-5D15-45CD6B4C5509}"/>
          </ac:cxnSpMkLst>
        </pc:cxnChg>
      </pc:sldChg>
      <pc:sldChg chg="addSp modSp">
        <pc:chgData name="Runzhi Zeng" userId="c18828bd27996e0b" providerId="LiveId" clId="{EBD5D4CB-AF65-4FD4-93E4-4679E53F4EF2}" dt="2024-10-21T12:37:53.905" v="2103"/>
        <pc:sldMkLst>
          <pc:docMk/>
          <pc:sldMk cId="427525750" sldId="463"/>
        </pc:sldMkLst>
        <pc:spChg chg="add mod">
          <ac:chgData name="Runzhi Zeng" userId="c18828bd27996e0b" providerId="LiveId" clId="{EBD5D4CB-AF65-4FD4-93E4-4679E53F4EF2}" dt="2024-10-21T12:37:53.905" v="2103"/>
          <ac:spMkLst>
            <pc:docMk/>
            <pc:sldMk cId="427525750" sldId="463"/>
            <ac:spMk id="2" creationId="{8CD25939-BAB7-AA26-0439-FA2B7EFF3096}"/>
          </ac:spMkLst>
        </pc:spChg>
        <pc:spChg chg="add mod">
          <ac:chgData name="Runzhi Zeng" userId="c18828bd27996e0b" providerId="LiveId" clId="{EBD5D4CB-AF65-4FD4-93E4-4679E53F4EF2}" dt="2024-10-21T12:37:53.905" v="2103"/>
          <ac:spMkLst>
            <pc:docMk/>
            <pc:sldMk cId="427525750" sldId="463"/>
            <ac:spMk id="3" creationId="{B76A2FF9-837C-CD12-DBBB-4682C0178C95}"/>
          </ac:spMkLst>
        </pc:spChg>
      </pc:sldChg>
      <pc:sldChg chg="addSp delSp modSp mod addAnim delAnim modAnim">
        <pc:chgData name="Runzhi Zeng" userId="c18828bd27996e0b" providerId="LiveId" clId="{EBD5D4CB-AF65-4FD4-93E4-4679E53F4EF2}" dt="2024-10-19T17:32:21.142" v="596" actId="1076"/>
        <pc:sldMkLst>
          <pc:docMk/>
          <pc:sldMk cId="443594536" sldId="466"/>
        </pc:sldMkLst>
        <pc:spChg chg="add mod">
          <ac:chgData name="Runzhi Zeng" userId="c18828bd27996e0b" providerId="LiveId" clId="{EBD5D4CB-AF65-4FD4-93E4-4679E53F4EF2}" dt="2024-10-19T16:57:00.170" v="77" actId="1076"/>
          <ac:spMkLst>
            <pc:docMk/>
            <pc:sldMk cId="443594536" sldId="466"/>
            <ac:spMk id="4" creationId="{BEBA245D-EF40-E657-AD27-94E4CB4F84CC}"/>
          </ac:spMkLst>
        </pc:spChg>
        <pc:spChg chg="mod">
          <ac:chgData name="Runzhi Zeng" userId="c18828bd27996e0b" providerId="LiveId" clId="{EBD5D4CB-AF65-4FD4-93E4-4679E53F4EF2}" dt="2024-10-19T17:16:32.695" v="559" actId="20577"/>
          <ac:spMkLst>
            <pc:docMk/>
            <pc:sldMk cId="443594536" sldId="466"/>
            <ac:spMk id="5" creationId="{F0E3B91D-79B5-05CA-350F-A872633C538C}"/>
          </ac:spMkLst>
        </pc:spChg>
        <pc:spChg chg="add mod">
          <ac:chgData name="Runzhi Zeng" userId="c18828bd27996e0b" providerId="LiveId" clId="{EBD5D4CB-AF65-4FD4-93E4-4679E53F4EF2}" dt="2024-10-19T17:02:57.151" v="246" actId="1076"/>
          <ac:spMkLst>
            <pc:docMk/>
            <pc:sldMk cId="443594536" sldId="466"/>
            <ac:spMk id="6" creationId="{B1E8F750-E91C-8BD2-7EBB-92818FF3F59A}"/>
          </ac:spMkLst>
        </pc:spChg>
        <pc:spChg chg="add mod">
          <ac:chgData name="Runzhi Zeng" userId="c18828bd27996e0b" providerId="LiveId" clId="{EBD5D4CB-AF65-4FD4-93E4-4679E53F4EF2}" dt="2024-10-19T17:13:08.413" v="400" actId="571"/>
          <ac:spMkLst>
            <pc:docMk/>
            <pc:sldMk cId="443594536" sldId="466"/>
            <ac:spMk id="10" creationId="{41557A21-88B6-4C93-4100-C3164CFE795D}"/>
          </ac:spMkLst>
        </pc:spChg>
        <pc:spChg chg="add mod">
          <ac:chgData name="Runzhi Zeng" userId="c18828bd27996e0b" providerId="LiveId" clId="{EBD5D4CB-AF65-4FD4-93E4-4679E53F4EF2}" dt="2024-10-19T17:00:57.023" v="224" actId="21"/>
          <ac:spMkLst>
            <pc:docMk/>
            <pc:sldMk cId="443594536" sldId="466"/>
            <ac:spMk id="11" creationId="{BBFF7AD4-77AE-2688-D330-D0A3DC5E2A66}"/>
          </ac:spMkLst>
        </pc:spChg>
        <pc:spChg chg="add mod">
          <ac:chgData name="Runzhi Zeng" userId="c18828bd27996e0b" providerId="LiveId" clId="{EBD5D4CB-AF65-4FD4-93E4-4679E53F4EF2}" dt="2024-10-19T17:03:20.027" v="251" actId="404"/>
          <ac:spMkLst>
            <pc:docMk/>
            <pc:sldMk cId="443594536" sldId="466"/>
            <ac:spMk id="12" creationId="{0EAFC49C-F385-998C-C0E7-FBB22A510D4B}"/>
          </ac:spMkLst>
        </pc:spChg>
        <pc:spChg chg="add mod">
          <ac:chgData name="Runzhi Zeng" userId="c18828bd27996e0b" providerId="LiveId" clId="{EBD5D4CB-AF65-4FD4-93E4-4679E53F4EF2}" dt="2024-10-19T17:13:49.411" v="413" actId="1076"/>
          <ac:spMkLst>
            <pc:docMk/>
            <pc:sldMk cId="443594536" sldId="466"/>
            <ac:spMk id="15" creationId="{572362ED-7D54-E5DC-D7CE-CEF140E4F6BC}"/>
          </ac:spMkLst>
        </pc:spChg>
        <pc:spChg chg="add mod">
          <ac:chgData name="Runzhi Zeng" userId="c18828bd27996e0b" providerId="LiveId" clId="{EBD5D4CB-AF65-4FD4-93E4-4679E53F4EF2}" dt="2024-10-19T17:04:10.508" v="283" actId="1076"/>
          <ac:spMkLst>
            <pc:docMk/>
            <pc:sldMk cId="443594536" sldId="466"/>
            <ac:spMk id="25" creationId="{4B6A4560-69F4-2125-4891-D3970E486F7D}"/>
          </ac:spMkLst>
        </pc:spChg>
        <pc:spChg chg="add mod">
          <ac:chgData name="Runzhi Zeng" userId="c18828bd27996e0b" providerId="LiveId" clId="{EBD5D4CB-AF65-4FD4-93E4-4679E53F4EF2}" dt="2024-10-19T17:12:41.664" v="396" actId="1076"/>
          <ac:spMkLst>
            <pc:docMk/>
            <pc:sldMk cId="443594536" sldId="466"/>
            <ac:spMk id="27" creationId="{03E1E93D-BD0B-2C01-3565-447DCDFBFEEF}"/>
          </ac:spMkLst>
        </pc:spChg>
        <pc:spChg chg="add del mod">
          <ac:chgData name="Runzhi Zeng" userId="c18828bd27996e0b" providerId="LiveId" clId="{EBD5D4CB-AF65-4FD4-93E4-4679E53F4EF2}" dt="2024-10-19T17:15:08.926" v="447" actId="478"/>
          <ac:spMkLst>
            <pc:docMk/>
            <pc:sldMk cId="443594536" sldId="466"/>
            <ac:spMk id="28" creationId="{BA9EDF3D-84E3-594D-3B5F-73F46102E2AA}"/>
          </ac:spMkLst>
        </pc:spChg>
        <pc:spChg chg="add mod">
          <ac:chgData name="Runzhi Zeng" userId="c18828bd27996e0b" providerId="LiveId" clId="{EBD5D4CB-AF65-4FD4-93E4-4679E53F4EF2}" dt="2024-10-19T17:13:49.411" v="413" actId="1076"/>
          <ac:spMkLst>
            <pc:docMk/>
            <pc:sldMk cId="443594536" sldId="466"/>
            <ac:spMk id="30" creationId="{99DF1889-741A-155A-1382-97A6CE29B99E}"/>
          </ac:spMkLst>
        </pc:spChg>
        <pc:spChg chg="add mod">
          <ac:chgData name="Runzhi Zeng" userId="c18828bd27996e0b" providerId="LiveId" clId="{EBD5D4CB-AF65-4FD4-93E4-4679E53F4EF2}" dt="2024-10-19T17:32:21.142" v="596" actId="1076"/>
          <ac:spMkLst>
            <pc:docMk/>
            <pc:sldMk cId="443594536" sldId="466"/>
            <ac:spMk id="37" creationId="{B87703A8-6B97-0A51-FB9E-C2A9E7B29708}"/>
          </ac:spMkLst>
        </pc:spChg>
        <pc:picChg chg="add mod">
          <ac:chgData name="Runzhi Zeng" userId="c18828bd27996e0b" providerId="LiveId" clId="{EBD5D4CB-AF65-4FD4-93E4-4679E53F4EF2}" dt="2024-10-19T16:57:00.170" v="77" actId="1076"/>
          <ac:picMkLst>
            <pc:docMk/>
            <pc:sldMk cId="443594536" sldId="466"/>
            <ac:picMk id="2" creationId="{FDC21098-57BC-E459-6FBA-B9D3539D11CA}"/>
          </ac:picMkLst>
        </pc:picChg>
        <pc:picChg chg="add mod">
          <ac:chgData name="Runzhi Zeng" userId="c18828bd27996e0b" providerId="LiveId" clId="{EBD5D4CB-AF65-4FD4-93E4-4679E53F4EF2}" dt="2024-10-19T17:12:41.664" v="396" actId="1076"/>
          <ac:picMkLst>
            <pc:docMk/>
            <pc:sldMk cId="443594536" sldId="466"/>
            <ac:picMk id="3" creationId="{26AE9872-E775-A8DE-2388-E16BEFB77489}"/>
          </ac:picMkLst>
        </pc:picChg>
        <pc:cxnChg chg="add mod">
          <ac:chgData name="Runzhi Zeng" userId="c18828bd27996e0b" providerId="LiveId" clId="{EBD5D4CB-AF65-4FD4-93E4-4679E53F4EF2}" dt="2024-10-19T17:02:58.935" v="247" actId="14100"/>
          <ac:cxnSpMkLst>
            <pc:docMk/>
            <pc:sldMk cId="443594536" sldId="466"/>
            <ac:cxnSpMk id="7" creationId="{C9FA56AA-ED3D-FF93-D4ED-BAC583DC47BD}"/>
          </ac:cxnSpMkLst>
        </pc:cxnChg>
        <pc:cxnChg chg="add mod">
          <ac:chgData name="Runzhi Zeng" userId="c18828bd27996e0b" providerId="LiveId" clId="{EBD5D4CB-AF65-4FD4-93E4-4679E53F4EF2}" dt="2024-10-19T17:13:08.413" v="400" actId="571"/>
          <ac:cxnSpMkLst>
            <pc:docMk/>
            <pc:sldMk cId="443594536" sldId="466"/>
            <ac:cxnSpMk id="9" creationId="{EC5FC83D-E538-3D38-3D88-68B7B433F1A2}"/>
          </ac:cxnSpMkLst>
        </pc:cxnChg>
        <pc:cxnChg chg="add mod">
          <ac:chgData name="Runzhi Zeng" userId="c18828bd27996e0b" providerId="LiveId" clId="{EBD5D4CB-AF65-4FD4-93E4-4679E53F4EF2}" dt="2024-10-19T17:13:49.411" v="413" actId="1076"/>
          <ac:cxnSpMkLst>
            <pc:docMk/>
            <pc:sldMk cId="443594536" sldId="466"/>
            <ac:cxnSpMk id="13" creationId="{DB16F76B-BC21-E247-EA1F-5055AD325C78}"/>
          </ac:cxnSpMkLst>
        </pc:cxnChg>
        <pc:cxnChg chg="add mod">
          <ac:chgData name="Runzhi Zeng" userId="c18828bd27996e0b" providerId="LiveId" clId="{EBD5D4CB-AF65-4FD4-93E4-4679E53F4EF2}" dt="2024-10-19T17:02:57.151" v="246" actId="1076"/>
          <ac:cxnSpMkLst>
            <pc:docMk/>
            <pc:sldMk cId="443594536" sldId="466"/>
            <ac:cxnSpMk id="14" creationId="{CEF6795F-0A1A-1C66-22E6-2939475C2957}"/>
          </ac:cxnSpMkLst>
        </pc:cxnChg>
        <pc:cxnChg chg="add mod">
          <ac:chgData name="Runzhi Zeng" userId="c18828bd27996e0b" providerId="LiveId" clId="{EBD5D4CB-AF65-4FD4-93E4-4679E53F4EF2}" dt="2024-10-19T17:03:13.807" v="250" actId="13822"/>
          <ac:cxnSpMkLst>
            <pc:docMk/>
            <pc:sldMk cId="443594536" sldId="466"/>
            <ac:cxnSpMk id="24" creationId="{5C56EB70-D01D-BB80-378B-FEA6BAC87B56}"/>
          </ac:cxnSpMkLst>
        </pc:cxnChg>
        <pc:cxnChg chg="add del mod">
          <ac:chgData name="Runzhi Zeng" userId="c18828bd27996e0b" providerId="LiveId" clId="{EBD5D4CB-AF65-4FD4-93E4-4679E53F4EF2}" dt="2024-10-19T17:15:07.085" v="446" actId="478"/>
          <ac:cxnSpMkLst>
            <pc:docMk/>
            <pc:sldMk cId="443594536" sldId="466"/>
            <ac:cxnSpMk id="26" creationId="{3F4E38CB-4D74-F299-1732-3DC837A40251}"/>
          </ac:cxnSpMkLst>
        </pc:cxnChg>
        <pc:cxnChg chg="add mod">
          <ac:chgData name="Runzhi Zeng" userId="c18828bd27996e0b" providerId="LiveId" clId="{EBD5D4CB-AF65-4FD4-93E4-4679E53F4EF2}" dt="2024-10-19T17:13:49.411" v="413" actId="1076"/>
          <ac:cxnSpMkLst>
            <pc:docMk/>
            <pc:sldMk cId="443594536" sldId="466"/>
            <ac:cxnSpMk id="31" creationId="{80BEA7C0-5738-BD08-540B-764D6547F797}"/>
          </ac:cxnSpMkLst>
        </pc:cxnChg>
        <pc:cxnChg chg="add mod">
          <ac:chgData name="Runzhi Zeng" userId="c18828bd27996e0b" providerId="LiveId" clId="{EBD5D4CB-AF65-4FD4-93E4-4679E53F4EF2}" dt="2024-10-19T17:13:49.411" v="413" actId="1076"/>
          <ac:cxnSpMkLst>
            <pc:docMk/>
            <pc:sldMk cId="443594536" sldId="466"/>
            <ac:cxnSpMk id="32" creationId="{46627076-510D-D82F-8811-E30124880A8E}"/>
          </ac:cxnSpMkLst>
        </pc:cxnChg>
      </pc:sldChg>
      <pc:sldChg chg="addSp delSp modSp mod delAnim">
        <pc:chgData name="Runzhi Zeng" userId="c18828bd27996e0b" providerId="LiveId" clId="{EBD5D4CB-AF65-4FD4-93E4-4679E53F4EF2}" dt="2024-10-19T16:57:37.127" v="104"/>
        <pc:sldMkLst>
          <pc:docMk/>
          <pc:sldMk cId="1823335537" sldId="467"/>
        </pc:sldMkLst>
        <pc:spChg chg="del">
          <ac:chgData name="Runzhi Zeng" userId="c18828bd27996e0b" providerId="LiveId" clId="{EBD5D4CB-AF65-4FD4-93E4-4679E53F4EF2}" dt="2024-10-19T16:57:35.662" v="102" actId="478"/>
          <ac:spMkLst>
            <pc:docMk/>
            <pc:sldMk cId="1823335537" sldId="467"/>
            <ac:spMk id="5" creationId="{F0E3B91D-79B5-05CA-350F-A872633C538C}"/>
          </ac:spMkLst>
        </pc:spChg>
        <pc:spChg chg="del">
          <ac:chgData name="Runzhi Zeng" userId="c18828bd27996e0b" providerId="LiveId" clId="{EBD5D4CB-AF65-4FD4-93E4-4679E53F4EF2}" dt="2024-10-19T16:47:45.507" v="27" actId="478"/>
          <ac:spMkLst>
            <pc:docMk/>
            <pc:sldMk cId="1823335537" sldId="467"/>
            <ac:spMk id="7" creationId="{176D1704-23C3-194A-38F1-61E72766CAE8}"/>
          </ac:spMkLst>
        </pc:spChg>
        <pc:spChg chg="add del mod">
          <ac:chgData name="Runzhi Zeng" userId="c18828bd27996e0b" providerId="LiveId" clId="{EBD5D4CB-AF65-4FD4-93E4-4679E53F4EF2}" dt="2024-10-19T16:57:36.333" v="103" actId="478"/>
          <ac:spMkLst>
            <pc:docMk/>
            <pc:sldMk cId="1823335537" sldId="467"/>
            <ac:spMk id="16" creationId="{B3709F3B-B72D-832E-F79A-B2151F980736}"/>
          </ac:spMkLst>
        </pc:spChg>
        <pc:spChg chg="add mod">
          <ac:chgData name="Runzhi Zeng" userId="c18828bd27996e0b" providerId="LiveId" clId="{EBD5D4CB-AF65-4FD4-93E4-4679E53F4EF2}" dt="2024-10-19T16:57:37.127" v="104"/>
          <ac:spMkLst>
            <pc:docMk/>
            <pc:sldMk cId="1823335537" sldId="467"/>
            <ac:spMk id="17" creationId="{5104E34D-5814-77AD-EF6A-3005E3134A50}"/>
          </ac:spMkLst>
        </pc:spChg>
        <pc:cxnChg chg="del">
          <ac:chgData name="Runzhi Zeng" userId="c18828bd27996e0b" providerId="LiveId" clId="{EBD5D4CB-AF65-4FD4-93E4-4679E53F4EF2}" dt="2024-10-19T16:47:32.255" v="24" actId="478"/>
          <ac:cxnSpMkLst>
            <pc:docMk/>
            <pc:sldMk cId="1823335537" sldId="467"/>
            <ac:cxnSpMk id="9" creationId="{BF1308D7-5C38-9F46-5D15-45CD6B4C5509}"/>
          </ac:cxnSpMkLst>
        </pc:cxnChg>
      </pc:sldChg>
      <pc:sldChg chg="addSp delSp modSp mod delAnim modAnim">
        <pc:chgData name="Runzhi Zeng" userId="c18828bd27996e0b" providerId="LiveId" clId="{EBD5D4CB-AF65-4FD4-93E4-4679E53F4EF2}" dt="2024-10-19T16:57:33.029" v="101"/>
        <pc:sldMkLst>
          <pc:docMk/>
          <pc:sldMk cId="4218618705" sldId="468"/>
        </pc:sldMkLst>
        <pc:spChg chg="del">
          <ac:chgData name="Runzhi Zeng" userId="c18828bd27996e0b" providerId="LiveId" clId="{EBD5D4CB-AF65-4FD4-93E4-4679E53F4EF2}" dt="2024-10-19T16:57:30.373" v="99" actId="478"/>
          <ac:spMkLst>
            <pc:docMk/>
            <pc:sldMk cId="4218618705" sldId="468"/>
            <ac:spMk id="5" creationId="{F0E3B91D-79B5-05CA-350F-A872633C538C}"/>
          </ac:spMkLst>
        </pc:spChg>
        <pc:spChg chg="add del mod">
          <ac:chgData name="Runzhi Zeng" userId="c18828bd27996e0b" providerId="LiveId" clId="{EBD5D4CB-AF65-4FD4-93E4-4679E53F4EF2}" dt="2024-10-19T16:47:40.872" v="25" actId="478"/>
          <ac:spMkLst>
            <pc:docMk/>
            <pc:sldMk cId="4218618705" sldId="468"/>
            <ac:spMk id="6" creationId="{9F6DEA85-D3D1-DCF9-732E-D570E09C09BF}"/>
          </ac:spMkLst>
        </pc:spChg>
        <pc:spChg chg="del">
          <ac:chgData name="Runzhi Zeng" userId="c18828bd27996e0b" providerId="LiveId" clId="{EBD5D4CB-AF65-4FD4-93E4-4679E53F4EF2}" dt="2024-10-19T16:47:26.809" v="21" actId="478"/>
          <ac:spMkLst>
            <pc:docMk/>
            <pc:sldMk cId="4218618705" sldId="468"/>
            <ac:spMk id="7" creationId="{176D1704-23C3-194A-38F1-61E72766CAE8}"/>
          </ac:spMkLst>
        </pc:spChg>
        <pc:spChg chg="add del mod">
          <ac:chgData name="Runzhi Zeng" userId="c18828bd27996e0b" providerId="LiveId" clId="{EBD5D4CB-AF65-4FD4-93E4-4679E53F4EF2}" dt="2024-10-19T16:57:32.305" v="100" actId="478"/>
          <ac:spMkLst>
            <pc:docMk/>
            <pc:sldMk cId="4218618705" sldId="468"/>
            <ac:spMk id="14" creationId="{B1677422-138C-43CF-B59E-5E6BD836D634}"/>
          </ac:spMkLst>
        </pc:spChg>
        <pc:spChg chg="add mod">
          <ac:chgData name="Runzhi Zeng" userId="c18828bd27996e0b" providerId="LiveId" clId="{EBD5D4CB-AF65-4FD4-93E4-4679E53F4EF2}" dt="2024-10-19T16:57:33.029" v="101"/>
          <ac:spMkLst>
            <pc:docMk/>
            <pc:sldMk cId="4218618705" sldId="468"/>
            <ac:spMk id="16" creationId="{90CE0765-B3A1-7D71-8472-E9C097D8D7B5}"/>
          </ac:spMkLst>
        </pc:spChg>
        <pc:cxnChg chg="del">
          <ac:chgData name="Runzhi Zeng" userId="c18828bd27996e0b" providerId="LiveId" clId="{EBD5D4CB-AF65-4FD4-93E4-4679E53F4EF2}" dt="2024-10-19T16:47:27.100" v="22" actId="478"/>
          <ac:cxnSpMkLst>
            <pc:docMk/>
            <pc:sldMk cId="4218618705" sldId="468"/>
            <ac:cxnSpMk id="9" creationId="{BF1308D7-5C38-9F46-5D15-45CD6B4C5509}"/>
          </ac:cxnSpMkLst>
        </pc:cxnChg>
        <pc:cxnChg chg="add del mod">
          <ac:chgData name="Runzhi Zeng" userId="c18828bd27996e0b" providerId="LiveId" clId="{EBD5D4CB-AF65-4FD4-93E4-4679E53F4EF2}" dt="2024-10-19T16:47:41.568" v="26" actId="478"/>
          <ac:cxnSpMkLst>
            <pc:docMk/>
            <pc:sldMk cId="4218618705" sldId="468"/>
            <ac:cxnSpMk id="12" creationId="{328551B0-E07D-181B-1693-0C9129C7B748}"/>
          </ac:cxnSpMkLst>
        </pc:cxnChg>
      </pc:sldChg>
      <pc:sldChg chg="delSp modSp add del mod">
        <pc:chgData name="Runzhi Zeng" userId="c18828bd27996e0b" providerId="LiveId" clId="{EBD5D4CB-AF65-4FD4-93E4-4679E53F4EF2}" dt="2024-10-21T10:03:18.203" v="1648" actId="47"/>
        <pc:sldMkLst>
          <pc:docMk/>
          <pc:sldMk cId="177177065" sldId="469"/>
        </pc:sldMkLst>
        <pc:spChg chg="mod">
          <ac:chgData name="Runzhi Zeng" userId="c18828bd27996e0b" providerId="LiveId" clId="{EBD5D4CB-AF65-4FD4-93E4-4679E53F4EF2}" dt="2024-10-19T18:10:15.904" v="1272" actId="1076"/>
          <ac:spMkLst>
            <pc:docMk/>
            <pc:sldMk cId="177177065" sldId="469"/>
            <ac:spMk id="2" creationId="{FCE6545C-9703-2076-EA75-956368E95EA2}"/>
          </ac:spMkLst>
        </pc:spChg>
        <pc:spChg chg="del">
          <ac:chgData name="Runzhi Zeng" userId="c18828bd27996e0b" providerId="LiveId" clId="{EBD5D4CB-AF65-4FD4-93E4-4679E53F4EF2}" dt="2024-10-19T18:10:08.188" v="1269" actId="478"/>
          <ac:spMkLst>
            <pc:docMk/>
            <pc:sldMk cId="177177065" sldId="469"/>
            <ac:spMk id="8" creationId="{93171DFF-A747-6188-E7EC-B0E2C70BEDD4}"/>
          </ac:spMkLst>
        </pc:spChg>
        <pc:spChg chg="mod">
          <ac:chgData name="Runzhi Zeng" userId="c18828bd27996e0b" providerId="LiveId" clId="{EBD5D4CB-AF65-4FD4-93E4-4679E53F4EF2}" dt="2024-10-19T18:10:15.904" v="1272" actId="1076"/>
          <ac:spMkLst>
            <pc:docMk/>
            <pc:sldMk cId="177177065" sldId="469"/>
            <ac:spMk id="10" creationId="{6E760BD2-A4F9-B37A-0E39-60BCE1143FE2}"/>
          </ac:spMkLst>
        </pc:spChg>
        <pc:spChg chg="mod">
          <ac:chgData name="Runzhi Zeng" userId="c18828bd27996e0b" providerId="LiveId" clId="{EBD5D4CB-AF65-4FD4-93E4-4679E53F4EF2}" dt="2024-10-19T18:10:15.904" v="1272" actId="1076"/>
          <ac:spMkLst>
            <pc:docMk/>
            <pc:sldMk cId="177177065" sldId="469"/>
            <ac:spMk id="11" creationId="{4C1513C1-F6FF-8E28-FD8E-27942A17352F}"/>
          </ac:spMkLst>
        </pc:spChg>
        <pc:spChg chg="mod">
          <ac:chgData name="Runzhi Zeng" userId="c18828bd27996e0b" providerId="LiveId" clId="{EBD5D4CB-AF65-4FD4-93E4-4679E53F4EF2}" dt="2024-10-19T18:11:08.877" v="1303" actId="1076"/>
          <ac:spMkLst>
            <pc:docMk/>
            <pc:sldMk cId="177177065" sldId="469"/>
            <ac:spMk id="12" creationId="{483FEAA6-6AC2-39A2-7AE5-BC327F9870BE}"/>
          </ac:spMkLst>
        </pc:spChg>
        <pc:spChg chg="mod">
          <ac:chgData name="Runzhi Zeng" userId="c18828bd27996e0b" providerId="LiveId" clId="{EBD5D4CB-AF65-4FD4-93E4-4679E53F4EF2}" dt="2024-10-19T18:10:51.176" v="1301" actId="113"/>
          <ac:spMkLst>
            <pc:docMk/>
            <pc:sldMk cId="177177065" sldId="469"/>
            <ac:spMk id="14" creationId="{B5F01B16-2046-9FAA-4EC2-F033630F293F}"/>
          </ac:spMkLst>
        </pc:spChg>
        <pc:spChg chg="mod">
          <ac:chgData name="Runzhi Zeng" userId="c18828bd27996e0b" providerId="LiveId" clId="{EBD5D4CB-AF65-4FD4-93E4-4679E53F4EF2}" dt="2024-10-19T18:10:15.904" v="1272" actId="1076"/>
          <ac:spMkLst>
            <pc:docMk/>
            <pc:sldMk cId="177177065" sldId="469"/>
            <ac:spMk id="15" creationId="{7A5E01D3-6746-E42D-9A04-6E69624C515B}"/>
          </ac:spMkLst>
        </pc:spChg>
        <pc:spChg chg="mod">
          <ac:chgData name="Runzhi Zeng" userId="c18828bd27996e0b" providerId="LiveId" clId="{EBD5D4CB-AF65-4FD4-93E4-4679E53F4EF2}" dt="2024-10-19T18:10:15.904" v="1272" actId="1076"/>
          <ac:spMkLst>
            <pc:docMk/>
            <pc:sldMk cId="177177065" sldId="469"/>
            <ac:spMk id="17" creationId="{531B31E5-7F4E-8EE0-A5D5-682C92334549}"/>
          </ac:spMkLst>
        </pc:spChg>
        <pc:picChg chg="mod">
          <ac:chgData name="Runzhi Zeng" userId="c18828bd27996e0b" providerId="LiveId" clId="{EBD5D4CB-AF65-4FD4-93E4-4679E53F4EF2}" dt="2024-10-19T18:10:15.904" v="1272" actId="1076"/>
          <ac:picMkLst>
            <pc:docMk/>
            <pc:sldMk cId="177177065" sldId="469"/>
            <ac:picMk id="3" creationId="{84096717-0E5E-FF96-3DBD-F29E0CC061A4}"/>
          </ac:picMkLst>
        </pc:picChg>
        <pc:picChg chg="mod">
          <ac:chgData name="Runzhi Zeng" userId="c18828bd27996e0b" providerId="LiveId" clId="{EBD5D4CB-AF65-4FD4-93E4-4679E53F4EF2}" dt="2024-10-19T18:10:15.904" v="1272" actId="1076"/>
          <ac:picMkLst>
            <pc:docMk/>
            <pc:sldMk cId="177177065" sldId="469"/>
            <ac:picMk id="4" creationId="{633969A9-9909-FC88-48DE-B416E4CF4CAA}"/>
          </ac:picMkLst>
        </pc:picChg>
        <pc:cxnChg chg="mod">
          <ac:chgData name="Runzhi Zeng" userId="c18828bd27996e0b" providerId="LiveId" clId="{EBD5D4CB-AF65-4FD4-93E4-4679E53F4EF2}" dt="2024-10-19T18:11:08.877" v="1303" actId="1076"/>
          <ac:cxnSpMkLst>
            <pc:docMk/>
            <pc:sldMk cId="177177065" sldId="469"/>
            <ac:cxnSpMk id="13" creationId="{0B45CF3A-293F-9B04-7932-19831379DB9A}"/>
          </ac:cxnSpMkLst>
        </pc:cxnChg>
      </pc:sldChg>
      <pc:sldChg chg="add del">
        <pc:chgData name="Runzhi Zeng" userId="c18828bd27996e0b" providerId="LiveId" clId="{EBD5D4CB-AF65-4FD4-93E4-4679E53F4EF2}" dt="2024-10-19T18:08:43.083" v="1230" actId="2696"/>
        <pc:sldMkLst>
          <pc:docMk/>
          <pc:sldMk cId="742937985" sldId="469"/>
        </pc:sldMkLst>
      </pc:sldChg>
      <pc:sldChg chg="add del">
        <pc:chgData name="Runzhi Zeng" userId="c18828bd27996e0b" providerId="LiveId" clId="{EBD5D4CB-AF65-4FD4-93E4-4679E53F4EF2}" dt="2024-10-19T18:08:39.369" v="1228" actId="2696"/>
        <pc:sldMkLst>
          <pc:docMk/>
          <pc:sldMk cId="4118648209" sldId="469"/>
        </pc:sldMkLst>
      </pc:sldChg>
      <pc:sldChg chg="addSp delSp modSp del mod delAnim">
        <pc:chgData name="Runzhi Zeng" userId="c18828bd27996e0b" providerId="LiveId" clId="{EBD5D4CB-AF65-4FD4-93E4-4679E53F4EF2}" dt="2024-10-19T18:08:24.184" v="1226" actId="2696"/>
        <pc:sldMkLst>
          <pc:docMk/>
          <pc:sldMk cId="4206133790" sldId="469"/>
        </pc:sldMkLst>
        <pc:spChg chg="del mod">
          <ac:chgData name="Runzhi Zeng" userId="c18828bd27996e0b" providerId="LiveId" clId="{EBD5D4CB-AF65-4FD4-93E4-4679E53F4EF2}" dt="2024-10-19T16:57:40.796" v="105" actId="478"/>
          <ac:spMkLst>
            <pc:docMk/>
            <pc:sldMk cId="4206133790" sldId="469"/>
            <ac:spMk id="5" creationId="{F0E3B91D-79B5-05CA-350F-A872633C538C}"/>
          </ac:spMkLst>
        </pc:spChg>
        <pc:spChg chg="del">
          <ac:chgData name="Runzhi Zeng" userId="c18828bd27996e0b" providerId="LiveId" clId="{EBD5D4CB-AF65-4FD4-93E4-4679E53F4EF2}" dt="2024-10-19T16:47:50.320" v="29" actId="478"/>
          <ac:spMkLst>
            <pc:docMk/>
            <pc:sldMk cId="4206133790" sldId="469"/>
            <ac:spMk id="7" creationId="{176D1704-23C3-194A-38F1-61E72766CAE8}"/>
          </ac:spMkLst>
        </pc:spChg>
        <pc:spChg chg="mod">
          <ac:chgData name="Runzhi Zeng" userId="c18828bd27996e0b" providerId="LiveId" clId="{EBD5D4CB-AF65-4FD4-93E4-4679E53F4EF2}" dt="2024-10-19T16:44:17.465" v="3" actId="207"/>
          <ac:spMkLst>
            <pc:docMk/>
            <pc:sldMk cId="4206133790" sldId="469"/>
            <ac:spMk id="10" creationId="{6E760BD2-A4F9-B37A-0E39-60BCE1143FE2}"/>
          </ac:spMkLst>
        </pc:spChg>
        <pc:spChg chg="mod">
          <ac:chgData name="Runzhi Zeng" userId="c18828bd27996e0b" providerId="LiveId" clId="{EBD5D4CB-AF65-4FD4-93E4-4679E53F4EF2}" dt="2024-10-19T16:44:22.746" v="7" actId="207"/>
          <ac:spMkLst>
            <pc:docMk/>
            <pc:sldMk cId="4206133790" sldId="469"/>
            <ac:spMk id="11" creationId="{4C1513C1-F6FF-8E28-FD8E-27942A17352F}"/>
          </ac:spMkLst>
        </pc:spChg>
        <pc:spChg chg="mod">
          <ac:chgData name="Runzhi Zeng" userId="c18828bd27996e0b" providerId="LiveId" clId="{EBD5D4CB-AF65-4FD4-93E4-4679E53F4EF2}" dt="2024-10-19T16:44:26.719" v="8" actId="113"/>
          <ac:spMkLst>
            <pc:docMk/>
            <pc:sldMk cId="4206133790" sldId="469"/>
            <ac:spMk id="14" creationId="{B5F01B16-2046-9FAA-4EC2-F033630F293F}"/>
          </ac:spMkLst>
        </pc:spChg>
        <pc:spChg chg="add del mod">
          <ac:chgData name="Runzhi Zeng" userId="c18828bd27996e0b" providerId="LiveId" clId="{EBD5D4CB-AF65-4FD4-93E4-4679E53F4EF2}" dt="2024-10-19T16:57:42.386" v="106" actId="478"/>
          <ac:spMkLst>
            <pc:docMk/>
            <pc:sldMk cId="4206133790" sldId="469"/>
            <ac:spMk id="16" creationId="{BCF5ECB8-C15E-E424-E02C-CF2DA892C0B0}"/>
          </ac:spMkLst>
        </pc:spChg>
        <pc:spChg chg="add mod ord">
          <ac:chgData name="Runzhi Zeng" userId="c18828bd27996e0b" providerId="LiveId" clId="{EBD5D4CB-AF65-4FD4-93E4-4679E53F4EF2}" dt="2024-10-19T16:59:24.819" v="157" actId="167"/>
          <ac:spMkLst>
            <pc:docMk/>
            <pc:sldMk cId="4206133790" sldId="469"/>
            <ac:spMk id="17" creationId="{531B31E5-7F4E-8EE0-A5D5-682C92334549}"/>
          </ac:spMkLst>
        </pc:spChg>
        <pc:cxnChg chg="del">
          <ac:chgData name="Runzhi Zeng" userId="c18828bd27996e0b" providerId="LiveId" clId="{EBD5D4CB-AF65-4FD4-93E4-4679E53F4EF2}" dt="2024-10-19T16:47:48.342" v="28" actId="478"/>
          <ac:cxnSpMkLst>
            <pc:docMk/>
            <pc:sldMk cId="4206133790" sldId="469"/>
            <ac:cxnSpMk id="9" creationId="{BF1308D7-5C38-9F46-5D15-45CD6B4C5509}"/>
          </ac:cxnSpMkLst>
        </pc:cxnChg>
      </pc:sldChg>
      <pc:sldChg chg="addSp modSp mod modAnim">
        <pc:chgData name="Runzhi Zeng" userId="c18828bd27996e0b" providerId="LiveId" clId="{EBD5D4CB-AF65-4FD4-93E4-4679E53F4EF2}" dt="2024-10-21T12:02:58.861" v="1840" actId="20577"/>
        <pc:sldMkLst>
          <pc:docMk/>
          <pc:sldMk cId="1209020964" sldId="470"/>
        </pc:sldMkLst>
        <pc:spChg chg="add mod">
          <ac:chgData name="Runzhi Zeng" userId="c18828bd27996e0b" providerId="LiveId" clId="{EBD5D4CB-AF65-4FD4-93E4-4679E53F4EF2}" dt="2024-10-21T11:16:48.874" v="1773" actId="1076"/>
          <ac:spMkLst>
            <pc:docMk/>
            <pc:sldMk cId="1209020964" sldId="470"/>
            <ac:spMk id="2" creationId="{1CB71714-7176-7F11-7BB8-857A87AE224A}"/>
          </ac:spMkLst>
        </pc:spChg>
        <pc:spChg chg="mod ord">
          <ac:chgData name="Runzhi Zeng" userId="c18828bd27996e0b" providerId="LiveId" clId="{EBD5D4CB-AF65-4FD4-93E4-4679E53F4EF2}" dt="2024-10-21T10:03:00.079" v="1645" actId="207"/>
          <ac:spMkLst>
            <pc:docMk/>
            <pc:sldMk cId="1209020964" sldId="470"/>
            <ac:spMk id="4" creationId="{FFE01E8B-9C24-877C-C13C-0A8F0D3C2A10}"/>
          </ac:spMkLst>
        </pc:spChg>
        <pc:spChg chg="add mod">
          <ac:chgData name="Runzhi Zeng" userId="c18828bd27996e0b" providerId="LiveId" clId="{EBD5D4CB-AF65-4FD4-93E4-4679E53F4EF2}" dt="2024-10-21T12:02:58.861" v="1840" actId="20577"/>
          <ac:spMkLst>
            <pc:docMk/>
            <pc:sldMk cId="1209020964" sldId="470"/>
            <ac:spMk id="6" creationId="{ADCEF462-3D8F-5A8B-E4BD-FAA71AAFC32C}"/>
          </ac:spMkLst>
        </pc:spChg>
        <pc:spChg chg="add mod">
          <ac:chgData name="Runzhi Zeng" userId="c18828bd27996e0b" providerId="LiveId" clId="{EBD5D4CB-AF65-4FD4-93E4-4679E53F4EF2}" dt="2024-10-21T11:19:32.338" v="1813" actId="1076"/>
          <ac:spMkLst>
            <pc:docMk/>
            <pc:sldMk cId="1209020964" sldId="470"/>
            <ac:spMk id="7" creationId="{3FABBADD-1F8C-D6DB-465B-2B8B05C1607C}"/>
          </ac:spMkLst>
        </pc:spChg>
        <pc:spChg chg="add mod">
          <ac:chgData name="Runzhi Zeng" userId="c18828bd27996e0b" providerId="LiveId" clId="{EBD5D4CB-AF65-4FD4-93E4-4679E53F4EF2}" dt="2024-10-21T11:18:29.847" v="1801" actId="1076"/>
          <ac:spMkLst>
            <pc:docMk/>
            <pc:sldMk cId="1209020964" sldId="470"/>
            <ac:spMk id="9" creationId="{338B5F74-3355-3420-80BA-475F7E3645BE}"/>
          </ac:spMkLst>
        </pc:spChg>
        <pc:spChg chg="add mod">
          <ac:chgData name="Runzhi Zeng" userId="c18828bd27996e0b" providerId="LiveId" clId="{EBD5D4CB-AF65-4FD4-93E4-4679E53F4EF2}" dt="2024-10-21T11:17:37.155" v="1790" actId="1076"/>
          <ac:spMkLst>
            <pc:docMk/>
            <pc:sldMk cId="1209020964" sldId="470"/>
            <ac:spMk id="11" creationId="{C0A9A572-3F12-12C6-C0D2-456AED10F154}"/>
          </ac:spMkLst>
        </pc:spChg>
        <pc:spChg chg="add mod">
          <ac:chgData name="Runzhi Zeng" userId="c18828bd27996e0b" providerId="LiveId" clId="{EBD5D4CB-AF65-4FD4-93E4-4679E53F4EF2}" dt="2024-10-21T11:17:22.100" v="1785" actId="1076"/>
          <ac:spMkLst>
            <pc:docMk/>
            <pc:sldMk cId="1209020964" sldId="470"/>
            <ac:spMk id="12" creationId="{1DAB2E28-499C-E46F-258E-FD60D2203D69}"/>
          </ac:spMkLst>
        </pc:spChg>
        <pc:spChg chg="add mod">
          <ac:chgData name="Runzhi Zeng" userId="c18828bd27996e0b" providerId="LiveId" clId="{EBD5D4CB-AF65-4FD4-93E4-4679E53F4EF2}" dt="2024-10-21T11:19:47.641" v="1819" actId="1076"/>
          <ac:spMkLst>
            <pc:docMk/>
            <pc:sldMk cId="1209020964" sldId="470"/>
            <ac:spMk id="13" creationId="{D9120520-3786-5492-9741-C7B2EEA14AF2}"/>
          </ac:spMkLst>
        </pc:spChg>
        <pc:picChg chg="add mod">
          <ac:chgData name="Runzhi Zeng" userId="c18828bd27996e0b" providerId="LiveId" clId="{EBD5D4CB-AF65-4FD4-93E4-4679E53F4EF2}" dt="2024-10-21T11:16:55.416" v="1775" actId="1076"/>
          <ac:picMkLst>
            <pc:docMk/>
            <pc:sldMk cId="1209020964" sldId="470"/>
            <ac:picMk id="3" creationId="{76813C96-34BC-14EB-97BC-B371DCA1A708}"/>
          </ac:picMkLst>
        </pc:picChg>
        <pc:picChg chg="add mod">
          <ac:chgData name="Runzhi Zeng" userId="c18828bd27996e0b" providerId="LiveId" clId="{EBD5D4CB-AF65-4FD4-93E4-4679E53F4EF2}" dt="2024-10-21T11:17:05.273" v="1777" actId="1076"/>
          <ac:picMkLst>
            <pc:docMk/>
            <pc:sldMk cId="1209020964" sldId="470"/>
            <ac:picMk id="5" creationId="{24811F43-BAC5-5C29-7526-04072C01D257}"/>
          </ac:picMkLst>
        </pc:picChg>
        <pc:cxnChg chg="add mod">
          <ac:chgData name="Runzhi Zeng" userId="c18828bd27996e0b" providerId="LiveId" clId="{EBD5D4CB-AF65-4FD4-93E4-4679E53F4EF2}" dt="2024-10-21T11:18:24.243" v="1800" actId="1076"/>
          <ac:cxnSpMkLst>
            <pc:docMk/>
            <pc:sldMk cId="1209020964" sldId="470"/>
            <ac:cxnSpMk id="10" creationId="{311D44B2-A3BB-049A-39EB-7FEEC4DCFA21}"/>
          </ac:cxnSpMkLst>
        </pc:cxnChg>
      </pc:sldChg>
      <pc:sldChg chg="del">
        <pc:chgData name="Runzhi Zeng" userId="c18828bd27996e0b" providerId="LiveId" clId="{EBD5D4CB-AF65-4FD4-93E4-4679E53F4EF2}" dt="2024-10-19T17:53:24.096" v="1005" actId="47"/>
        <pc:sldMkLst>
          <pc:docMk/>
          <pc:sldMk cId="3291220775" sldId="471"/>
        </pc:sldMkLst>
      </pc:sldChg>
      <pc:sldChg chg="modSp mod">
        <pc:chgData name="Runzhi Zeng" userId="c18828bd27996e0b" providerId="LiveId" clId="{EBD5D4CB-AF65-4FD4-93E4-4679E53F4EF2}" dt="2024-10-21T12:39:10.044" v="2143" actId="20577"/>
        <pc:sldMkLst>
          <pc:docMk/>
          <pc:sldMk cId="1030466646" sldId="472"/>
        </pc:sldMkLst>
        <pc:spChg chg="mod">
          <ac:chgData name="Runzhi Zeng" userId="c18828bd27996e0b" providerId="LiveId" clId="{EBD5D4CB-AF65-4FD4-93E4-4679E53F4EF2}" dt="2024-10-21T12:39:10.044" v="2143" actId="20577"/>
          <ac:spMkLst>
            <pc:docMk/>
            <pc:sldMk cId="1030466646" sldId="472"/>
            <ac:spMk id="5" creationId="{F0E3B91D-79B5-05CA-350F-A872633C538C}"/>
          </ac:spMkLst>
        </pc:spChg>
      </pc:sldChg>
      <pc:sldChg chg="add del">
        <pc:chgData name="Runzhi Zeng" userId="c18828bd27996e0b" providerId="LiveId" clId="{EBD5D4CB-AF65-4FD4-93E4-4679E53F4EF2}" dt="2024-10-19T17:14:05.316" v="417" actId="47"/>
        <pc:sldMkLst>
          <pc:docMk/>
          <pc:sldMk cId="809505283" sldId="473"/>
        </pc:sldMkLst>
      </pc:sldChg>
      <pc:sldChg chg="addSp delSp modSp add mod delAnim modAnim">
        <pc:chgData name="Runzhi Zeng" userId="c18828bd27996e0b" providerId="LiveId" clId="{EBD5D4CB-AF65-4FD4-93E4-4679E53F4EF2}" dt="2024-10-19T17:16:38.012" v="563"/>
        <pc:sldMkLst>
          <pc:docMk/>
          <pc:sldMk cId="814322065" sldId="473"/>
        </pc:sldMkLst>
        <pc:spChg chg="mod">
          <ac:chgData name="Runzhi Zeng" userId="c18828bd27996e0b" providerId="LiveId" clId="{EBD5D4CB-AF65-4FD4-93E4-4679E53F4EF2}" dt="2024-10-19T17:16:38.012" v="563"/>
          <ac:spMkLst>
            <pc:docMk/>
            <pc:sldMk cId="814322065" sldId="473"/>
            <ac:spMk id="5" creationId="{F0E3B91D-79B5-05CA-350F-A872633C538C}"/>
          </ac:spMkLst>
        </pc:spChg>
        <pc:spChg chg="del">
          <ac:chgData name="Runzhi Zeng" userId="c18828bd27996e0b" providerId="LiveId" clId="{EBD5D4CB-AF65-4FD4-93E4-4679E53F4EF2}" dt="2024-10-19T17:14:18.323" v="422" actId="478"/>
          <ac:spMkLst>
            <pc:docMk/>
            <pc:sldMk cId="814322065" sldId="473"/>
            <ac:spMk id="6" creationId="{B1E8F750-E91C-8BD2-7EBB-92818FF3F59A}"/>
          </ac:spMkLst>
        </pc:spChg>
        <pc:spChg chg="add mod">
          <ac:chgData name="Runzhi Zeng" userId="c18828bd27996e0b" providerId="LiveId" clId="{EBD5D4CB-AF65-4FD4-93E4-4679E53F4EF2}" dt="2024-10-19T17:14:45.330" v="437" actId="1076"/>
          <ac:spMkLst>
            <pc:docMk/>
            <pc:sldMk cId="814322065" sldId="473"/>
            <ac:spMk id="9" creationId="{AC3A2148-7598-7FCD-7058-499B2A92F6DC}"/>
          </ac:spMkLst>
        </pc:spChg>
        <pc:spChg chg="del">
          <ac:chgData name="Runzhi Zeng" userId="c18828bd27996e0b" providerId="LiveId" clId="{EBD5D4CB-AF65-4FD4-93E4-4679E53F4EF2}" dt="2024-10-19T17:14:16.871" v="420" actId="478"/>
          <ac:spMkLst>
            <pc:docMk/>
            <pc:sldMk cId="814322065" sldId="473"/>
            <ac:spMk id="12" creationId="{0EAFC49C-F385-998C-C0E7-FBB22A510D4B}"/>
          </ac:spMkLst>
        </pc:spChg>
        <pc:spChg chg="del">
          <ac:chgData name="Runzhi Zeng" userId="c18828bd27996e0b" providerId="LiveId" clId="{EBD5D4CB-AF65-4FD4-93E4-4679E53F4EF2}" dt="2024-10-19T17:14:24.364" v="428" actId="478"/>
          <ac:spMkLst>
            <pc:docMk/>
            <pc:sldMk cId="814322065" sldId="473"/>
            <ac:spMk id="15" creationId="{572362ED-7D54-E5DC-D7CE-CEF140E4F6BC}"/>
          </ac:spMkLst>
        </pc:spChg>
        <pc:spChg chg="del">
          <ac:chgData name="Runzhi Zeng" userId="c18828bd27996e0b" providerId="LiveId" clId="{EBD5D4CB-AF65-4FD4-93E4-4679E53F4EF2}" dt="2024-10-19T17:14:20.661" v="425" actId="478"/>
          <ac:spMkLst>
            <pc:docMk/>
            <pc:sldMk cId="814322065" sldId="473"/>
            <ac:spMk id="25" creationId="{4B6A4560-69F4-2125-4891-D3970E486F7D}"/>
          </ac:spMkLst>
        </pc:spChg>
        <pc:spChg chg="add del">
          <ac:chgData name="Runzhi Zeng" userId="c18828bd27996e0b" providerId="LiveId" clId="{EBD5D4CB-AF65-4FD4-93E4-4679E53F4EF2}" dt="2024-10-19T17:14:33.196" v="435" actId="478"/>
          <ac:spMkLst>
            <pc:docMk/>
            <pc:sldMk cId="814322065" sldId="473"/>
            <ac:spMk id="27" creationId="{03E1E93D-BD0B-2C01-3565-447DCDFBFEEF}"/>
          </ac:spMkLst>
        </pc:spChg>
        <pc:spChg chg="del">
          <ac:chgData name="Runzhi Zeng" userId="c18828bd27996e0b" providerId="LiveId" clId="{EBD5D4CB-AF65-4FD4-93E4-4679E53F4EF2}" dt="2024-10-19T17:14:22.597" v="427" actId="478"/>
          <ac:spMkLst>
            <pc:docMk/>
            <pc:sldMk cId="814322065" sldId="473"/>
            <ac:spMk id="28" creationId="{BA9EDF3D-84E3-594D-3B5F-73F46102E2AA}"/>
          </ac:spMkLst>
        </pc:spChg>
        <pc:spChg chg="del">
          <ac:chgData name="Runzhi Zeng" userId="c18828bd27996e0b" providerId="LiveId" clId="{EBD5D4CB-AF65-4FD4-93E4-4679E53F4EF2}" dt="2024-10-19T17:14:25.523" v="430" actId="478"/>
          <ac:spMkLst>
            <pc:docMk/>
            <pc:sldMk cId="814322065" sldId="473"/>
            <ac:spMk id="30" creationId="{99DF1889-741A-155A-1382-97A6CE29B99E}"/>
          </ac:spMkLst>
        </pc:spChg>
        <pc:spChg chg="del">
          <ac:chgData name="Runzhi Zeng" userId="c18828bd27996e0b" providerId="LiveId" clId="{EBD5D4CB-AF65-4FD4-93E4-4679E53F4EF2}" dt="2024-10-19T17:14:29.391" v="433" actId="478"/>
          <ac:spMkLst>
            <pc:docMk/>
            <pc:sldMk cId="814322065" sldId="473"/>
            <ac:spMk id="37" creationId="{B87703A8-6B97-0A51-FB9E-C2A9E7B29708}"/>
          </ac:spMkLst>
        </pc:spChg>
        <pc:cxnChg chg="del mod">
          <ac:chgData name="Runzhi Zeng" userId="c18828bd27996e0b" providerId="LiveId" clId="{EBD5D4CB-AF65-4FD4-93E4-4679E53F4EF2}" dt="2024-10-19T17:14:17.691" v="421" actId="478"/>
          <ac:cxnSpMkLst>
            <pc:docMk/>
            <pc:sldMk cId="814322065" sldId="473"/>
            <ac:cxnSpMk id="7" creationId="{C9FA56AA-ED3D-FF93-D4ED-BAC583DC47BD}"/>
          </ac:cxnSpMkLst>
        </pc:cxnChg>
        <pc:cxnChg chg="add mod">
          <ac:chgData name="Runzhi Zeng" userId="c18828bd27996e0b" providerId="LiveId" clId="{EBD5D4CB-AF65-4FD4-93E4-4679E53F4EF2}" dt="2024-10-19T17:14:45.330" v="437" actId="1076"/>
          <ac:cxnSpMkLst>
            <pc:docMk/>
            <pc:sldMk cId="814322065" sldId="473"/>
            <ac:cxnSpMk id="10" creationId="{7259C463-AE43-12D2-0095-4F60F850C2F7}"/>
          </ac:cxnSpMkLst>
        </pc:cxnChg>
        <pc:cxnChg chg="del">
          <ac:chgData name="Runzhi Zeng" userId="c18828bd27996e0b" providerId="LiveId" clId="{EBD5D4CB-AF65-4FD4-93E4-4679E53F4EF2}" dt="2024-10-19T17:14:24.869" v="429" actId="478"/>
          <ac:cxnSpMkLst>
            <pc:docMk/>
            <pc:sldMk cId="814322065" sldId="473"/>
            <ac:cxnSpMk id="13" creationId="{DB16F76B-BC21-E247-EA1F-5055AD325C78}"/>
          </ac:cxnSpMkLst>
        </pc:cxnChg>
        <pc:cxnChg chg="del mod">
          <ac:chgData name="Runzhi Zeng" userId="c18828bd27996e0b" providerId="LiveId" clId="{EBD5D4CB-AF65-4FD4-93E4-4679E53F4EF2}" dt="2024-10-19T17:14:18.771" v="423" actId="478"/>
          <ac:cxnSpMkLst>
            <pc:docMk/>
            <pc:sldMk cId="814322065" sldId="473"/>
            <ac:cxnSpMk id="14" creationId="{CEF6795F-0A1A-1C66-22E6-2939475C2957}"/>
          </ac:cxnSpMkLst>
        </pc:cxnChg>
        <pc:cxnChg chg="del mod">
          <ac:chgData name="Runzhi Zeng" userId="c18828bd27996e0b" providerId="LiveId" clId="{EBD5D4CB-AF65-4FD4-93E4-4679E53F4EF2}" dt="2024-10-19T17:14:19.243" v="424" actId="478"/>
          <ac:cxnSpMkLst>
            <pc:docMk/>
            <pc:sldMk cId="814322065" sldId="473"/>
            <ac:cxnSpMk id="24" creationId="{5C56EB70-D01D-BB80-378B-FEA6BAC87B56}"/>
          </ac:cxnSpMkLst>
        </pc:cxnChg>
        <pc:cxnChg chg="del">
          <ac:chgData name="Runzhi Zeng" userId="c18828bd27996e0b" providerId="LiveId" clId="{EBD5D4CB-AF65-4FD4-93E4-4679E53F4EF2}" dt="2024-10-19T17:14:21.294" v="426" actId="478"/>
          <ac:cxnSpMkLst>
            <pc:docMk/>
            <pc:sldMk cId="814322065" sldId="473"/>
            <ac:cxnSpMk id="26" creationId="{3F4E38CB-4D74-F299-1732-3DC837A40251}"/>
          </ac:cxnSpMkLst>
        </pc:cxnChg>
        <pc:cxnChg chg="del mod">
          <ac:chgData name="Runzhi Zeng" userId="c18828bd27996e0b" providerId="LiveId" clId="{EBD5D4CB-AF65-4FD4-93E4-4679E53F4EF2}" dt="2024-10-19T17:14:26.691" v="431" actId="478"/>
          <ac:cxnSpMkLst>
            <pc:docMk/>
            <pc:sldMk cId="814322065" sldId="473"/>
            <ac:cxnSpMk id="31" creationId="{80BEA7C0-5738-BD08-540B-764D6547F797}"/>
          </ac:cxnSpMkLst>
        </pc:cxnChg>
        <pc:cxnChg chg="del mod">
          <ac:chgData name="Runzhi Zeng" userId="c18828bd27996e0b" providerId="LiveId" clId="{EBD5D4CB-AF65-4FD4-93E4-4679E53F4EF2}" dt="2024-10-19T17:14:27.387" v="432" actId="478"/>
          <ac:cxnSpMkLst>
            <pc:docMk/>
            <pc:sldMk cId="814322065" sldId="473"/>
            <ac:cxnSpMk id="32" creationId="{46627076-510D-D82F-8811-E30124880A8E}"/>
          </ac:cxnSpMkLst>
        </pc:cxnChg>
      </pc:sldChg>
      <pc:sldChg chg="addSp delSp modSp add mod">
        <pc:chgData name="Runzhi Zeng" userId="c18828bd27996e0b" providerId="LiveId" clId="{EBD5D4CB-AF65-4FD4-93E4-4679E53F4EF2}" dt="2024-10-19T17:16:36.032" v="561"/>
        <pc:sldMkLst>
          <pc:docMk/>
          <pc:sldMk cId="3863425340" sldId="474"/>
        </pc:sldMkLst>
        <pc:spChg chg="mod">
          <ac:chgData name="Runzhi Zeng" userId="c18828bd27996e0b" providerId="LiveId" clId="{EBD5D4CB-AF65-4FD4-93E4-4679E53F4EF2}" dt="2024-10-19T17:16:36.032" v="561"/>
          <ac:spMkLst>
            <pc:docMk/>
            <pc:sldMk cId="3863425340" sldId="474"/>
            <ac:spMk id="5" creationId="{F0E3B91D-79B5-05CA-350F-A872633C538C}"/>
          </ac:spMkLst>
        </pc:spChg>
        <pc:spChg chg="add mod">
          <ac:chgData name="Runzhi Zeng" userId="c18828bd27996e0b" providerId="LiveId" clId="{EBD5D4CB-AF65-4FD4-93E4-4679E53F4EF2}" dt="2024-10-19T17:15:03.941" v="445"/>
          <ac:spMkLst>
            <pc:docMk/>
            <pc:sldMk cId="3863425340" sldId="474"/>
            <ac:spMk id="9" creationId="{9F0F5C6A-188C-FD41-D2D4-9903F8E1A0CC}"/>
          </ac:spMkLst>
        </pc:spChg>
        <pc:spChg chg="del">
          <ac:chgData name="Runzhi Zeng" userId="c18828bd27996e0b" providerId="LiveId" clId="{EBD5D4CB-AF65-4FD4-93E4-4679E53F4EF2}" dt="2024-10-19T17:14:51.847" v="440" actId="478"/>
          <ac:spMkLst>
            <pc:docMk/>
            <pc:sldMk cId="3863425340" sldId="474"/>
            <ac:spMk id="15" creationId="{572362ED-7D54-E5DC-D7CE-CEF140E4F6BC}"/>
          </ac:spMkLst>
        </pc:spChg>
        <pc:spChg chg="del">
          <ac:chgData name="Runzhi Zeng" userId="c18828bd27996e0b" providerId="LiveId" clId="{EBD5D4CB-AF65-4FD4-93E4-4679E53F4EF2}" dt="2024-10-19T17:14:53.625" v="442" actId="478"/>
          <ac:spMkLst>
            <pc:docMk/>
            <pc:sldMk cId="3863425340" sldId="474"/>
            <ac:spMk id="27" creationId="{03E1E93D-BD0B-2C01-3565-447DCDFBFEEF}"/>
          </ac:spMkLst>
        </pc:spChg>
        <pc:spChg chg="del">
          <ac:chgData name="Runzhi Zeng" userId="c18828bd27996e0b" providerId="LiveId" clId="{EBD5D4CB-AF65-4FD4-93E4-4679E53F4EF2}" dt="2024-10-19T17:14:49.511" v="438" actId="478"/>
          <ac:spMkLst>
            <pc:docMk/>
            <pc:sldMk cId="3863425340" sldId="474"/>
            <ac:spMk id="30" creationId="{99DF1889-741A-155A-1382-97A6CE29B99E}"/>
          </ac:spMkLst>
        </pc:spChg>
        <pc:spChg chg="del">
          <ac:chgData name="Runzhi Zeng" userId="c18828bd27996e0b" providerId="LiveId" clId="{EBD5D4CB-AF65-4FD4-93E4-4679E53F4EF2}" dt="2024-10-19T17:14:57.271" v="444" actId="478"/>
          <ac:spMkLst>
            <pc:docMk/>
            <pc:sldMk cId="3863425340" sldId="474"/>
            <ac:spMk id="37" creationId="{B87703A8-6B97-0A51-FB9E-C2A9E7B29708}"/>
          </ac:spMkLst>
        </pc:spChg>
        <pc:cxnChg chg="del">
          <ac:chgData name="Runzhi Zeng" userId="c18828bd27996e0b" providerId="LiveId" clId="{EBD5D4CB-AF65-4FD4-93E4-4679E53F4EF2}" dt="2024-10-19T17:14:50.366" v="439" actId="478"/>
          <ac:cxnSpMkLst>
            <pc:docMk/>
            <pc:sldMk cId="3863425340" sldId="474"/>
            <ac:cxnSpMk id="13" creationId="{DB16F76B-BC21-E247-EA1F-5055AD325C78}"/>
          </ac:cxnSpMkLst>
        </pc:cxnChg>
        <pc:cxnChg chg="del mod">
          <ac:chgData name="Runzhi Zeng" userId="c18828bd27996e0b" providerId="LiveId" clId="{EBD5D4CB-AF65-4FD4-93E4-4679E53F4EF2}" dt="2024-10-19T17:14:52.544" v="441" actId="478"/>
          <ac:cxnSpMkLst>
            <pc:docMk/>
            <pc:sldMk cId="3863425340" sldId="474"/>
            <ac:cxnSpMk id="31" creationId="{80BEA7C0-5738-BD08-540B-764D6547F797}"/>
          </ac:cxnSpMkLst>
        </pc:cxnChg>
        <pc:cxnChg chg="del mod">
          <ac:chgData name="Runzhi Zeng" userId="c18828bd27996e0b" providerId="LiveId" clId="{EBD5D4CB-AF65-4FD4-93E4-4679E53F4EF2}" dt="2024-10-19T17:14:54.255" v="443" actId="478"/>
          <ac:cxnSpMkLst>
            <pc:docMk/>
            <pc:sldMk cId="3863425340" sldId="474"/>
            <ac:cxnSpMk id="32" creationId="{46627076-510D-D82F-8811-E30124880A8E}"/>
          </ac:cxnSpMkLst>
        </pc:cxnChg>
      </pc:sldChg>
      <pc:sldChg chg="addSp delSp modSp add mod delAnim modAnim">
        <pc:chgData name="Runzhi Zeng" userId="c18828bd27996e0b" providerId="LiveId" clId="{EBD5D4CB-AF65-4FD4-93E4-4679E53F4EF2}" dt="2024-10-21T12:07:43.480" v="1869" actId="478"/>
        <pc:sldMkLst>
          <pc:docMk/>
          <pc:sldMk cId="3387026689" sldId="475"/>
        </pc:sldMkLst>
        <pc:spChg chg="add del mod">
          <ac:chgData name="Runzhi Zeng" userId="c18828bd27996e0b" providerId="LiveId" clId="{EBD5D4CB-AF65-4FD4-93E4-4679E53F4EF2}" dt="2024-10-21T12:07:43.480" v="1869" actId="478"/>
          <ac:spMkLst>
            <pc:docMk/>
            <pc:sldMk cId="3387026689" sldId="475"/>
            <ac:spMk id="2" creationId="{CF1B88B7-4BBC-B53E-3098-5E55047736CE}"/>
          </ac:spMkLst>
        </pc:spChg>
        <pc:spChg chg="del">
          <ac:chgData name="Runzhi Zeng" userId="c18828bd27996e0b" providerId="LiveId" clId="{EBD5D4CB-AF65-4FD4-93E4-4679E53F4EF2}" dt="2024-10-19T17:15:37.391" v="452" actId="478"/>
          <ac:spMkLst>
            <pc:docMk/>
            <pc:sldMk cId="3387026689" sldId="475"/>
            <ac:spMk id="4" creationId="{BEBA245D-EF40-E657-AD27-94E4CB4F84CC}"/>
          </ac:spMkLst>
        </pc:spChg>
        <pc:spChg chg="mod ord">
          <ac:chgData name="Runzhi Zeng" userId="c18828bd27996e0b" providerId="LiveId" clId="{EBD5D4CB-AF65-4FD4-93E4-4679E53F4EF2}" dt="2024-10-21T12:05:25.772" v="1863" actId="167"/>
          <ac:spMkLst>
            <pc:docMk/>
            <pc:sldMk cId="3387026689" sldId="475"/>
            <ac:spMk id="5" creationId="{F0E3B91D-79B5-05CA-350F-A872633C538C}"/>
          </ac:spMkLst>
        </pc:spChg>
        <pc:spChg chg="add del mod">
          <ac:chgData name="Runzhi Zeng" userId="c18828bd27996e0b" providerId="LiveId" clId="{EBD5D4CB-AF65-4FD4-93E4-4679E53F4EF2}" dt="2024-10-21T12:07:43.480" v="1869" actId="478"/>
          <ac:spMkLst>
            <pc:docMk/>
            <pc:sldMk cId="3387026689" sldId="475"/>
            <ac:spMk id="6" creationId="{0A7F68AD-75EB-C133-FA23-F04B9B668DAD}"/>
          </ac:spMkLst>
        </pc:spChg>
        <pc:spChg chg="del">
          <ac:chgData name="Runzhi Zeng" userId="c18828bd27996e0b" providerId="LiveId" clId="{EBD5D4CB-AF65-4FD4-93E4-4679E53F4EF2}" dt="2024-10-19T17:15:37.391" v="452" actId="478"/>
          <ac:spMkLst>
            <pc:docMk/>
            <pc:sldMk cId="3387026689" sldId="475"/>
            <ac:spMk id="6" creationId="{B1E8F750-E91C-8BD2-7EBB-92818FF3F59A}"/>
          </ac:spMkLst>
        </pc:spChg>
        <pc:spChg chg="add del mod">
          <ac:chgData name="Runzhi Zeng" userId="c18828bd27996e0b" providerId="LiveId" clId="{EBD5D4CB-AF65-4FD4-93E4-4679E53F4EF2}" dt="2024-10-21T12:07:43.480" v="1869" actId="478"/>
          <ac:spMkLst>
            <pc:docMk/>
            <pc:sldMk cId="3387026689" sldId="475"/>
            <ac:spMk id="7" creationId="{8B7115ED-94F0-8B2E-C9B0-0F03146D6F0A}"/>
          </ac:spMkLst>
        </pc:spChg>
        <pc:spChg chg="add del mod">
          <ac:chgData name="Runzhi Zeng" userId="c18828bd27996e0b" providerId="LiveId" clId="{EBD5D4CB-AF65-4FD4-93E4-4679E53F4EF2}" dt="2024-10-21T12:07:43.480" v="1869" actId="478"/>
          <ac:spMkLst>
            <pc:docMk/>
            <pc:sldMk cId="3387026689" sldId="475"/>
            <ac:spMk id="9" creationId="{9D883CFA-676E-FEEF-9D46-9F8B3AE3AB80}"/>
          </ac:spMkLst>
        </pc:spChg>
        <pc:spChg chg="del">
          <ac:chgData name="Runzhi Zeng" userId="c18828bd27996e0b" providerId="LiveId" clId="{EBD5D4CB-AF65-4FD4-93E4-4679E53F4EF2}" dt="2024-10-19T17:15:37.391" v="452" actId="478"/>
          <ac:spMkLst>
            <pc:docMk/>
            <pc:sldMk cId="3387026689" sldId="475"/>
            <ac:spMk id="11" creationId="{BBFF7AD4-77AE-2688-D330-D0A3DC5E2A66}"/>
          </ac:spMkLst>
        </pc:spChg>
        <pc:spChg chg="add del mod">
          <ac:chgData name="Runzhi Zeng" userId="c18828bd27996e0b" providerId="LiveId" clId="{EBD5D4CB-AF65-4FD4-93E4-4679E53F4EF2}" dt="2024-10-21T12:07:43.480" v="1869" actId="478"/>
          <ac:spMkLst>
            <pc:docMk/>
            <pc:sldMk cId="3387026689" sldId="475"/>
            <ac:spMk id="11" creationId="{DFF2F22F-8669-F173-C836-F23C4036C5D6}"/>
          </ac:spMkLst>
        </pc:spChg>
        <pc:spChg chg="del">
          <ac:chgData name="Runzhi Zeng" userId="c18828bd27996e0b" providerId="LiveId" clId="{EBD5D4CB-AF65-4FD4-93E4-4679E53F4EF2}" dt="2024-10-19T17:15:37.391" v="452" actId="478"/>
          <ac:spMkLst>
            <pc:docMk/>
            <pc:sldMk cId="3387026689" sldId="475"/>
            <ac:spMk id="12" creationId="{0EAFC49C-F385-998C-C0E7-FBB22A510D4B}"/>
          </ac:spMkLst>
        </pc:spChg>
        <pc:spChg chg="add del mod">
          <ac:chgData name="Runzhi Zeng" userId="c18828bd27996e0b" providerId="LiveId" clId="{EBD5D4CB-AF65-4FD4-93E4-4679E53F4EF2}" dt="2024-10-21T12:07:43.480" v="1869" actId="478"/>
          <ac:spMkLst>
            <pc:docMk/>
            <pc:sldMk cId="3387026689" sldId="475"/>
            <ac:spMk id="12" creationId="{39B0A38C-8896-3171-88E7-1421FA561662}"/>
          </ac:spMkLst>
        </pc:spChg>
        <pc:spChg chg="add del">
          <ac:chgData name="Runzhi Zeng" userId="c18828bd27996e0b" providerId="LiveId" clId="{EBD5D4CB-AF65-4FD4-93E4-4679E53F4EF2}" dt="2024-10-21T12:05:16.685" v="1860" actId="22"/>
          <ac:spMkLst>
            <pc:docMk/>
            <pc:sldMk cId="3387026689" sldId="475"/>
            <ac:spMk id="14" creationId="{23A5C202-CA8A-51BC-7650-A232F859A531}"/>
          </ac:spMkLst>
        </pc:spChg>
        <pc:spChg chg="del">
          <ac:chgData name="Runzhi Zeng" userId="c18828bd27996e0b" providerId="LiveId" clId="{EBD5D4CB-AF65-4FD4-93E4-4679E53F4EF2}" dt="2024-10-19T17:15:37.391" v="452" actId="478"/>
          <ac:spMkLst>
            <pc:docMk/>
            <pc:sldMk cId="3387026689" sldId="475"/>
            <ac:spMk id="15" creationId="{572362ED-7D54-E5DC-D7CE-CEF140E4F6BC}"/>
          </ac:spMkLst>
        </pc:spChg>
        <pc:spChg chg="add del mod">
          <ac:chgData name="Runzhi Zeng" userId="c18828bd27996e0b" providerId="LiveId" clId="{EBD5D4CB-AF65-4FD4-93E4-4679E53F4EF2}" dt="2024-10-21T12:05:31.222" v="1865" actId="478"/>
          <ac:spMkLst>
            <pc:docMk/>
            <pc:sldMk cId="3387026689" sldId="475"/>
            <ac:spMk id="16" creationId="{097C0CC6-EC4E-BF77-3078-519345ADDDC9}"/>
          </ac:spMkLst>
        </pc:spChg>
        <pc:spChg chg="del">
          <ac:chgData name="Runzhi Zeng" userId="c18828bd27996e0b" providerId="LiveId" clId="{EBD5D4CB-AF65-4FD4-93E4-4679E53F4EF2}" dt="2024-10-19T17:15:37.391" v="452" actId="478"/>
          <ac:spMkLst>
            <pc:docMk/>
            <pc:sldMk cId="3387026689" sldId="475"/>
            <ac:spMk id="25" creationId="{4B6A4560-69F4-2125-4891-D3970E486F7D}"/>
          </ac:spMkLst>
        </pc:spChg>
        <pc:spChg chg="del">
          <ac:chgData name="Runzhi Zeng" userId="c18828bd27996e0b" providerId="LiveId" clId="{EBD5D4CB-AF65-4FD4-93E4-4679E53F4EF2}" dt="2024-10-19T17:15:37.391" v="452" actId="478"/>
          <ac:spMkLst>
            <pc:docMk/>
            <pc:sldMk cId="3387026689" sldId="475"/>
            <ac:spMk id="27" creationId="{03E1E93D-BD0B-2C01-3565-447DCDFBFEEF}"/>
          </ac:spMkLst>
        </pc:spChg>
        <pc:spChg chg="del">
          <ac:chgData name="Runzhi Zeng" userId="c18828bd27996e0b" providerId="LiveId" clId="{EBD5D4CB-AF65-4FD4-93E4-4679E53F4EF2}" dt="2024-10-19T17:15:37.391" v="452" actId="478"/>
          <ac:spMkLst>
            <pc:docMk/>
            <pc:sldMk cId="3387026689" sldId="475"/>
            <ac:spMk id="30" creationId="{99DF1889-741A-155A-1382-97A6CE29B99E}"/>
          </ac:spMkLst>
        </pc:spChg>
        <pc:spChg chg="del">
          <ac:chgData name="Runzhi Zeng" userId="c18828bd27996e0b" providerId="LiveId" clId="{EBD5D4CB-AF65-4FD4-93E4-4679E53F4EF2}" dt="2024-10-19T17:15:37.391" v="452" actId="478"/>
          <ac:spMkLst>
            <pc:docMk/>
            <pc:sldMk cId="3387026689" sldId="475"/>
            <ac:spMk id="37" creationId="{B87703A8-6B97-0A51-FB9E-C2A9E7B29708}"/>
          </ac:spMkLst>
        </pc:spChg>
        <pc:picChg chg="del">
          <ac:chgData name="Runzhi Zeng" userId="c18828bd27996e0b" providerId="LiveId" clId="{EBD5D4CB-AF65-4FD4-93E4-4679E53F4EF2}" dt="2024-10-19T17:15:37.391" v="452" actId="478"/>
          <ac:picMkLst>
            <pc:docMk/>
            <pc:sldMk cId="3387026689" sldId="475"/>
            <ac:picMk id="2" creationId="{FDC21098-57BC-E459-6FBA-B9D3539D11CA}"/>
          </ac:picMkLst>
        </pc:picChg>
        <pc:picChg chg="del">
          <ac:chgData name="Runzhi Zeng" userId="c18828bd27996e0b" providerId="LiveId" clId="{EBD5D4CB-AF65-4FD4-93E4-4679E53F4EF2}" dt="2024-10-19T17:15:37.391" v="452" actId="478"/>
          <ac:picMkLst>
            <pc:docMk/>
            <pc:sldMk cId="3387026689" sldId="475"/>
            <ac:picMk id="3" creationId="{26AE9872-E775-A8DE-2388-E16BEFB77489}"/>
          </ac:picMkLst>
        </pc:picChg>
        <pc:picChg chg="add del mod">
          <ac:chgData name="Runzhi Zeng" userId="c18828bd27996e0b" providerId="LiveId" clId="{EBD5D4CB-AF65-4FD4-93E4-4679E53F4EF2}" dt="2024-10-21T12:07:43.480" v="1869" actId="478"/>
          <ac:picMkLst>
            <pc:docMk/>
            <pc:sldMk cId="3387026689" sldId="475"/>
            <ac:picMk id="3" creationId="{8678B581-F19F-0AE5-4903-656DD6E17DAD}"/>
          </ac:picMkLst>
        </pc:picChg>
        <pc:picChg chg="add del mod">
          <ac:chgData name="Runzhi Zeng" userId="c18828bd27996e0b" providerId="LiveId" clId="{EBD5D4CB-AF65-4FD4-93E4-4679E53F4EF2}" dt="2024-10-21T12:07:43.480" v="1869" actId="478"/>
          <ac:picMkLst>
            <pc:docMk/>
            <pc:sldMk cId="3387026689" sldId="475"/>
            <ac:picMk id="4" creationId="{84188038-5CE5-BAC5-6037-32EA0B6B5FD9}"/>
          </ac:picMkLst>
        </pc:picChg>
        <pc:cxnChg chg="del mod">
          <ac:chgData name="Runzhi Zeng" userId="c18828bd27996e0b" providerId="LiveId" clId="{EBD5D4CB-AF65-4FD4-93E4-4679E53F4EF2}" dt="2024-10-19T17:15:37.391" v="452" actId="478"/>
          <ac:cxnSpMkLst>
            <pc:docMk/>
            <pc:sldMk cId="3387026689" sldId="475"/>
            <ac:cxnSpMk id="7" creationId="{C9FA56AA-ED3D-FF93-D4ED-BAC583DC47BD}"/>
          </ac:cxnSpMkLst>
        </pc:cxnChg>
        <pc:cxnChg chg="add del mod">
          <ac:chgData name="Runzhi Zeng" userId="c18828bd27996e0b" providerId="LiveId" clId="{EBD5D4CB-AF65-4FD4-93E4-4679E53F4EF2}" dt="2024-10-21T12:07:43.480" v="1869" actId="478"/>
          <ac:cxnSpMkLst>
            <pc:docMk/>
            <pc:sldMk cId="3387026689" sldId="475"/>
            <ac:cxnSpMk id="10" creationId="{018D873B-687D-5B5A-AD38-3B389CA45B31}"/>
          </ac:cxnSpMkLst>
        </pc:cxnChg>
        <pc:cxnChg chg="del">
          <ac:chgData name="Runzhi Zeng" userId="c18828bd27996e0b" providerId="LiveId" clId="{EBD5D4CB-AF65-4FD4-93E4-4679E53F4EF2}" dt="2024-10-19T17:15:37.391" v="452" actId="478"/>
          <ac:cxnSpMkLst>
            <pc:docMk/>
            <pc:sldMk cId="3387026689" sldId="475"/>
            <ac:cxnSpMk id="13" creationId="{DB16F76B-BC21-E247-EA1F-5055AD325C78}"/>
          </ac:cxnSpMkLst>
        </pc:cxnChg>
        <pc:cxnChg chg="del mod">
          <ac:chgData name="Runzhi Zeng" userId="c18828bd27996e0b" providerId="LiveId" clId="{EBD5D4CB-AF65-4FD4-93E4-4679E53F4EF2}" dt="2024-10-19T17:15:37.391" v="452" actId="478"/>
          <ac:cxnSpMkLst>
            <pc:docMk/>
            <pc:sldMk cId="3387026689" sldId="475"/>
            <ac:cxnSpMk id="14" creationId="{CEF6795F-0A1A-1C66-22E6-2939475C2957}"/>
          </ac:cxnSpMkLst>
        </pc:cxnChg>
        <pc:cxnChg chg="del mod">
          <ac:chgData name="Runzhi Zeng" userId="c18828bd27996e0b" providerId="LiveId" clId="{EBD5D4CB-AF65-4FD4-93E4-4679E53F4EF2}" dt="2024-10-19T17:15:37.391" v="452" actId="478"/>
          <ac:cxnSpMkLst>
            <pc:docMk/>
            <pc:sldMk cId="3387026689" sldId="475"/>
            <ac:cxnSpMk id="24" creationId="{5C56EB70-D01D-BB80-378B-FEA6BAC87B56}"/>
          </ac:cxnSpMkLst>
        </pc:cxnChg>
        <pc:cxnChg chg="del mod">
          <ac:chgData name="Runzhi Zeng" userId="c18828bd27996e0b" providerId="LiveId" clId="{EBD5D4CB-AF65-4FD4-93E4-4679E53F4EF2}" dt="2024-10-19T17:15:37.391" v="452" actId="478"/>
          <ac:cxnSpMkLst>
            <pc:docMk/>
            <pc:sldMk cId="3387026689" sldId="475"/>
            <ac:cxnSpMk id="31" creationId="{80BEA7C0-5738-BD08-540B-764D6547F797}"/>
          </ac:cxnSpMkLst>
        </pc:cxnChg>
        <pc:cxnChg chg="del mod">
          <ac:chgData name="Runzhi Zeng" userId="c18828bd27996e0b" providerId="LiveId" clId="{EBD5D4CB-AF65-4FD4-93E4-4679E53F4EF2}" dt="2024-10-19T17:15:37.391" v="452" actId="478"/>
          <ac:cxnSpMkLst>
            <pc:docMk/>
            <pc:sldMk cId="3387026689" sldId="475"/>
            <ac:cxnSpMk id="32" creationId="{46627076-510D-D82F-8811-E30124880A8E}"/>
          </ac:cxnSpMkLst>
        </pc:cxnChg>
      </pc:sldChg>
      <pc:sldChg chg="addSp delSp modSp add mod">
        <pc:chgData name="Runzhi Zeng" userId="c18828bd27996e0b" providerId="LiveId" clId="{EBD5D4CB-AF65-4FD4-93E4-4679E53F4EF2}" dt="2024-10-21T12:33:03.623" v="1998"/>
        <pc:sldMkLst>
          <pc:docMk/>
          <pc:sldMk cId="2044141213" sldId="476"/>
        </pc:sldMkLst>
        <pc:spChg chg="del">
          <ac:chgData name="Runzhi Zeng" userId="c18828bd27996e0b" providerId="LiveId" clId="{EBD5D4CB-AF65-4FD4-93E4-4679E53F4EF2}" dt="2024-10-21T12:18:29.956" v="1920" actId="478"/>
          <ac:spMkLst>
            <pc:docMk/>
            <pc:sldMk cId="2044141213" sldId="476"/>
            <ac:spMk id="2" creationId="{FCE6545C-9703-2076-EA75-956368E95EA2}"/>
          </ac:spMkLst>
        </pc:spChg>
        <pc:spChg chg="mod">
          <ac:chgData name="Runzhi Zeng" userId="c18828bd27996e0b" providerId="LiveId" clId="{EBD5D4CB-AF65-4FD4-93E4-4679E53F4EF2}" dt="2024-10-21T12:18:00.227" v="1898" actId="20577"/>
          <ac:spMkLst>
            <pc:docMk/>
            <pc:sldMk cId="2044141213" sldId="476"/>
            <ac:spMk id="5" creationId="{F0E3B91D-79B5-05CA-350F-A872633C538C}"/>
          </ac:spMkLst>
        </pc:spChg>
        <pc:spChg chg="mod">
          <ac:chgData name="Runzhi Zeng" userId="c18828bd27996e0b" providerId="LiveId" clId="{EBD5D4CB-AF65-4FD4-93E4-4679E53F4EF2}" dt="2024-10-21T12:18:27.953" v="1919" actId="1076"/>
          <ac:spMkLst>
            <pc:docMk/>
            <pc:sldMk cId="2044141213" sldId="476"/>
            <ac:spMk id="6" creationId="{3B615878-0F9B-1741-A287-0DF102140620}"/>
          </ac:spMkLst>
        </pc:spChg>
        <pc:spChg chg="mod">
          <ac:chgData name="Runzhi Zeng" userId="c18828bd27996e0b" providerId="LiveId" clId="{EBD5D4CB-AF65-4FD4-93E4-4679E53F4EF2}" dt="2024-10-21T12:18:42.323" v="1925" actId="1076"/>
          <ac:spMkLst>
            <pc:docMk/>
            <pc:sldMk cId="2044141213" sldId="476"/>
            <ac:spMk id="7" creationId="{176D1704-23C3-194A-38F1-61E72766CAE8}"/>
          </ac:spMkLst>
        </pc:spChg>
        <pc:spChg chg="del">
          <ac:chgData name="Runzhi Zeng" userId="c18828bd27996e0b" providerId="LiveId" clId="{EBD5D4CB-AF65-4FD4-93E4-4679E53F4EF2}" dt="2024-10-21T12:19:08.090" v="1927" actId="478"/>
          <ac:spMkLst>
            <pc:docMk/>
            <pc:sldMk cId="2044141213" sldId="476"/>
            <ac:spMk id="10" creationId="{210F0079-58CC-74EE-F98B-8BAAABD70809}"/>
          </ac:spMkLst>
        </pc:spChg>
        <pc:spChg chg="del">
          <ac:chgData name="Runzhi Zeng" userId="c18828bd27996e0b" providerId="LiveId" clId="{EBD5D4CB-AF65-4FD4-93E4-4679E53F4EF2}" dt="2024-10-21T12:19:06.900" v="1926" actId="478"/>
          <ac:spMkLst>
            <pc:docMk/>
            <pc:sldMk cId="2044141213" sldId="476"/>
            <ac:spMk id="11" creationId="{5D5A5180-AA23-71C8-38E8-138F7C339EAC}"/>
          </ac:spMkLst>
        </pc:spChg>
        <pc:spChg chg="add del mod">
          <ac:chgData name="Runzhi Zeng" userId="c18828bd27996e0b" providerId="LiveId" clId="{EBD5D4CB-AF65-4FD4-93E4-4679E53F4EF2}" dt="2024-10-21T12:30:16.211" v="1933" actId="478"/>
          <ac:spMkLst>
            <pc:docMk/>
            <pc:sldMk cId="2044141213" sldId="476"/>
            <ac:spMk id="12" creationId="{76415C06-BC7B-B3E2-B74D-451F8EBA05B1}"/>
          </ac:spMkLst>
        </pc:spChg>
        <pc:spChg chg="add del mod">
          <ac:chgData name="Runzhi Zeng" userId="c18828bd27996e0b" providerId="LiveId" clId="{EBD5D4CB-AF65-4FD4-93E4-4679E53F4EF2}" dt="2024-10-21T12:30:14.975" v="1931" actId="478"/>
          <ac:spMkLst>
            <pc:docMk/>
            <pc:sldMk cId="2044141213" sldId="476"/>
            <ac:spMk id="14" creationId="{13210AE6-AA24-52CF-A9DD-FB60FE5745A4}"/>
          </ac:spMkLst>
        </pc:spChg>
        <pc:spChg chg="add mod">
          <ac:chgData name="Runzhi Zeng" userId="c18828bd27996e0b" providerId="LiveId" clId="{EBD5D4CB-AF65-4FD4-93E4-4679E53F4EF2}" dt="2024-10-21T12:33:03.623" v="1998"/>
          <ac:spMkLst>
            <pc:docMk/>
            <pc:sldMk cId="2044141213" sldId="476"/>
            <ac:spMk id="17" creationId="{ADDE625E-21A1-C737-60DB-6C8335A71DBA}"/>
          </ac:spMkLst>
        </pc:spChg>
        <pc:cxnChg chg="mod">
          <ac:chgData name="Runzhi Zeng" userId="c18828bd27996e0b" providerId="LiveId" clId="{EBD5D4CB-AF65-4FD4-93E4-4679E53F4EF2}" dt="2024-10-21T12:18:42.323" v="1925" actId="1076"/>
          <ac:cxnSpMkLst>
            <pc:docMk/>
            <pc:sldMk cId="2044141213" sldId="476"/>
            <ac:cxnSpMk id="9" creationId="{BF1308D7-5C38-9F46-5D15-45CD6B4C5509}"/>
          </ac:cxnSpMkLst>
        </pc:cxnChg>
        <pc:cxnChg chg="add del mod">
          <ac:chgData name="Runzhi Zeng" userId="c18828bd27996e0b" providerId="LiveId" clId="{EBD5D4CB-AF65-4FD4-93E4-4679E53F4EF2}" dt="2024-10-21T12:30:17.717" v="1935" actId="478"/>
          <ac:cxnSpMkLst>
            <pc:docMk/>
            <pc:sldMk cId="2044141213" sldId="476"/>
            <ac:cxnSpMk id="13" creationId="{5F8BC86E-DC0F-9BB7-90C7-86217171771C}"/>
          </ac:cxnSpMkLst>
        </pc:cxnChg>
        <pc:cxnChg chg="add del mod">
          <ac:chgData name="Runzhi Zeng" userId="c18828bd27996e0b" providerId="LiveId" clId="{EBD5D4CB-AF65-4FD4-93E4-4679E53F4EF2}" dt="2024-10-21T12:30:15.580" v="1932" actId="478"/>
          <ac:cxnSpMkLst>
            <pc:docMk/>
            <pc:sldMk cId="2044141213" sldId="476"/>
            <ac:cxnSpMk id="15" creationId="{529496A0-D712-DE65-01C0-24C7BC1A6034}"/>
          </ac:cxnSpMkLst>
        </pc:cxnChg>
        <pc:cxnChg chg="add del mod">
          <ac:chgData name="Runzhi Zeng" userId="c18828bd27996e0b" providerId="LiveId" clId="{EBD5D4CB-AF65-4FD4-93E4-4679E53F4EF2}" dt="2024-10-21T12:30:16.703" v="1934" actId="478"/>
          <ac:cxnSpMkLst>
            <pc:docMk/>
            <pc:sldMk cId="2044141213" sldId="476"/>
            <ac:cxnSpMk id="16" creationId="{B02BB655-9148-D94B-3FED-7CEC5EC0F564}"/>
          </ac:cxnSpMkLst>
        </pc:cxnChg>
      </pc:sldChg>
      <pc:sldChg chg="modSp add del mod">
        <pc:chgData name="Runzhi Zeng" userId="c18828bd27996e0b" providerId="LiveId" clId="{EBD5D4CB-AF65-4FD4-93E4-4679E53F4EF2}" dt="2024-10-19T17:35:15.592" v="606" actId="47"/>
        <pc:sldMkLst>
          <pc:docMk/>
          <pc:sldMk cId="2984738186" sldId="476"/>
        </pc:sldMkLst>
        <pc:spChg chg="mod">
          <ac:chgData name="Runzhi Zeng" userId="c18828bd27996e0b" providerId="LiveId" clId="{EBD5D4CB-AF65-4FD4-93E4-4679E53F4EF2}" dt="2024-10-19T17:35:11.013" v="605" actId="20577"/>
          <ac:spMkLst>
            <pc:docMk/>
            <pc:sldMk cId="2984738186" sldId="476"/>
            <ac:spMk id="5" creationId="{F0E3B91D-79B5-05CA-350F-A872633C538C}"/>
          </ac:spMkLst>
        </pc:spChg>
      </pc:sldChg>
      <pc:sldChg chg="modSp add del mod">
        <pc:chgData name="Runzhi Zeng" userId="c18828bd27996e0b" providerId="LiveId" clId="{EBD5D4CB-AF65-4FD4-93E4-4679E53F4EF2}" dt="2024-10-19T17:40:28.989" v="699" actId="47"/>
        <pc:sldMkLst>
          <pc:docMk/>
          <pc:sldMk cId="3553372133" sldId="476"/>
        </pc:sldMkLst>
        <pc:spChg chg="mod">
          <ac:chgData name="Runzhi Zeng" userId="c18828bd27996e0b" providerId="LiveId" clId="{EBD5D4CB-AF65-4FD4-93E4-4679E53F4EF2}" dt="2024-10-19T17:39:01.626" v="677" actId="20577"/>
          <ac:spMkLst>
            <pc:docMk/>
            <pc:sldMk cId="3553372133" sldId="476"/>
            <ac:spMk id="5" creationId="{F0E3B91D-79B5-05CA-350F-A872633C538C}"/>
          </ac:spMkLst>
        </pc:spChg>
      </pc:sldChg>
      <pc:sldChg chg="addSp modSp add del mod">
        <pc:chgData name="Runzhi Zeng" userId="c18828bd27996e0b" providerId="LiveId" clId="{EBD5D4CB-AF65-4FD4-93E4-4679E53F4EF2}" dt="2024-10-19T17:44:14.727" v="757" actId="47"/>
        <pc:sldMkLst>
          <pc:docMk/>
          <pc:sldMk cId="839815920" sldId="477"/>
        </pc:sldMkLst>
        <pc:spChg chg="add mod">
          <ac:chgData name="Runzhi Zeng" userId="c18828bd27996e0b" providerId="LiveId" clId="{EBD5D4CB-AF65-4FD4-93E4-4679E53F4EF2}" dt="2024-10-19T17:41:38.529" v="726" actId="1076"/>
          <ac:spMkLst>
            <pc:docMk/>
            <pc:sldMk cId="839815920" sldId="477"/>
            <ac:spMk id="3" creationId="{50A378B7-D5C5-B43A-7793-5A4C40A62054}"/>
          </ac:spMkLst>
        </pc:spChg>
        <pc:spChg chg="mod">
          <ac:chgData name="Runzhi Zeng" userId="c18828bd27996e0b" providerId="LiveId" clId="{EBD5D4CB-AF65-4FD4-93E4-4679E53F4EF2}" dt="2024-10-19T17:40:21.516" v="698" actId="113"/>
          <ac:spMkLst>
            <pc:docMk/>
            <pc:sldMk cId="839815920" sldId="477"/>
            <ac:spMk id="5" creationId="{F0E3B91D-79B5-05CA-350F-A872633C538C}"/>
          </ac:spMkLst>
        </pc:spChg>
        <pc:spChg chg="add mod">
          <ac:chgData name="Runzhi Zeng" userId="c18828bd27996e0b" providerId="LiveId" clId="{EBD5D4CB-AF65-4FD4-93E4-4679E53F4EF2}" dt="2024-10-19T17:42:51.292" v="747" actId="20577"/>
          <ac:spMkLst>
            <pc:docMk/>
            <pc:sldMk cId="839815920" sldId="477"/>
            <ac:spMk id="7" creationId="{6749AA0B-F226-F9AF-4582-3EB66B660A06}"/>
          </ac:spMkLst>
        </pc:spChg>
        <pc:picChg chg="add mod">
          <ac:chgData name="Runzhi Zeng" userId="c18828bd27996e0b" providerId="LiveId" clId="{EBD5D4CB-AF65-4FD4-93E4-4679E53F4EF2}" dt="2024-10-19T17:41:38.529" v="726" actId="1076"/>
          <ac:picMkLst>
            <pc:docMk/>
            <pc:sldMk cId="839815920" sldId="477"/>
            <ac:picMk id="2" creationId="{B6454506-DE1F-5CF7-4FDE-8573DBDFBDCE}"/>
          </ac:picMkLst>
        </pc:picChg>
        <pc:picChg chg="add mod">
          <ac:chgData name="Runzhi Zeng" userId="c18828bd27996e0b" providerId="LiveId" clId="{EBD5D4CB-AF65-4FD4-93E4-4679E53F4EF2}" dt="2024-10-19T17:42:09.567" v="728" actId="1076"/>
          <ac:picMkLst>
            <pc:docMk/>
            <pc:sldMk cId="839815920" sldId="477"/>
            <ac:picMk id="6" creationId="{4ED66A8E-F639-A932-B578-88E113FBEEF3}"/>
          </ac:picMkLst>
        </pc:picChg>
      </pc:sldChg>
      <pc:sldChg chg="addSp delSp modSp add mod delAnim modAnim">
        <pc:chgData name="Runzhi Zeng" userId="c18828bd27996e0b" providerId="LiveId" clId="{EBD5D4CB-AF65-4FD4-93E4-4679E53F4EF2}" dt="2024-10-21T12:36:42.217" v="2083" actId="21"/>
        <pc:sldMkLst>
          <pc:docMk/>
          <pc:sldMk cId="3677788229" sldId="477"/>
        </pc:sldMkLst>
        <pc:spChg chg="add mod">
          <ac:chgData name="Runzhi Zeng" userId="c18828bd27996e0b" providerId="LiveId" clId="{EBD5D4CB-AF65-4FD4-93E4-4679E53F4EF2}" dt="2024-10-21T12:30:40.256" v="1943" actId="122"/>
          <ac:spMkLst>
            <pc:docMk/>
            <pc:sldMk cId="3677788229" sldId="477"/>
            <ac:spMk id="2" creationId="{C6482FC4-E28B-FDF6-0967-39AB7D835CA2}"/>
          </ac:spMkLst>
        </pc:spChg>
        <pc:spChg chg="ord">
          <ac:chgData name="Runzhi Zeng" userId="c18828bd27996e0b" providerId="LiveId" clId="{EBD5D4CB-AF65-4FD4-93E4-4679E53F4EF2}" dt="2024-10-21T12:30:47.485" v="1944" actId="167"/>
          <ac:spMkLst>
            <pc:docMk/>
            <pc:sldMk cId="3677788229" sldId="477"/>
            <ac:spMk id="5" creationId="{F0E3B91D-79B5-05CA-350F-A872633C538C}"/>
          </ac:spMkLst>
        </pc:spChg>
        <pc:spChg chg="del">
          <ac:chgData name="Runzhi Zeng" userId="c18828bd27996e0b" providerId="LiveId" clId="{EBD5D4CB-AF65-4FD4-93E4-4679E53F4EF2}" dt="2024-10-21T12:33:08.769" v="2000" actId="478"/>
          <ac:spMkLst>
            <pc:docMk/>
            <pc:sldMk cId="3677788229" sldId="477"/>
            <ac:spMk id="7" creationId="{176D1704-23C3-194A-38F1-61E72766CAE8}"/>
          </ac:spMkLst>
        </pc:spChg>
        <pc:spChg chg="mod">
          <ac:chgData name="Runzhi Zeng" userId="c18828bd27996e0b" providerId="LiveId" clId="{EBD5D4CB-AF65-4FD4-93E4-4679E53F4EF2}" dt="2024-10-21T12:31:56.675" v="1972" actId="14100"/>
          <ac:spMkLst>
            <pc:docMk/>
            <pc:sldMk cId="3677788229" sldId="477"/>
            <ac:spMk id="12" creationId="{76415C06-BC7B-B3E2-B74D-451F8EBA05B1}"/>
          </ac:spMkLst>
        </pc:spChg>
        <pc:spChg chg="mod">
          <ac:chgData name="Runzhi Zeng" userId="c18828bd27996e0b" providerId="LiveId" clId="{EBD5D4CB-AF65-4FD4-93E4-4679E53F4EF2}" dt="2024-10-21T12:35:45.411" v="2066" actId="1076"/>
          <ac:spMkLst>
            <pc:docMk/>
            <pc:sldMk cId="3677788229" sldId="477"/>
            <ac:spMk id="14" creationId="{13210AE6-AA24-52CF-A9DD-FB60FE5745A4}"/>
          </ac:spMkLst>
        </pc:spChg>
        <pc:spChg chg="add mod">
          <ac:chgData name="Runzhi Zeng" userId="c18828bd27996e0b" providerId="LiveId" clId="{EBD5D4CB-AF65-4FD4-93E4-4679E53F4EF2}" dt="2024-10-21T12:32:37.971" v="1993" actId="1076"/>
          <ac:spMkLst>
            <pc:docMk/>
            <pc:sldMk cId="3677788229" sldId="477"/>
            <ac:spMk id="19" creationId="{42C9CBCF-945A-3FB5-716F-791988484970}"/>
          </ac:spMkLst>
        </pc:spChg>
        <pc:spChg chg="add mod">
          <ac:chgData name="Runzhi Zeng" userId="c18828bd27996e0b" providerId="LiveId" clId="{EBD5D4CB-AF65-4FD4-93E4-4679E53F4EF2}" dt="2024-10-21T12:34:32.746" v="2045" actId="1076"/>
          <ac:spMkLst>
            <pc:docMk/>
            <pc:sldMk cId="3677788229" sldId="477"/>
            <ac:spMk id="22" creationId="{6F81382F-C013-F719-D1D2-8E1699D6204D}"/>
          </ac:spMkLst>
        </pc:spChg>
        <pc:spChg chg="add mod">
          <ac:chgData name="Runzhi Zeng" userId="c18828bd27996e0b" providerId="LiveId" clId="{EBD5D4CB-AF65-4FD4-93E4-4679E53F4EF2}" dt="2024-10-21T12:35:16.894" v="2055" actId="1076"/>
          <ac:spMkLst>
            <pc:docMk/>
            <pc:sldMk cId="3677788229" sldId="477"/>
            <ac:spMk id="34" creationId="{9E029A71-5C28-AE22-568A-EBF5C88EE302}"/>
          </ac:spMkLst>
        </pc:spChg>
        <pc:spChg chg="add mod">
          <ac:chgData name="Runzhi Zeng" userId="c18828bd27996e0b" providerId="LiveId" clId="{EBD5D4CB-AF65-4FD4-93E4-4679E53F4EF2}" dt="2024-10-21T12:36:32.399" v="2081" actId="1076"/>
          <ac:spMkLst>
            <pc:docMk/>
            <pc:sldMk cId="3677788229" sldId="477"/>
            <ac:spMk id="39" creationId="{D5F8F4A6-31F1-D72D-0A29-68FE3DC923F1}"/>
          </ac:spMkLst>
        </pc:spChg>
        <pc:cxnChg chg="del">
          <ac:chgData name="Runzhi Zeng" userId="c18828bd27996e0b" providerId="LiveId" clId="{EBD5D4CB-AF65-4FD4-93E4-4679E53F4EF2}" dt="2024-10-21T12:33:07.424" v="1999" actId="478"/>
          <ac:cxnSpMkLst>
            <pc:docMk/>
            <pc:sldMk cId="3677788229" sldId="477"/>
            <ac:cxnSpMk id="9" creationId="{BF1308D7-5C38-9F46-5D15-45CD6B4C5509}"/>
          </ac:cxnSpMkLst>
        </pc:cxnChg>
        <pc:cxnChg chg="del mod">
          <ac:chgData name="Runzhi Zeng" userId="c18828bd27996e0b" providerId="LiveId" clId="{EBD5D4CB-AF65-4FD4-93E4-4679E53F4EF2}" dt="2024-10-21T12:31:39.938" v="1968" actId="478"/>
          <ac:cxnSpMkLst>
            <pc:docMk/>
            <pc:sldMk cId="3677788229" sldId="477"/>
            <ac:cxnSpMk id="13" creationId="{5F8BC86E-DC0F-9BB7-90C7-86217171771C}"/>
          </ac:cxnSpMkLst>
        </pc:cxnChg>
        <pc:cxnChg chg="mod">
          <ac:chgData name="Runzhi Zeng" userId="c18828bd27996e0b" providerId="LiveId" clId="{EBD5D4CB-AF65-4FD4-93E4-4679E53F4EF2}" dt="2024-10-21T12:31:56.675" v="1972" actId="14100"/>
          <ac:cxnSpMkLst>
            <pc:docMk/>
            <pc:sldMk cId="3677788229" sldId="477"/>
            <ac:cxnSpMk id="15" creationId="{529496A0-D712-DE65-01C0-24C7BC1A6034}"/>
          </ac:cxnSpMkLst>
        </pc:cxnChg>
        <pc:cxnChg chg="mod">
          <ac:chgData name="Runzhi Zeng" userId="c18828bd27996e0b" providerId="LiveId" clId="{EBD5D4CB-AF65-4FD4-93E4-4679E53F4EF2}" dt="2024-10-21T12:31:50.175" v="1971" actId="14100"/>
          <ac:cxnSpMkLst>
            <pc:docMk/>
            <pc:sldMk cId="3677788229" sldId="477"/>
            <ac:cxnSpMk id="16" creationId="{B02BB655-9148-D94B-3FED-7CEC5EC0F564}"/>
          </ac:cxnSpMkLst>
        </pc:cxnChg>
        <pc:cxnChg chg="add mod">
          <ac:chgData name="Runzhi Zeng" userId="c18828bd27996e0b" providerId="LiveId" clId="{EBD5D4CB-AF65-4FD4-93E4-4679E53F4EF2}" dt="2024-10-21T12:32:08.734" v="1977" actId="14100"/>
          <ac:cxnSpMkLst>
            <pc:docMk/>
            <pc:sldMk cId="3677788229" sldId="477"/>
            <ac:cxnSpMk id="17" creationId="{219C9D34-861F-FFBD-D089-23B4B7363C41}"/>
          </ac:cxnSpMkLst>
        </pc:cxnChg>
        <pc:cxnChg chg="add del mod">
          <ac:chgData name="Runzhi Zeng" userId="c18828bd27996e0b" providerId="LiveId" clId="{EBD5D4CB-AF65-4FD4-93E4-4679E53F4EF2}" dt="2024-10-21T12:36:42.217" v="2083" actId="21"/>
          <ac:cxnSpMkLst>
            <pc:docMk/>
            <pc:sldMk cId="3677788229" sldId="477"/>
            <ac:cxnSpMk id="20" creationId="{95744751-4F2C-49AE-45AE-0B2E17482019}"/>
          </ac:cxnSpMkLst>
        </pc:cxnChg>
        <pc:cxnChg chg="add mod">
          <ac:chgData name="Runzhi Zeng" userId="c18828bd27996e0b" providerId="LiveId" clId="{EBD5D4CB-AF65-4FD4-93E4-4679E53F4EF2}" dt="2024-10-21T12:34:38.523" v="2047" actId="1076"/>
          <ac:cxnSpMkLst>
            <pc:docMk/>
            <pc:sldMk cId="3677788229" sldId="477"/>
            <ac:cxnSpMk id="33" creationId="{2F1D08CC-91C2-4D42-5C53-38CD7B84603D}"/>
          </ac:cxnSpMkLst>
        </pc:cxnChg>
        <pc:cxnChg chg="add mod">
          <ac:chgData name="Runzhi Zeng" userId="c18828bd27996e0b" providerId="LiveId" clId="{EBD5D4CB-AF65-4FD4-93E4-4679E53F4EF2}" dt="2024-10-21T12:35:05.675" v="2054" actId="1076"/>
          <ac:cxnSpMkLst>
            <pc:docMk/>
            <pc:sldMk cId="3677788229" sldId="477"/>
            <ac:cxnSpMk id="35" creationId="{CFF0D40D-1E97-B54D-55B2-3328CE74CCAD}"/>
          </ac:cxnSpMkLst>
        </pc:cxnChg>
        <pc:cxnChg chg="add mod">
          <ac:chgData name="Runzhi Zeng" userId="c18828bd27996e0b" providerId="LiveId" clId="{EBD5D4CB-AF65-4FD4-93E4-4679E53F4EF2}" dt="2024-10-21T12:36:28.466" v="2080" actId="1076"/>
          <ac:cxnSpMkLst>
            <pc:docMk/>
            <pc:sldMk cId="3677788229" sldId="477"/>
            <ac:cxnSpMk id="40" creationId="{13650263-FA45-553F-F13C-DEF7750EE180}"/>
          </ac:cxnSpMkLst>
        </pc:cxnChg>
      </pc:sldChg>
      <pc:sldChg chg="addSp delSp modSp add mod delAnim modAnim">
        <pc:chgData name="Runzhi Zeng" userId="c18828bd27996e0b" providerId="LiveId" clId="{EBD5D4CB-AF65-4FD4-93E4-4679E53F4EF2}" dt="2024-10-21T12:36:49.375" v="2086" actId="1076"/>
        <pc:sldMkLst>
          <pc:docMk/>
          <pc:sldMk cId="2253158188" sldId="478"/>
        </pc:sldMkLst>
        <pc:spChg chg="add mod">
          <ac:chgData name="Runzhi Zeng" userId="c18828bd27996e0b" providerId="LiveId" clId="{EBD5D4CB-AF65-4FD4-93E4-4679E53F4EF2}" dt="2024-10-21T12:35:56.768" v="2070"/>
          <ac:spMkLst>
            <pc:docMk/>
            <pc:sldMk cId="2253158188" sldId="478"/>
            <ac:spMk id="7" creationId="{41702CAB-428A-9B78-829D-C5CA2024020F}"/>
          </ac:spMkLst>
        </pc:spChg>
        <pc:spChg chg="add mod">
          <ac:chgData name="Runzhi Zeng" userId="c18828bd27996e0b" providerId="LiveId" clId="{EBD5D4CB-AF65-4FD4-93E4-4679E53F4EF2}" dt="2024-10-21T12:36:49.375" v="2086" actId="1076"/>
          <ac:spMkLst>
            <pc:docMk/>
            <pc:sldMk cId="2253158188" sldId="478"/>
            <ac:spMk id="10" creationId="{5DE62AEC-290A-03C7-94D5-F82CF09049D8}"/>
          </ac:spMkLst>
        </pc:spChg>
        <pc:spChg chg="mod">
          <ac:chgData name="Runzhi Zeng" userId="c18828bd27996e0b" providerId="LiveId" clId="{EBD5D4CB-AF65-4FD4-93E4-4679E53F4EF2}" dt="2024-10-21T12:35:59.486" v="2071" actId="1076"/>
          <ac:spMkLst>
            <pc:docMk/>
            <pc:sldMk cId="2253158188" sldId="478"/>
            <ac:spMk id="14" creationId="{13210AE6-AA24-52CF-A9DD-FB60FE5745A4}"/>
          </ac:spMkLst>
        </pc:spChg>
        <pc:spChg chg="del">
          <ac:chgData name="Runzhi Zeng" userId="c18828bd27996e0b" providerId="LiveId" clId="{EBD5D4CB-AF65-4FD4-93E4-4679E53F4EF2}" dt="2024-10-21T12:35:21.885" v="2057" actId="478"/>
          <ac:spMkLst>
            <pc:docMk/>
            <pc:sldMk cId="2253158188" sldId="478"/>
            <ac:spMk id="22" creationId="{6F81382F-C013-F719-D1D2-8E1699D6204D}"/>
          </ac:spMkLst>
        </pc:spChg>
        <pc:spChg chg="del">
          <ac:chgData name="Runzhi Zeng" userId="c18828bd27996e0b" providerId="LiveId" clId="{EBD5D4CB-AF65-4FD4-93E4-4679E53F4EF2}" dt="2024-10-21T12:35:24.246" v="2060" actId="478"/>
          <ac:spMkLst>
            <pc:docMk/>
            <pc:sldMk cId="2253158188" sldId="478"/>
            <ac:spMk id="34" creationId="{9E029A71-5C28-AE22-568A-EBF5C88EE302}"/>
          </ac:spMkLst>
        </pc:spChg>
        <pc:cxnChg chg="add mod">
          <ac:chgData name="Runzhi Zeng" userId="c18828bd27996e0b" providerId="LiveId" clId="{EBD5D4CB-AF65-4FD4-93E4-4679E53F4EF2}" dt="2024-10-21T12:36:42.937" v="2084"/>
          <ac:cxnSpMkLst>
            <pc:docMk/>
            <pc:sldMk cId="2253158188" sldId="478"/>
            <ac:cxnSpMk id="9" creationId="{95744751-4F2C-49AE-45AE-0B2E17482019}"/>
          </ac:cxnSpMkLst>
        </pc:cxnChg>
        <pc:cxnChg chg="del mod">
          <ac:chgData name="Runzhi Zeng" userId="c18828bd27996e0b" providerId="LiveId" clId="{EBD5D4CB-AF65-4FD4-93E4-4679E53F4EF2}" dt="2024-10-21T12:35:29.853" v="2061" actId="478"/>
          <ac:cxnSpMkLst>
            <pc:docMk/>
            <pc:sldMk cId="2253158188" sldId="478"/>
            <ac:cxnSpMk id="20" creationId="{95744751-4F2C-49AE-45AE-0B2E17482019}"/>
          </ac:cxnSpMkLst>
        </pc:cxnChg>
        <pc:cxnChg chg="del">
          <ac:chgData name="Runzhi Zeng" userId="c18828bd27996e0b" providerId="LiveId" clId="{EBD5D4CB-AF65-4FD4-93E4-4679E53F4EF2}" dt="2024-10-21T12:35:22.446" v="2058" actId="478"/>
          <ac:cxnSpMkLst>
            <pc:docMk/>
            <pc:sldMk cId="2253158188" sldId="478"/>
            <ac:cxnSpMk id="33" creationId="{2F1D08CC-91C2-4D42-5C53-38CD7B84603D}"/>
          </ac:cxnSpMkLst>
        </pc:cxnChg>
        <pc:cxnChg chg="del">
          <ac:chgData name="Runzhi Zeng" userId="c18828bd27996e0b" providerId="LiveId" clId="{EBD5D4CB-AF65-4FD4-93E4-4679E53F4EF2}" dt="2024-10-21T12:35:23.100" v="2059" actId="478"/>
          <ac:cxnSpMkLst>
            <pc:docMk/>
            <pc:sldMk cId="2253158188" sldId="478"/>
            <ac:cxnSpMk id="35" creationId="{CFF0D40D-1E97-B54D-55B2-3328CE74CCAD}"/>
          </ac:cxnSpMkLst>
        </pc:cxnChg>
      </pc:sldChg>
      <pc:sldChg chg="addSp delSp modSp add del mod">
        <pc:chgData name="Runzhi Zeng" userId="c18828bd27996e0b" providerId="LiveId" clId="{EBD5D4CB-AF65-4FD4-93E4-4679E53F4EF2}" dt="2024-10-19T18:06:52.767" v="1147" actId="47"/>
        <pc:sldMkLst>
          <pc:docMk/>
          <pc:sldMk cId="3105441508" sldId="478"/>
        </pc:sldMkLst>
        <pc:spChg chg="del">
          <ac:chgData name="Runzhi Zeng" userId="c18828bd27996e0b" providerId="LiveId" clId="{EBD5D4CB-AF65-4FD4-93E4-4679E53F4EF2}" dt="2024-10-19T17:43:10.760" v="749" actId="478"/>
          <ac:spMkLst>
            <pc:docMk/>
            <pc:sldMk cId="3105441508" sldId="478"/>
            <ac:spMk id="3" creationId="{50A378B7-D5C5-B43A-7793-5A4C40A62054}"/>
          </ac:spMkLst>
        </pc:spChg>
        <pc:spChg chg="mod">
          <ac:chgData name="Runzhi Zeng" userId="c18828bd27996e0b" providerId="LiveId" clId="{EBD5D4CB-AF65-4FD4-93E4-4679E53F4EF2}" dt="2024-10-19T17:43:53.497" v="754" actId="1076"/>
          <ac:spMkLst>
            <pc:docMk/>
            <pc:sldMk cId="3105441508" sldId="478"/>
            <ac:spMk id="7" creationId="{6749AA0B-F226-F9AF-4582-3EB66B660A06}"/>
          </ac:spMkLst>
        </pc:spChg>
        <pc:spChg chg="add mod">
          <ac:chgData name="Runzhi Zeng" userId="c18828bd27996e0b" providerId="LiveId" clId="{EBD5D4CB-AF65-4FD4-93E4-4679E53F4EF2}" dt="2024-10-19T17:49:01.418" v="867"/>
          <ac:spMkLst>
            <pc:docMk/>
            <pc:sldMk cId="3105441508" sldId="478"/>
            <ac:spMk id="9" creationId="{06BD73E9-B0D5-8835-974A-9D420F1D8459}"/>
          </ac:spMkLst>
        </pc:spChg>
        <pc:picChg chg="mod">
          <ac:chgData name="Runzhi Zeng" userId="c18828bd27996e0b" providerId="LiveId" clId="{EBD5D4CB-AF65-4FD4-93E4-4679E53F4EF2}" dt="2024-10-19T17:43:56.485" v="755" actId="1076"/>
          <ac:picMkLst>
            <pc:docMk/>
            <pc:sldMk cId="3105441508" sldId="478"/>
            <ac:picMk id="2" creationId="{B6454506-DE1F-5CF7-4FDE-8573DBDFBDCE}"/>
          </ac:picMkLst>
        </pc:picChg>
        <pc:picChg chg="add mod">
          <ac:chgData name="Runzhi Zeng" userId="c18828bd27996e0b" providerId="LiveId" clId="{EBD5D4CB-AF65-4FD4-93E4-4679E53F4EF2}" dt="2024-10-19T17:44:00.850" v="756" actId="1076"/>
          <ac:picMkLst>
            <pc:docMk/>
            <pc:sldMk cId="3105441508" sldId="478"/>
            <ac:picMk id="4" creationId="{BD8B375E-2F30-FF33-BC28-81EEAF81B1B9}"/>
          </ac:picMkLst>
        </pc:picChg>
        <pc:picChg chg="mod">
          <ac:chgData name="Runzhi Zeng" userId="c18828bd27996e0b" providerId="LiveId" clId="{EBD5D4CB-AF65-4FD4-93E4-4679E53F4EF2}" dt="2024-10-19T17:43:50.716" v="753" actId="1076"/>
          <ac:picMkLst>
            <pc:docMk/>
            <pc:sldMk cId="3105441508" sldId="478"/>
            <ac:picMk id="6" creationId="{4ED66A8E-F639-A932-B578-88E113FBEEF3}"/>
          </ac:picMkLst>
        </pc:picChg>
      </pc:sldChg>
      <pc:sldChg chg="addSp modSp add del mod modAnim">
        <pc:chgData name="Runzhi Zeng" userId="c18828bd27996e0b" providerId="LiveId" clId="{EBD5D4CB-AF65-4FD4-93E4-4679E53F4EF2}" dt="2024-10-19T18:06:51.653" v="1146" actId="47"/>
        <pc:sldMkLst>
          <pc:docMk/>
          <pc:sldMk cId="4187108347" sldId="479"/>
        </pc:sldMkLst>
        <pc:spChg chg="add mod">
          <ac:chgData name="Runzhi Zeng" userId="c18828bd27996e0b" providerId="LiveId" clId="{EBD5D4CB-AF65-4FD4-93E4-4679E53F4EF2}" dt="2024-10-19T17:45:47.205" v="812" actId="20577"/>
          <ac:spMkLst>
            <pc:docMk/>
            <pc:sldMk cId="4187108347" sldId="479"/>
            <ac:spMk id="10" creationId="{160A6BBC-40FD-E5EA-5DBC-DC14582AF675}"/>
          </ac:spMkLst>
        </pc:spChg>
        <pc:spChg chg="add mod">
          <ac:chgData name="Runzhi Zeng" userId="c18828bd27996e0b" providerId="LiveId" clId="{EBD5D4CB-AF65-4FD4-93E4-4679E53F4EF2}" dt="2024-10-19T17:45:41.855" v="797"/>
          <ac:spMkLst>
            <pc:docMk/>
            <pc:sldMk cId="4187108347" sldId="479"/>
            <ac:spMk id="14" creationId="{AED3B37A-11BA-E500-A006-3BB353B26B1F}"/>
          </ac:spMkLst>
        </pc:spChg>
        <pc:spChg chg="add mod">
          <ac:chgData name="Runzhi Zeng" userId="c18828bd27996e0b" providerId="LiveId" clId="{EBD5D4CB-AF65-4FD4-93E4-4679E53F4EF2}" dt="2024-10-19T17:46:27.913" v="832" actId="207"/>
          <ac:spMkLst>
            <pc:docMk/>
            <pc:sldMk cId="4187108347" sldId="479"/>
            <ac:spMk id="15" creationId="{2AD1068A-079F-C59A-8312-45FB1987D9F7}"/>
          </ac:spMkLst>
        </pc:spChg>
        <pc:spChg chg="add mod">
          <ac:chgData name="Runzhi Zeng" userId="c18828bd27996e0b" providerId="LiveId" clId="{EBD5D4CB-AF65-4FD4-93E4-4679E53F4EF2}" dt="2024-10-19T17:49:00.597" v="866"/>
          <ac:spMkLst>
            <pc:docMk/>
            <pc:sldMk cId="4187108347" sldId="479"/>
            <ac:spMk id="16" creationId="{15E50F7D-F850-D9C6-98CB-386B19EDAAB9}"/>
          </ac:spMkLst>
        </pc:spChg>
        <pc:cxnChg chg="add mod">
          <ac:chgData name="Runzhi Zeng" userId="c18828bd27996e0b" providerId="LiveId" clId="{EBD5D4CB-AF65-4FD4-93E4-4679E53F4EF2}" dt="2024-10-19T17:45:30.132" v="794" actId="196"/>
          <ac:cxnSpMkLst>
            <pc:docMk/>
            <pc:sldMk cId="4187108347" sldId="479"/>
            <ac:cxnSpMk id="3" creationId="{94B4C9E7-B9A9-32C5-7180-F3DBFDB42503}"/>
          </ac:cxnSpMkLst>
        </pc:cxnChg>
        <pc:cxnChg chg="add mod">
          <ac:chgData name="Runzhi Zeng" userId="c18828bd27996e0b" providerId="LiveId" clId="{EBD5D4CB-AF65-4FD4-93E4-4679E53F4EF2}" dt="2024-10-19T17:45:20.749" v="787"/>
          <ac:cxnSpMkLst>
            <pc:docMk/>
            <pc:sldMk cId="4187108347" sldId="479"/>
            <ac:cxnSpMk id="11" creationId="{8BCB9935-25C8-8F57-C71D-2143DA3C8791}"/>
          </ac:cxnSpMkLst>
        </pc:cxnChg>
        <pc:cxnChg chg="add mod">
          <ac:chgData name="Runzhi Zeng" userId="c18828bd27996e0b" providerId="LiveId" clId="{EBD5D4CB-AF65-4FD4-93E4-4679E53F4EF2}" dt="2024-10-19T17:45:22.393" v="789"/>
          <ac:cxnSpMkLst>
            <pc:docMk/>
            <pc:sldMk cId="4187108347" sldId="479"/>
            <ac:cxnSpMk id="12" creationId="{53AE3896-DF95-65A2-E040-C10655EED194}"/>
          </ac:cxnSpMkLst>
        </pc:cxnChg>
        <pc:cxnChg chg="add mod">
          <ac:chgData name="Runzhi Zeng" userId="c18828bd27996e0b" providerId="LiveId" clId="{EBD5D4CB-AF65-4FD4-93E4-4679E53F4EF2}" dt="2024-10-19T17:45:34.471" v="795" actId="1076"/>
          <ac:cxnSpMkLst>
            <pc:docMk/>
            <pc:sldMk cId="4187108347" sldId="479"/>
            <ac:cxnSpMk id="13" creationId="{93F3738A-B385-F35C-B497-17FE275D3181}"/>
          </ac:cxnSpMkLst>
        </pc:cxnChg>
      </pc:sldChg>
      <pc:sldChg chg="addSp modSp add del mod modAnim">
        <pc:chgData name="Runzhi Zeng" userId="c18828bd27996e0b" providerId="LiveId" clId="{EBD5D4CB-AF65-4FD4-93E4-4679E53F4EF2}" dt="2024-10-19T18:06:49.908" v="1145" actId="47"/>
        <pc:sldMkLst>
          <pc:docMk/>
          <pc:sldMk cId="4116143805" sldId="480"/>
        </pc:sldMkLst>
        <pc:spChg chg="add mod">
          <ac:chgData name="Runzhi Zeng" userId="c18828bd27996e0b" providerId="LiveId" clId="{EBD5D4CB-AF65-4FD4-93E4-4679E53F4EF2}" dt="2024-10-19T17:48:45.182" v="865" actId="14100"/>
          <ac:spMkLst>
            <pc:docMk/>
            <pc:sldMk cId="4116143805" sldId="480"/>
            <ac:spMk id="12" creationId="{391213A9-163B-58E7-8FD8-ACBF920224BD}"/>
          </ac:spMkLst>
        </pc:spChg>
        <pc:spChg chg="add mod">
          <ac:chgData name="Runzhi Zeng" userId="c18828bd27996e0b" providerId="LiveId" clId="{EBD5D4CB-AF65-4FD4-93E4-4679E53F4EF2}" dt="2024-10-19T17:47:29.677" v="851" actId="1076"/>
          <ac:spMkLst>
            <pc:docMk/>
            <pc:sldMk cId="4116143805" sldId="480"/>
            <ac:spMk id="17" creationId="{40A5AFE9-ECD1-2DE2-77CE-35B1DEF5BAE7}"/>
          </ac:spMkLst>
        </pc:spChg>
        <pc:spChg chg="add mod">
          <ac:chgData name="Runzhi Zeng" userId="c18828bd27996e0b" providerId="LiveId" clId="{EBD5D4CB-AF65-4FD4-93E4-4679E53F4EF2}" dt="2024-10-19T17:48:17.310" v="857" actId="14100"/>
          <ac:spMkLst>
            <pc:docMk/>
            <pc:sldMk cId="4116143805" sldId="480"/>
            <ac:spMk id="18" creationId="{F2F7CFA5-D1F9-401D-13AB-1577BE59EA20}"/>
          </ac:spMkLst>
        </pc:spChg>
        <pc:cxnChg chg="add mod">
          <ac:chgData name="Runzhi Zeng" userId="c18828bd27996e0b" providerId="LiveId" clId="{EBD5D4CB-AF65-4FD4-93E4-4679E53F4EF2}" dt="2024-10-19T17:47:12.683" v="843" actId="14100"/>
          <ac:cxnSpMkLst>
            <pc:docMk/>
            <pc:sldMk cId="4116143805" sldId="480"/>
            <ac:cxnSpMk id="9" creationId="{D6803337-0C86-2BF6-C4F0-CFD807B5B541}"/>
          </ac:cxnSpMkLst>
        </pc:cxnChg>
      </pc:sldChg>
      <pc:sldChg chg="addSp modSp add del mod">
        <pc:chgData name="Runzhi Zeng" userId="c18828bd27996e0b" providerId="LiveId" clId="{EBD5D4CB-AF65-4FD4-93E4-4679E53F4EF2}" dt="2024-10-19T18:06:48.104" v="1144" actId="47"/>
        <pc:sldMkLst>
          <pc:docMk/>
          <pc:sldMk cId="1260963433" sldId="481"/>
        </pc:sldMkLst>
        <pc:spChg chg="add mod">
          <ac:chgData name="Runzhi Zeng" userId="c18828bd27996e0b" providerId="LiveId" clId="{EBD5D4CB-AF65-4FD4-93E4-4679E53F4EF2}" dt="2024-10-19T17:49:37.265" v="870" actId="1076"/>
          <ac:spMkLst>
            <pc:docMk/>
            <pc:sldMk cId="1260963433" sldId="481"/>
            <ac:spMk id="11" creationId="{3C6FC5E3-20F2-443F-A298-539D6C1E6DAE}"/>
          </ac:spMkLst>
        </pc:spChg>
      </pc:sldChg>
    </pc:docChg>
  </pc:docChgLst>
  <pc:docChgLst>
    <pc:chgData name="Runzhi Zeng" userId="c18828bd27996e0b" providerId="LiveId" clId="{4F138C9A-8791-4BAF-B52F-1DFD9F2E424C}"/>
    <pc:docChg chg="undo custSel addSld delSld modSld">
      <pc:chgData name="Runzhi Zeng" userId="c18828bd27996e0b" providerId="LiveId" clId="{4F138C9A-8791-4BAF-B52F-1DFD9F2E424C}" dt="2024-10-22T10:44:11.160" v="2804" actId="113"/>
      <pc:docMkLst>
        <pc:docMk/>
      </pc:docMkLst>
      <pc:sldChg chg="del">
        <pc:chgData name="Runzhi Zeng" userId="c18828bd27996e0b" providerId="LiveId" clId="{4F138C9A-8791-4BAF-B52F-1DFD9F2E424C}" dt="2024-10-16T12:04:45.818" v="0" actId="47"/>
        <pc:sldMkLst>
          <pc:docMk/>
          <pc:sldMk cId="1679000732" sldId="256"/>
        </pc:sldMkLst>
      </pc:sldChg>
      <pc:sldChg chg="modSp mod">
        <pc:chgData name="Runzhi Zeng" userId="c18828bd27996e0b" providerId="LiveId" clId="{4F138C9A-8791-4BAF-B52F-1DFD9F2E424C}" dt="2024-10-21T18:37:09.530" v="2765" actId="20577"/>
        <pc:sldMkLst>
          <pc:docMk/>
          <pc:sldMk cId="3131463171" sldId="257"/>
        </pc:sldMkLst>
        <pc:spChg chg="mod">
          <ac:chgData name="Runzhi Zeng" userId="c18828bd27996e0b" providerId="LiveId" clId="{4F138C9A-8791-4BAF-B52F-1DFD9F2E424C}" dt="2024-10-16T15:24:04.600" v="866" actId="207"/>
          <ac:spMkLst>
            <pc:docMk/>
            <pc:sldMk cId="3131463171" sldId="257"/>
            <ac:spMk id="2" creationId="{7E15CCA0-DAF9-4DEB-2E7D-3CA98A028BE4}"/>
          </ac:spMkLst>
        </pc:spChg>
        <pc:spChg chg="mod">
          <ac:chgData name="Runzhi Zeng" userId="c18828bd27996e0b" providerId="LiveId" clId="{4F138C9A-8791-4BAF-B52F-1DFD9F2E424C}" dt="2024-10-21T18:37:09.530" v="2765" actId="20577"/>
          <ac:spMkLst>
            <pc:docMk/>
            <pc:sldMk cId="3131463171" sldId="257"/>
            <ac:spMk id="3" creationId="{A173AB33-808E-56C2-F6A7-E8A2695558BD}"/>
          </ac:spMkLst>
        </pc:spChg>
      </pc:sldChg>
      <pc:sldChg chg="addSp delSp modSp add mod">
        <pc:chgData name="Runzhi Zeng" userId="c18828bd27996e0b" providerId="LiveId" clId="{4F138C9A-8791-4BAF-B52F-1DFD9F2E424C}" dt="2024-10-21T16:10:24.485" v="1786" actId="20577"/>
        <pc:sldMkLst>
          <pc:docMk/>
          <pc:sldMk cId="3087253165" sldId="258"/>
        </pc:sldMkLst>
        <pc:spChg chg="del mod">
          <ac:chgData name="Runzhi Zeng" userId="c18828bd27996e0b" providerId="LiveId" clId="{4F138C9A-8791-4BAF-B52F-1DFD9F2E424C}" dt="2024-10-16T12:47:15.590" v="759" actId="478"/>
          <ac:spMkLst>
            <pc:docMk/>
            <pc:sldMk cId="3087253165" sldId="258"/>
            <ac:spMk id="2" creationId="{7E15CCA0-DAF9-4DEB-2E7D-3CA98A028BE4}"/>
          </ac:spMkLst>
        </pc:spChg>
        <pc:spChg chg="mod">
          <ac:chgData name="Runzhi Zeng" userId="c18828bd27996e0b" providerId="LiveId" clId="{4F138C9A-8791-4BAF-B52F-1DFD9F2E424C}" dt="2024-10-21T16:10:24.485" v="1786" actId="20577"/>
          <ac:spMkLst>
            <pc:docMk/>
            <pc:sldMk cId="3087253165" sldId="258"/>
            <ac:spMk id="3" creationId="{A173AB33-808E-56C2-F6A7-E8A2695558BD}"/>
          </ac:spMkLst>
        </pc:spChg>
        <pc:spChg chg="add del mod">
          <ac:chgData name="Runzhi Zeng" userId="c18828bd27996e0b" providerId="LiveId" clId="{4F138C9A-8791-4BAF-B52F-1DFD9F2E424C}" dt="2024-10-16T12:47:17.677" v="761" actId="478"/>
          <ac:spMkLst>
            <pc:docMk/>
            <pc:sldMk cId="3087253165" sldId="258"/>
            <ac:spMk id="5" creationId="{48000C68-11AF-4F0F-4859-804C8C0B4B05}"/>
          </ac:spMkLst>
        </pc:spChg>
        <pc:spChg chg="add del mod">
          <ac:chgData name="Runzhi Zeng" userId="c18828bd27996e0b" providerId="LiveId" clId="{4F138C9A-8791-4BAF-B52F-1DFD9F2E424C}" dt="2024-10-16T12:47:19.770" v="763" actId="478"/>
          <ac:spMkLst>
            <pc:docMk/>
            <pc:sldMk cId="3087253165" sldId="258"/>
            <ac:spMk id="7" creationId="{794B2B93-B69D-25A3-4C01-DE398EB0F1F9}"/>
          </ac:spMkLst>
        </pc:spChg>
        <pc:spChg chg="add mod">
          <ac:chgData name="Runzhi Zeng" userId="c18828bd27996e0b" providerId="LiveId" clId="{4F138C9A-8791-4BAF-B52F-1DFD9F2E424C}" dt="2024-10-16T12:49:34.831" v="818" actId="207"/>
          <ac:spMkLst>
            <pc:docMk/>
            <pc:sldMk cId="3087253165" sldId="258"/>
            <ac:spMk id="8" creationId="{93171DFF-A747-6188-E7EC-B0E2C70BEDD4}"/>
          </ac:spMkLst>
        </pc:spChg>
      </pc:sldChg>
      <pc:sldChg chg="addSp delSp modSp add mod">
        <pc:chgData name="Runzhi Zeng" userId="c18828bd27996e0b" providerId="LiveId" clId="{4F138C9A-8791-4BAF-B52F-1DFD9F2E424C}" dt="2024-10-22T10:44:11.160" v="2804" actId="113"/>
        <pc:sldMkLst>
          <pc:docMk/>
          <pc:sldMk cId="2290321696" sldId="259"/>
        </pc:sldMkLst>
        <pc:spChg chg="del">
          <ac:chgData name="Runzhi Zeng" userId="c18828bd27996e0b" providerId="LiveId" clId="{4F138C9A-8791-4BAF-B52F-1DFD9F2E424C}" dt="2024-10-16T12:50:28.401" v="863" actId="478"/>
          <ac:spMkLst>
            <pc:docMk/>
            <pc:sldMk cId="2290321696" sldId="259"/>
            <ac:spMk id="3" creationId="{A173AB33-808E-56C2-F6A7-E8A2695558BD}"/>
          </ac:spMkLst>
        </pc:spChg>
        <pc:spChg chg="add del mod">
          <ac:chgData name="Runzhi Zeng" userId="c18828bd27996e0b" providerId="LiveId" clId="{4F138C9A-8791-4BAF-B52F-1DFD9F2E424C}" dt="2024-10-16T12:50:30.157" v="864" actId="478"/>
          <ac:spMkLst>
            <pc:docMk/>
            <pc:sldMk cId="2290321696" sldId="259"/>
            <ac:spMk id="4" creationId="{BE2E50FB-3BA8-2348-8A8B-0B014DD5685F}"/>
          </ac:spMkLst>
        </pc:spChg>
        <pc:spChg chg="add mod">
          <ac:chgData name="Runzhi Zeng" userId="c18828bd27996e0b" providerId="LiveId" clId="{4F138C9A-8791-4BAF-B52F-1DFD9F2E424C}" dt="2024-10-22T10:44:11.160" v="2804" actId="113"/>
          <ac:spMkLst>
            <pc:docMk/>
            <pc:sldMk cId="2290321696" sldId="259"/>
            <ac:spMk id="5" creationId="{F0E3B91D-79B5-05CA-350F-A872633C538C}"/>
          </ac:spMkLst>
        </pc:spChg>
        <pc:spChg chg="mod">
          <ac:chgData name="Runzhi Zeng" userId="c18828bd27996e0b" providerId="LiveId" clId="{4F138C9A-8791-4BAF-B52F-1DFD9F2E424C}" dt="2024-10-16T12:50:16.074" v="861" actId="20577"/>
          <ac:spMkLst>
            <pc:docMk/>
            <pc:sldMk cId="2290321696" sldId="259"/>
            <ac:spMk id="8" creationId="{93171DFF-A747-6188-E7EC-B0E2C70BEDD4}"/>
          </ac:spMkLst>
        </pc:spChg>
      </pc:sldChg>
      <pc:sldChg chg="modSp mod">
        <pc:chgData name="Runzhi Zeng" userId="c18828bd27996e0b" providerId="LiveId" clId="{4F138C9A-8791-4BAF-B52F-1DFD9F2E424C}" dt="2024-10-21T17:56:59.872" v="2505" actId="20577"/>
        <pc:sldMkLst>
          <pc:docMk/>
          <pc:sldMk cId="3992905389" sldId="261"/>
        </pc:sldMkLst>
        <pc:spChg chg="mod">
          <ac:chgData name="Runzhi Zeng" userId="c18828bd27996e0b" providerId="LiveId" clId="{4F138C9A-8791-4BAF-B52F-1DFD9F2E424C}" dt="2024-10-21T16:47:38.526" v="1792" actId="20577"/>
          <ac:spMkLst>
            <pc:docMk/>
            <pc:sldMk cId="3992905389" sldId="261"/>
            <ac:spMk id="5" creationId="{F0E3B91D-79B5-05CA-350F-A872633C538C}"/>
          </ac:spMkLst>
        </pc:spChg>
        <pc:spChg chg="mod">
          <ac:chgData name="Runzhi Zeng" userId="c18828bd27996e0b" providerId="LiveId" clId="{4F138C9A-8791-4BAF-B52F-1DFD9F2E424C}" dt="2024-10-21T17:56:59.872" v="2505" actId="20577"/>
          <ac:spMkLst>
            <pc:docMk/>
            <pc:sldMk cId="3992905389" sldId="261"/>
            <ac:spMk id="8" creationId="{93171DFF-A747-6188-E7EC-B0E2C70BEDD4}"/>
          </ac:spMkLst>
        </pc:spChg>
      </pc:sldChg>
      <pc:sldChg chg="addSp delSp modSp mod">
        <pc:chgData name="Runzhi Zeng" userId="c18828bd27996e0b" providerId="LiveId" clId="{4F138C9A-8791-4BAF-B52F-1DFD9F2E424C}" dt="2024-10-21T17:57:06.288" v="2513" actId="20577"/>
        <pc:sldMkLst>
          <pc:docMk/>
          <pc:sldMk cId="2716730529" sldId="262"/>
        </pc:sldMkLst>
        <pc:spChg chg="add mod">
          <ac:chgData name="Runzhi Zeng" userId="c18828bd27996e0b" providerId="LiveId" clId="{4F138C9A-8791-4BAF-B52F-1DFD9F2E424C}" dt="2024-10-19T14:24:08.031" v="880" actId="1076"/>
          <ac:spMkLst>
            <pc:docMk/>
            <pc:sldMk cId="2716730529" sldId="262"/>
            <ac:spMk id="6" creationId="{495040FD-CC0E-BA95-7B84-191BC57FBC74}"/>
          </ac:spMkLst>
        </pc:spChg>
        <pc:spChg chg="mod">
          <ac:chgData name="Runzhi Zeng" userId="c18828bd27996e0b" providerId="LiveId" clId="{4F138C9A-8791-4BAF-B52F-1DFD9F2E424C}" dt="2024-10-21T17:57:06.288" v="2513" actId="20577"/>
          <ac:spMkLst>
            <pc:docMk/>
            <pc:sldMk cId="2716730529" sldId="262"/>
            <ac:spMk id="8" creationId="{93171DFF-A747-6188-E7EC-B0E2C70BEDD4}"/>
          </ac:spMkLst>
        </pc:spChg>
        <pc:spChg chg="add mod">
          <ac:chgData name="Runzhi Zeng" userId="c18828bd27996e0b" providerId="LiveId" clId="{4F138C9A-8791-4BAF-B52F-1DFD9F2E424C}" dt="2024-10-19T14:24:08.031" v="880" actId="1076"/>
          <ac:spMkLst>
            <pc:docMk/>
            <pc:sldMk cId="2716730529" sldId="262"/>
            <ac:spMk id="9" creationId="{0C7A90A4-C2F0-65C5-F4C0-8675AC5E9DD4}"/>
          </ac:spMkLst>
        </pc:spChg>
        <pc:spChg chg="add mod">
          <ac:chgData name="Runzhi Zeng" userId="c18828bd27996e0b" providerId="LiveId" clId="{4F138C9A-8791-4BAF-B52F-1DFD9F2E424C}" dt="2024-10-19T14:24:08.031" v="880" actId="1076"/>
          <ac:spMkLst>
            <pc:docMk/>
            <pc:sldMk cId="2716730529" sldId="262"/>
            <ac:spMk id="16" creationId="{A782C352-A684-9430-58D2-7696DA9B0255}"/>
          </ac:spMkLst>
        </pc:spChg>
        <pc:spChg chg="add mod">
          <ac:chgData name="Runzhi Zeng" userId="c18828bd27996e0b" providerId="LiveId" clId="{4F138C9A-8791-4BAF-B52F-1DFD9F2E424C}" dt="2024-10-19T14:24:08.031" v="880" actId="1076"/>
          <ac:spMkLst>
            <pc:docMk/>
            <pc:sldMk cId="2716730529" sldId="262"/>
            <ac:spMk id="17" creationId="{FDAFFF77-A92E-761A-E015-E33101D5FD99}"/>
          </ac:spMkLst>
        </pc:spChg>
        <pc:spChg chg="add mod">
          <ac:chgData name="Runzhi Zeng" userId="c18828bd27996e0b" providerId="LiveId" clId="{4F138C9A-8791-4BAF-B52F-1DFD9F2E424C}" dt="2024-10-19T14:24:08.031" v="880" actId="1076"/>
          <ac:spMkLst>
            <pc:docMk/>
            <pc:sldMk cId="2716730529" sldId="262"/>
            <ac:spMk id="22" creationId="{99F6CA78-8983-8F8F-B10E-DE4EA2117C45}"/>
          </ac:spMkLst>
        </pc:spChg>
        <pc:picChg chg="add del mod">
          <ac:chgData name="Runzhi Zeng" userId="c18828bd27996e0b" providerId="LiveId" clId="{4F138C9A-8791-4BAF-B52F-1DFD9F2E424C}" dt="2024-10-19T14:24:38.517" v="888" actId="478"/>
          <ac:picMkLst>
            <pc:docMk/>
            <pc:sldMk cId="2716730529" sldId="262"/>
            <ac:picMk id="2" creationId="{811E454D-F836-2E8E-6399-FB48C11206C9}"/>
          </ac:picMkLst>
        </pc:picChg>
        <pc:picChg chg="add del mod">
          <ac:chgData name="Runzhi Zeng" userId="c18828bd27996e0b" providerId="LiveId" clId="{4F138C9A-8791-4BAF-B52F-1DFD9F2E424C}" dt="2024-10-19T14:24:39.717" v="889" actId="478"/>
          <ac:picMkLst>
            <pc:docMk/>
            <pc:sldMk cId="2716730529" sldId="262"/>
            <ac:picMk id="3" creationId="{F37DE973-E0A6-0C36-4A7A-349827AF9645}"/>
          </ac:picMkLst>
        </pc:picChg>
        <pc:picChg chg="add del mod">
          <ac:chgData name="Runzhi Zeng" userId="c18828bd27996e0b" providerId="LiveId" clId="{4F138C9A-8791-4BAF-B52F-1DFD9F2E424C}" dt="2024-10-19T14:26:26.333" v="904" actId="478"/>
          <ac:picMkLst>
            <pc:docMk/>
            <pc:sldMk cId="2716730529" sldId="262"/>
            <ac:picMk id="7" creationId="{F27B4D73-7281-5E59-4E60-6ACD1EBBAFEE}"/>
          </ac:picMkLst>
        </pc:picChg>
        <pc:picChg chg="add del mod">
          <ac:chgData name="Runzhi Zeng" userId="c18828bd27996e0b" providerId="LiveId" clId="{4F138C9A-8791-4BAF-B52F-1DFD9F2E424C}" dt="2024-10-19T14:26:32.510" v="907" actId="478"/>
          <ac:picMkLst>
            <pc:docMk/>
            <pc:sldMk cId="2716730529" sldId="262"/>
            <ac:picMk id="11" creationId="{A92A429C-20FE-C624-3ABB-7DFB39AE4F97}"/>
          </ac:picMkLst>
        </pc:picChg>
        <pc:picChg chg="add mod">
          <ac:chgData name="Runzhi Zeng" userId="c18828bd27996e0b" providerId="LiveId" clId="{4F138C9A-8791-4BAF-B52F-1DFD9F2E424C}" dt="2024-10-19T14:24:08.031" v="880" actId="1076"/>
          <ac:picMkLst>
            <pc:docMk/>
            <pc:sldMk cId="2716730529" sldId="262"/>
            <ac:picMk id="18" creationId="{19B48C4B-7DB3-DFDD-D148-E9724B3D0426}"/>
          </ac:picMkLst>
        </pc:picChg>
        <pc:picChg chg="add mod">
          <ac:chgData name="Runzhi Zeng" userId="c18828bd27996e0b" providerId="LiveId" clId="{4F138C9A-8791-4BAF-B52F-1DFD9F2E424C}" dt="2024-10-19T14:24:08.031" v="880" actId="1076"/>
          <ac:picMkLst>
            <pc:docMk/>
            <pc:sldMk cId="2716730529" sldId="262"/>
            <ac:picMk id="19" creationId="{5C3839C7-8CE4-E956-7F2F-A720EEAC4C5C}"/>
          </ac:picMkLst>
        </pc:picChg>
        <pc:picChg chg="add mod">
          <ac:chgData name="Runzhi Zeng" userId="c18828bd27996e0b" providerId="LiveId" clId="{4F138C9A-8791-4BAF-B52F-1DFD9F2E424C}" dt="2024-10-19T14:24:08.031" v="880" actId="1076"/>
          <ac:picMkLst>
            <pc:docMk/>
            <pc:sldMk cId="2716730529" sldId="262"/>
            <ac:picMk id="20" creationId="{9580436D-6A8C-9F4C-541E-30D094A2F672}"/>
          </ac:picMkLst>
        </pc:picChg>
        <pc:picChg chg="add mod">
          <ac:chgData name="Runzhi Zeng" userId="c18828bd27996e0b" providerId="LiveId" clId="{4F138C9A-8791-4BAF-B52F-1DFD9F2E424C}" dt="2024-10-19T14:24:08.031" v="880" actId="1076"/>
          <ac:picMkLst>
            <pc:docMk/>
            <pc:sldMk cId="2716730529" sldId="262"/>
            <ac:picMk id="21" creationId="{6B8D0585-107E-5619-A5EB-6F510DB2B129}"/>
          </ac:picMkLst>
        </pc:picChg>
        <pc:picChg chg="add mod">
          <ac:chgData name="Runzhi Zeng" userId="c18828bd27996e0b" providerId="LiveId" clId="{4F138C9A-8791-4BAF-B52F-1DFD9F2E424C}" dt="2024-10-19T14:24:08.031" v="880" actId="1076"/>
          <ac:picMkLst>
            <pc:docMk/>
            <pc:sldMk cId="2716730529" sldId="262"/>
            <ac:picMk id="23" creationId="{5E99D827-CBD6-9F27-70C6-CFF607FF0A17}"/>
          </ac:picMkLst>
        </pc:picChg>
        <pc:picChg chg="add del mod">
          <ac:chgData name="Runzhi Zeng" userId="c18828bd27996e0b" providerId="LiveId" clId="{4F138C9A-8791-4BAF-B52F-1DFD9F2E424C}" dt="2024-10-19T14:28:03.229" v="921" actId="478"/>
          <ac:picMkLst>
            <pc:docMk/>
            <pc:sldMk cId="2716730529" sldId="262"/>
            <ac:picMk id="24" creationId="{CF680DF0-97FF-3763-9DBB-053901101367}"/>
          </ac:picMkLst>
        </pc:picChg>
        <pc:picChg chg="add mod">
          <ac:chgData name="Runzhi Zeng" userId="c18828bd27996e0b" providerId="LiveId" clId="{4F138C9A-8791-4BAF-B52F-1DFD9F2E424C}" dt="2024-10-19T14:25:01.030" v="891" actId="1076"/>
          <ac:picMkLst>
            <pc:docMk/>
            <pc:sldMk cId="2716730529" sldId="262"/>
            <ac:picMk id="26" creationId="{BFFEC606-4D86-8E7A-03AA-51A412E762D6}"/>
          </ac:picMkLst>
        </pc:picChg>
        <pc:picChg chg="add mod">
          <ac:chgData name="Runzhi Zeng" userId="c18828bd27996e0b" providerId="LiveId" clId="{4F138C9A-8791-4BAF-B52F-1DFD9F2E424C}" dt="2024-10-19T14:25:31.045" v="893" actId="1076"/>
          <ac:picMkLst>
            <pc:docMk/>
            <pc:sldMk cId="2716730529" sldId="262"/>
            <ac:picMk id="28" creationId="{D3594854-BD59-9CCA-AC31-1E8FDC9A079E}"/>
          </ac:picMkLst>
        </pc:picChg>
        <pc:picChg chg="add del mod">
          <ac:chgData name="Runzhi Zeng" userId="c18828bd27996e0b" providerId="LiveId" clId="{4F138C9A-8791-4BAF-B52F-1DFD9F2E424C}" dt="2024-10-19T14:26:25.601" v="903" actId="21"/>
          <ac:picMkLst>
            <pc:docMk/>
            <pc:sldMk cId="2716730529" sldId="262"/>
            <ac:picMk id="30" creationId="{B6516047-706A-319A-112A-2B54E06EE766}"/>
          </ac:picMkLst>
        </pc:picChg>
        <pc:picChg chg="add mod">
          <ac:chgData name="Runzhi Zeng" userId="c18828bd27996e0b" providerId="LiveId" clId="{4F138C9A-8791-4BAF-B52F-1DFD9F2E424C}" dt="2024-10-19T14:27:30.257" v="916" actId="1076"/>
          <ac:picMkLst>
            <pc:docMk/>
            <pc:sldMk cId="2716730529" sldId="262"/>
            <ac:picMk id="31" creationId="{B6516047-706A-319A-112A-2B54E06EE766}"/>
          </ac:picMkLst>
        </pc:picChg>
        <pc:picChg chg="add del mod">
          <ac:chgData name="Runzhi Zeng" userId="c18828bd27996e0b" providerId="LiveId" clId="{4F138C9A-8791-4BAF-B52F-1DFD9F2E424C}" dt="2024-10-19T14:27:19.912" v="913" actId="478"/>
          <ac:picMkLst>
            <pc:docMk/>
            <pc:sldMk cId="2716730529" sldId="262"/>
            <ac:picMk id="32" creationId="{0FE10CEE-2DF0-6BA2-656F-CFD3EC170454}"/>
          </ac:picMkLst>
        </pc:picChg>
        <pc:picChg chg="add mod">
          <ac:chgData name="Runzhi Zeng" userId="c18828bd27996e0b" providerId="LiveId" clId="{4F138C9A-8791-4BAF-B52F-1DFD9F2E424C}" dt="2024-10-19T14:27:26.003" v="915"/>
          <ac:picMkLst>
            <pc:docMk/>
            <pc:sldMk cId="2716730529" sldId="262"/>
            <ac:picMk id="33" creationId="{A281EF5B-B903-DACB-6AAF-BB6C8E53622A}"/>
          </ac:picMkLst>
        </pc:picChg>
        <pc:picChg chg="add mod">
          <ac:chgData name="Runzhi Zeng" userId="c18828bd27996e0b" providerId="LiveId" clId="{4F138C9A-8791-4BAF-B52F-1DFD9F2E424C}" dt="2024-10-19T14:28:15.704" v="925" actId="1076"/>
          <ac:picMkLst>
            <pc:docMk/>
            <pc:sldMk cId="2716730529" sldId="262"/>
            <ac:picMk id="35" creationId="{04F21471-9D7E-7B2A-65FF-9301BDCB98FC}"/>
          </ac:picMkLst>
        </pc:picChg>
        <pc:cxnChg chg="add mod">
          <ac:chgData name="Runzhi Zeng" userId="c18828bd27996e0b" providerId="LiveId" clId="{4F138C9A-8791-4BAF-B52F-1DFD9F2E424C}" dt="2024-10-19T14:24:08.031" v="880" actId="1076"/>
          <ac:cxnSpMkLst>
            <pc:docMk/>
            <pc:sldMk cId="2716730529" sldId="262"/>
            <ac:cxnSpMk id="4" creationId="{645E462E-4513-F20B-CC74-2D59A44A4808}"/>
          </ac:cxnSpMkLst>
        </pc:cxnChg>
        <pc:cxnChg chg="add mod">
          <ac:chgData name="Runzhi Zeng" userId="c18828bd27996e0b" providerId="LiveId" clId="{4F138C9A-8791-4BAF-B52F-1DFD9F2E424C}" dt="2024-10-19T14:24:08.031" v="880" actId="1076"/>
          <ac:cxnSpMkLst>
            <pc:docMk/>
            <pc:sldMk cId="2716730529" sldId="262"/>
            <ac:cxnSpMk id="10" creationId="{F5CF2E31-06EE-A5A3-D230-67CF4BB87EEA}"/>
          </ac:cxnSpMkLst>
        </pc:cxnChg>
        <pc:cxnChg chg="add mod">
          <ac:chgData name="Runzhi Zeng" userId="c18828bd27996e0b" providerId="LiveId" clId="{4F138C9A-8791-4BAF-B52F-1DFD9F2E424C}" dt="2024-10-19T14:24:08.031" v="880" actId="1076"/>
          <ac:cxnSpMkLst>
            <pc:docMk/>
            <pc:sldMk cId="2716730529" sldId="262"/>
            <ac:cxnSpMk id="12" creationId="{BFA26666-FD71-EA0E-9E69-51E42D35BDB1}"/>
          </ac:cxnSpMkLst>
        </pc:cxnChg>
        <pc:cxnChg chg="add mod">
          <ac:chgData name="Runzhi Zeng" userId="c18828bd27996e0b" providerId="LiveId" clId="{4F138C9A-8791-4BAF-B52F-1DFD9F2E424C}" dt="2024-10-19T14:24:08.031" v="880" actId="1076"/>
          <ac:cxnSpMkLst>
            <pc:docMk/>
            <pc:sldMk cId="2716730529" sldId="262"/>
            <ac:cxnSpMk id="13" creationId="{4BD3C30C-667F-93D2-90AD-876417EFF74E}"/>
          </ac:cxnSpMkLst>
        </pc:cxnChg>
        <pc:cxnChg chg="add mod">
          <ac:chgData name="Runzhi Zeng" userId="c18828bd27996e0b" providerId="LiveId" clId="{4F138C9A-8791-4BAF-B52F-1DFD9F2E424C}" dt="2024-10-19T14:24:08.031" v="880" actId="1076"/>
          <ac:cxnSpMkLst>
            <pc:docMk/>
            <pc:sldMk cId="2716730529" sldId="262"/>
            <ac:cxnSpMk id="14" creationId="{4D082142-8E43-6BB2-4ACC-E212315F3142}"/>
          </ac:cxnSpMkLst>
        </pc:cxnChg>
        <pc:cxnChg chg="add mod">
          <ac:chgData name="Runzhi Zeng" userId="c18828bd27996e0b" providerId="LiveId" clId="{4F138C9A-8791-4BAF-B52F-1DFD9F2E424C}" dt="2024-10-19T14:24:08.031" v="880" actId="1076"/>
          <ac:cxnSpMkLst>
            <pc:docMk/>
            <pc:sldMk cId="2716730529" sldId="262"/>
            <ac:cxnSpMk id="15" creationId="{7D9E588B-67DA-86FE-9617-F3A7F9975C7F}"/>
          </ac:cxnSpMkLst>
        </pc:cxnChg>
      </pc:sldChg>
      <pc:sldChg chg="addSp delSp modSp mod delAnim modAnim">
        <pc:chgData name="Runzhi Zeng" userId="c18828bd27996e0b" providerId="LiveId" clId="{4F138C9A-8791-4BAF-B52F-1DFD9F2E424C}" dt="2024-10-21T17:57:55.721" v="2555" actId="20577"/>
        <pc:sldMkLst>
          <pc:docMk/>
          <pc:sldMk cId="3672404355" sldId="263"/>
        </pc:sldMkLst>
        <pc:spChg chg="add mod">
          <ac:chgData name="Runzhi Zeng" userId="c18828bd27996e0b" providerId="LiveId" clId="{4F138C9A-8791-4BAF-B52F-1DFD9F2E424C}" dt="2024-10-19T14:40:41.493" v="1159" actId="1076"/>
          <ac:spMkLst>
            <pc:docMk/>
            <pc:sldMk cId="3672404355" sldId="263"/>
            <ac:spMk id="4" creationId="{CD4673B8-87A4-07A6-2EEC-18117F053B0D}"/>
          </ac:spMkLst>
        </pc:spChg>
        <pc:spChg chg="add del mod">
          <ac:chgData name="Runzhi Zeng" userId="c18828bd27996e0b" providerId="LiveId" clId="{4F138C9A-8791-4BAF-B52F-1DFD9F2E424C}" dt="2024-10-19T14:43:24.765" v="1214" actId="478"/>
          <ac:spMkLst>
            <pc:docMk/>
            <pc:sldMk cId="3672404355" sldId="263"/>
            <ac:spMk id="6" creationId="{05F074BB-1D1F-81D8-2A55-E2C75974581F}"/>
          </ac:spMkLst>
        </pc:spChg>
        <pc:spChg chg="add del mod">
          <ac:chgData name="Runzhi Zeng" userId="c18828bd27996e0b" providerId="LiveId" clId="{4F138C9A-8791-4BAF-B52F-1DFD9F2E424C}" dt="2024-10-19T14:43:26.077" v="1215" actId="478"/>
          <ac:spMkLst>
            <pc:docMk/>
            <pc:sldMk cId="3672404355" sldId="263"/>
            <ac:spMk id="7" creationId="{C589B59F-8AD5-B2F5-4DEB-6333F61BED46}"/>
          </ac:spMkLst>
        </pc:spChg>
        <pc:spChg chg="mod">
          <ac:chgData name="Runzhi Zeng" userId="c18828bd27996e0b" providerId="LiveId" clId="{4F138C9A-8791-4BAF-B52F-1DFD9F2E424C}" dt="2024-10-21T17:57:55.721" v="2555" actId="20577"/>
          <ac:spMkLst>
            <pc:docMk/>
            <pc:sldMk cId="3672404355" sldId="263"/>
            <ac:spMk id="8" creationId="{93171DFF-A747-6188-E7EC-B0E2C70BEDD4}"/>
          </ac:spMkLst>
        </pc:spChg>
        <pc:spChg chg="add del mod">
          <ac:chgData name="Runzhi Zeng" userId="c18828bd27996e0b" providerId="LiveId" clId="{4F138C9A-8791-4BAF-B52F-1DFD9F2E424C}" dt="2024-10-19T14:43:37.765" v="1219" actId="478"/>
          <ac:spMkLst>
            <pc:docMk/>
            <pc:sldMk cId="3672404355" sldId="263"/>
            <ac:spMk id="9" creationId="{A7C55186-069A-D156-5CDE-E5E3C64E79EC}"/>
          </ac:spMkLst>
        </pc:spChg>
        <pc:spChg chg="add del mod">
          <ac:chgData name="Runzhi Zeng" userId="c18828bd27996e0b" providerId="LiveId" clId="{4F138C9A-8791-4BAF-B52F-1DFD9F2E424C}" dt="2024-10-19T14:43:35.754" v="1217" actId="478"/>
          <ac:spMkLst>
            <pc:docMk/>
            <pc:sldMk cId="3672404355" sldId="263"/>
            <ac:spMk id="10" creationId="{D0B7A8C9-2CAE-72A7-5248-4EDB71577B22}"/>
          </ac:spMkLst>
        </pc:spChg>
        <pc:spChg chg="add del mod">
          <ac:chgData name="Runzhi Zeng" userId="c18828bd27996e0b" providerId="LiveId" clId="{4F138C9A-8791-4BAF-B52F-1DFD9F2E424C}" dt="2024-10-19T14:41:50.179" v="1164" actId="478"/>
          <ac:spMkLst>
            <pc:docMk/>
            <pc:sldMk cId="3672404355" sldId="263"/>
            <ac:spMk id="13" creationId="{8CC3BB02-0A62-BFA2-FC5D-B6FD3993C79C}"/>
          </ac:spMkLst>
        </pc:spChg>
        <pc:spChg chg="add del mod">
          <ac:chgData name="Runzhi Zeng" userId="c18828bd27996e0b" providerId="LiveId" clId="{4F138C9A-8791-4BAF-B52F-1DFD9F2E424C}" dt="2024-10-19T14:41:51.649" v="1165" actId="478"/>
          <ac:spMkLst>
            <pc:docMk/>
            <pc:sldMk cId="3672404355" sldId="263"/>
            <ac:spMk id="14" creationId="{CDB12588-92C8-6702-B0AA-C0A90567174F}"/>
          </ac:spMkLst>
        </pc:spChg>
        <pc:spChg chg="add del mod">
          <ac:chgData name="Runzhi Zeng" userId="c18828bd27996e0b" providerId="LiveId" clId="{4F138C9A-8791-4BAF-B52F-1DFD9F2E424C}" dt="2024-10-19T14:43:38.775" v="1220" actId="478"/>
          <ac:spMkLst>
            <pc:docMk/>
            <pc:sldMk cId="3672404355" sldId="263"/>
            <ac:spMk id="15" creationId="{9AD25457-5665-7664-1251-3E40A77E0EDC}"/>
          </ac:spMkLst>
        </pc:spChg>
        <pc:spChg chg="add del mod">
          <ac:chgData name="Runzhi Zeng" userId="c18828bd27996e0b" providerId="LiveId" clId="{4F138C9A-8791-4BAF-B52F-1DFD9F2E424C}" dt="2024-10-19T14:43:41.146" v="1222" actId="478"/>
          <ac:spMkLst>
            <pc:docMk/>
            <pc:sldMk cId="3672404355" sldId="263"/>
            <ac:spMk id="16" creationId="{A8A72ACC-6C93-982C-F8D8-F095630A6B7B}"/>
          </ac:spMkLst>
        </pc:spChg>
        <pc:spChg chg="add del mod">
          <ac:chgData name="Runzhi Zeng" userId="c18828bd27996e0b" providerId="LiveId" clId="{4F138C9A-8791-4BAF-B52F-1DFD9F2E424C}" dt="2024-10-19T14:43:39.895" v="1221" actId="478"/>
          <ac:spMkLst>
            <pc:docMk/>
            <pc:sldMk cId="3672404355" sldId="263"/>
            <ac:spMk id="17" creationId="{9430E6A4-593A-81C8-FEB3-E8B83639F6F0}"/>
          </ac:spMkLst>
        </pc:spChg>
        <pc:picChg chg="add mod">
          <ac:chgData name="Runzhi Zeng" userId="c18828bd27996e0b" providerId="LiveId" clId="{4F138C9A-8791-4BAF-B52F-1DFD9F2E424C}" dt="2024-10-19T14:39:55.132" v="1157" actId="1076"/>
          <ac:picMkLst>
            <pc:docMk/>
            <pc:sldMk cId="3672404355" sldId="263"/>
            <ac:picMk id="2" creationId="{D3888BBB-CC18-685C-5280-BBAFBEC83C01}"/>
          </ac:picMkLst>
        </pc:picChg>
        <pc:picChg chg="add mod">
          <ac:chgData name="Runzhi Zeng" userId="c18828bd27996e0b" providerId="LiveId" clId="{4F138C9A-8791-4BAF-B52F-1DFD9F2E424C}" dt="2024-10-19T14:39:55.132" v="1157" actId="1076"/>
          <ac:picMkLst>
            <pc:docMk/>
            <pc:sldMk cId="3672404355" sldId="263"/>
            <ac:picMk id="3" creationId="{A92B3969-D718-9862-71DE-62C9B0D88F82}"/>
          </ac:picMkLst>
        </pc:picChg>
        <pc:cxnChg chg="add del mod">
          <ac:chgData name="Runzhi Zeng" userId="c18828bd27996e0b" providerId="LiveId" clId="{4F138C9A-8791-4BAF-B52F-1DFD9F2E424C}" dt="2024-10-19T14:43:36.432" v="1218" actId="478"/>
          <ac:cxnSpMkLst>
            <pc:docMk/>
            <pc:sldMk cId="3672404355" sldId="263"/>
            <ac:cxnSpMk id="11" creationId="{268AA34A-EA13-1668-8861-D5712C10C182}"/>
          </ac:cxnSpMkLst>
        </pc:cxnChg>
        <pc:cxnChg chg="add del mod">
          <ac:chgData name="Runzhi Zeng" userId="c18828bd27996e0b" providerId="LiveId" clId="{4F138C9A-8791-4BAF-B52F-1DFD9F2E424C}" dt="2024-10-19T14:43:32.865" v="1216" actId="478"/>
          <ac:cxnSpMkLst>
            <pc:docMk/>
            <pc:sldMk cId="3672404355" sldId="263"/>
            <ac:cxnSpMk id="12" creationId="{3404BAE1-5D1B-0448-EAEA-C32E618B073B}"/>
          </ac:cxnSpMkLst>
        </pc:cxnChg>
      </pc:sldChg>
      <pc:sldChg chg="addSp modSp mod modAnim">
        <pc:chgData name="Runzhi Zeng" userId="c18828bd27996e0b" providerId="LiveId" clId="{4F138C9A-8791-4BAF-B52F-1DFD9F2E424C}" dt="2024-10-21T17:58:27.269" v="2560"/>
        <pc:sldMkLst>
          <pc:docMk/>
          <pc:sldMk cId="1931795217" sldId="264"/>
        </pc:sldMkLst>
        <pc:spChg chg="add mod">
          <ac:chgData name="Runzhi Zeng" userId="c18828bd27996e0b" providerId="LiveId" clId="{4F138C9A-8791-4BAF-B52F-1DFD9F2E424C}" dt="2024-10-19T14:55:48.664" v="1275" actId="1076"/>
          <ac:spMkLst>
            <pc:docMk/>
            <pc:sldMk cId="1931795217" sldId="264"/>
            <ac:spMk id="2" creationId="{FCE6545C-9703-2076-EA75-956368E95EA2}"/>
          </ac:spMkLst>
        </pc:spChg>
        <pc:spChg chg="mod">
          <ac:chgData name="Runzhi Zeng" userId="c18828bd27996e0b" providerId="LiveId" clId="{4F138C9A-8791-4BAF-B52F-1DFD9F2E424C}" dt="2024-10-19T15:15:03.483" v="1718" actId="20577"/>
          <ac:spMkLst>
            <pc:docMk/>
            <pc:sldMk cId="1931795217" sldId="264"/>
            <ac:spMk id="5" creationId="{F0E3B91D-79B5-05CA-350F-A872633C538C}"/>
          </ac:spMkLst>
        </pc:spChg>
        <pc:spChg chg="add mod">
          <ac:chgData name="Runzhi Zeng" userId="c18828bd27996e0b" providerId="LiveId" clId="{4F138C9A-8791-4BAF-B52F-1DFD9F2E424C}" dt="2024-10-19T15:08:08.672" v="1589" actId="1076"/>
          <ac:spMkLst>
            <pc:docMk/>
            <pc:sldMk cId="1931795217" sldId="264"/>
            <ac:spMk id="6" creationId="{3B615878-0F9B-1741-A287-0DF102140620}"/>
          </ac:spMkLst>
        </pc:spChg>
        <pc:spChg chg="add mod">
          <ac:chgData name="Runzhi Zeng" userId="c18828bd27996e0b" providerId="LiveId" clId="{4F138C9A-8791-4BAF-B52F-1DFD9F2E424C}" dt="2024-10-19T14:56:13.842" v="1279" actId="1076"/>
          <ac:spMkLst>
            <pc:docMk/>
            <pc:sldMk cId="1931795217" sldId="264"/>
            <ac:spMk id="7" creationId="{176D1704-23C3-194A-38F1-61E72766CAE8}"/>
          </ac:spMkLst>
        </pc:spChg>
        <pc:spChg chg="mod">
          <ac:chgData name="Runzhi Zeng" userId="c18828bd27996e0b" providerId="LiveId" clId="{4F138C9A-8791-4BAF-B52F-1DFD9F2E424C}" dt="2024-10-21T17:58:27.269" v="2560"/>
          <ac:spMkLst>
            <pc:docMk/>
            <pc:sldMk cId="1931795217" sldId="264"/>
            <ac:spMk id="8" creationId="{93171DFF-A747-6188-E7EC-B0E2C70BEDD4}"/>
          </ac:spMkLst>
        </pc:spChg>
        <pc:picChg chg="add mod">
          <ac:chgData name="Runzhi Zeng" userId="c18828bd27996e0b" providerId="LiveId" clId="{4F138C9A-8791-4BAF-B52F-1DFD9F2E424C}" dt="2024-10-19T14:55:48.664" v="1275" actId="1076"/>
          <ac:picMkLst>
            <pc:docMk/>
            <pc:sldMk cId="1931795217" sldId="264"/>
            <ac:picMk id="3" creationId="{84096717-0E5E-FF96-3DBD-F29E0CC061A4}"/>
          </ac:picMkLst>
        </pc:picChg>
        <pc:picChg chg="add mod">
          <ac:chgData name="Runzhi Zeng" userId="c18828bd27996e0b" providerId="LiveId" clId="{4F138C9A-8791-4BAF-B52F-1DFD9F2E424C}" dt="2024-10-19T14:55:48.664" v="1275" actId="1076"/>
          <ac:picMkLst>
            <pc:docMk/>
            <pc:sldMk cId="1931795217" sldId="264"/>
            <ac:picMk id="4" creationId="{633969A9-9909-FC88-48DE-B416E4CF4CAA}"/>
          </ac:picMkLst>
        </pc:picChg>
        <pc:cxnChg chg="add mod">
          <ac:chgData name="Runzhi Zeng" userId="c18828bd27996e0b" providerId="LiveId" clId="{4F138C9A-8791-4BAF-B52F-1DFD9F2E424C}" dt="2024-10-19T14:56:13.842" v="1279" actId="1076"/>
          <ac:cxnSpMkLst>
            <pc:docMk/>
            <pc:sldMk cId="1931795217" sldId="264"/>
            <ac:cxnSpMk id="9" creationId="{BF1308D7-5C38-9F46-5D15-45CD6B4C5509}"/>
          </ac:cxnSpMkLst>
        </pc:cxnChg>
      </pc:sldChg>
      <pc:sldChg chg="addSp delSp modSp del mod">
        <pc:chgData name="Runzhi Zeng" userId="c18828bd27996e0b" providerId="LiveId" clId="{4F138C9A-8791-4BAF-B52F-1DFD9F2E424C}" dt="2024-10-19T15:10:10.145" v="1606" actId="2696"/>
        <pc:sldMkLst>
          <pc:docMk/>
          <pc:sldMk cId="4199147344" sldId="265"/>
        </pc:sldMkLst>
        <pc:spChg chg="mod">
          <ac:chgData name="Runzhi Zeng" userId="c18828bd27996e0b" providerId="LiveId" clId="{4F138C9A-8791-4BAF-B52F-1DFD9F2E424C}" dt="2024-10-19T15:09:24.565" v="1603" actId="20577"/>
          <ac:spMkLst>
            <pc:docMk/>
            <pc:sldMk cId="4199147344" sldId="265"/>
            <ac:spMk id="5" creationId="{F0E3B91D-79B5-05CA-350F-A872633C538C}"/>
          </ac:spMkLst>
        </pc:spChg>
        <pc:spChg chg="add mod">
          <ac:chgData name="Runzhi Zeng" userId="c18828bd27996e0b" providerId="LiveId" clId="{4F138C9A-8791-4BAF-B52F-1DFD9F2E424C}" dt="2024-10-19T15:10:06.008" v="1605" actId="1076"/>
          <ac:spMkLst>
            <pc:docMk/>
            <pc:sldMk cId="4199147344" sldId="265"/>
            <ac:spMk id="6" creationId="{FD292246-D751-3156-865B-3E31BD392AB5}"/>
          </ac:spMkLst>
        </pc:spChg>
        <pc:spChg chg="add mod">
          <ac:chgData name="Runzhi Zeng" userId="c18828bd27996e0b" providerId="LiveId" clId="{4F138C9A-8791-4BAF-B52F-1DFD9F2E424C}" dt="2024-10-19T15:10:06.008" v="1605" actId="1076"/>
          <ac:spMkLst>
            <pc:docMk/>
            <pc:sldMk cId="4199147344" sldId="265"/>
            <ac:spMk id="9" creationId="{39860E40-F650-9711-E5C3-08B45DA7E2B9}"/>
          </ac:spMkLst>
        </pc:spChg>
        <pc:spChg chg="add mod">
          <ac:chgData name="Runzhi Zeng" userId="c18828bd27996e0b" providerId="LiveId" clId="{4F138C9A-8791-4BAF-B52F-1DFD9F2E424C}" dt="2024-10-19T15:10:06.008" v="1605" actId="1076"/>
          <ac:spMkLst>
            <pc:docMk/>
            <pc:sldMk cId="4199147344" sldId="265"/>
            <ac:spMk id="12" creationId="{75930B12-4A54-E929-C704-5D6309828965}"/>
          </ac:spMkLst>
        </pc:spChg>
        <pc:picChg chg="add del mod">
          <ac:chgData name="Runzhi Zeng" userId="c18828bd27996e0b" providerId="LiveId" clId="{4F138C9A-8791-4BAF-B52F-1DFD9F2E424C}" dt="2024-10-19T15:08:55.524" v="1595" actId="478"/>
          <ac:picMkLst>
            <pc:docMk/>
            <pc:sldMk cId="4199147344" sldId="265"/>
            <ac:picMk id="2" creationId="{C41B4F09-219A-8A3C-6217-622375A71037}"/>
          </ac:picMkLst>
        </pc:picChg>
        <pc:picChg chg="add del mod">
          <ac:chgData name="Runzhi Zeng" userId="c18828bd27996e0b" providerId="LiveId" clId="{4F138C9A-8791-4BAF-B52F-1DFD9F2E424C}" dt="2024-10-19T15:08:56.612" v="1596" actId="478"/>
          <ac:picMkLst>
            <pc:docMk/>
            <pc:sldMk cId="4199147344" sldId="265"/>
            <ac:picMk id="3" creationId="{E2AF22F0-6F40-BE4B-8C60-CA7A082C00DA}"/>
          </ac:picMkLst>
        </pc:picChg>
        <pc:picChg chg="add mod">
          <ac:chgData name="Runzhi Zeng" userId="c18828bd27996e0b" providerId="LiveId" clId="{4F138C9A-8791-4BAF-B52F-1DFD9F2E424C}" dt="2024-10-19T15:10:06.008" v="1605" actId="1076"/>
          <ac:picMkLst>
            <pc:docMk/>
            <pc:sldMk cId="4199147344" sldId="265"/>
            <ac:picMk id="11" creationId="{7F5E9E22-0394-D124-5638-03BFEF1E36B6}"/>
          </ac:picMkLst>
        </pc:picChg>
        <pc:picChg chg="add mod">
          <ac:chgData name="Runzhi Zeng" userId="c18828bd27996e0b" providerId="LiveId" clId="{4F138C9A-8791-4BAF-B52F-1DFD9F2E424C}" dt="2024-10-19T15:10:06.008" v="1605" actId="1076"/>
          <ac:picMkLst>
            <pc:docMk/>
            <pc:sldMk cId="4199147344" sldId="265"/>
            <ac:picMk id="15" creationId="{5F66D660-E569-3F88-FDF3-7EBB3F3F3120}"/>
          </ac:picMkLst>
        </pc:picChg>
        <pc:picChg chg="add mod">
          <ac:chgData name="Runzhi Zeng" userId="c18828bd27996e0b" providerId="LiveId" clId="{4F138C9A-8791-4BAF-B52F-1DFD9F2E424C}" dt="2024-10-19T15:10:06.008" v="1605" actId="1076"/>
          <ac:picMkLst>
            <pc:docMk/>
            <pc:sldMk cId="4199147344" sldId="265"/>
            <ac:picMk id="16" creationId="{3A721A56-F64D-5A35-B7F7-97E957692925}"/>
          </ac:picMkLst>
        </pc:picChg>
        <pc:picChg chg="add mod">
          <ac:chgData name="Runzhi Zeng" userId="c18828bd27996e0b" providerId="LiveId" clId="{4F138C9A-8791-4BAF-B52F-1DFD9F2E424C}" dt="2024-10-19T15:10:06.008" v="1605" actId="1076"/>
          <ac:picMkLst>
            <pc:docMk/>
            <pc:sldMk cId="4199147344" sldId="265"/>
            <ac:picMk id="17" creationId="{BF1E1CB3-841E-BDA0-AC79-72BF3C7E0DE2}"/>
          </ac:picMkLst>
        </pc:picChg>
        <pc:cxnChg chg="add mod">
          <ac:chgData name="Runzhi Zeng" userId="c18828bd27996e0b" providerId="LiveId" clId="{4F138C9A-8791-4BAF-B52F-1DFD9F2E424C}" dt="2024-10-19T15:10:06.008" v="1605" actId="1076"/>
          <ac:cxnSpMkLst>
            <pc:docMk/>
            <pc:sldMk cId="4199147344" sldId="265"/>
            <ac:cxnSpMk id="4" creationId="{FF8946E4-E871-E343-92D9-C0D2F1226236}"/>
          </ac:cxnSpMkLst>
        </pc:cxnChg>
        <pc:cxnChg chg="add mod">
          <ac:chgData name="Runzhi Zeng" userId="c18828bd27996e0b" providerId="LiveId" clId="{4F138C9A-8791-4BAF-B52F-1DFD9F2E424C}" dt="2024-10-19T15:10:06.008" v="1605" actId="1076"/>
          <ac:cxnSpMkLst>
            <pc:docMk/>
            <pc:sldMk cId="4199147344" sldId="265"/>
            <ac:cxnSpMk id="7" creationId="{BD4C9DC0-EBEA-0ECA-ED8F-FB822EEF60C7}"/>
          </ac:cxnSpMkLst>
        </pc:cxnChg>
        <pc:cxnChg chg="add mod">
          <ac:chgData name="Runzhi Zeng" userId="c18828bd27996e0b" providerId="LiveId" clId="{4F138C9A-8791-4BAF-B52F-1DFD9F2E424C}" dt="2024-10-19T15:10:06.008" v="1605" actId="1076"/>
          <ac:cxnSpMkLst>
            <pc:docMk/>
            <pc:sldMk cId="4199147344" sldId="265"/>
            <ac:cxnSpMk id="10" creationId="{AEE3D2D2-B3E7-07F5-85D0-D4633E30EABB}"/>
          </ac:cxnSpMkLst>
        </pc:cxnChg>
        <pc:cxnChg chg="add mod">
          <ac:chgData name="Runzhi Zeng" userId="c18828bd27996e0b" providerId="LiveId" clId="{4F138C9A-8791-4BAF-B52F-1DFD9F2E424C}" dt="2024-10-19T15:10:06.008" v="1605" actId="1076"/>
          <ac:cxnSpMkLst>
            <pc:docMk/>
            <pc:sldMk cId="4199147344" sldId="265"/>
            <ac:cxnSpMk id="13" creationId="{17CB0B8E-7482-9648-1F47-BADAE405416B}"/>
          </ac:cxnSpMkLst>
        </pc:cxnChg>
        <pc:cxnChg chg="add mod">
          <ac:chgData name="Runzhi Zeng" userId="c18828bd27996e0b" providerId="LiveId" clId="{4F138C9A-8791-4BAF-B52F-1DFD9F2E424C}" dt="2024-10-19T15:10:06.008" v="1605" actId="1076"/>
          <ac:cxnSpMkLst>
            <pc:docMk/>
            <pc:sldMk cId="4199147344" sldId="265"/>
            <ac:cxnSpMk id="14" creationId="{97C3EA13-61D1-3536-E7FC-AC5A7802906A}"/>
          </ac:cxnSpMkLst>
        </pc:cxnChg>
      </pc:sldChg>
      <pc:sldChg chg="addSp delSp modSp add del mod">
        <pc:chgData name="Runzhi Zeng" userId="c18828bd27996e0b" providerId="LiveId" clId="{4F138C9A-8791-4BAF-B52F-1DFD9F2E424C}" dt="2024-10-19T15:11:48.984" v="1625" actId="47"/>
        <pc:sldMkLst>
          <pc:docMk/>
          <pc:sldMk cId="4201408972" sldId="265"/>
        </pc:sldMkLst>
        <pc:spChg chg="del mod">
          <ac:chgData name="Runzhi Zeng" userId="c18828bd27996e0b" providerId="LiveId" clId="{4F138C9A-8791-4BAF-B52F-1DFD9F2E424C}" dt="2024-10-19T15:11:46.738" v="1624" actId="478"/>
          <ac:spMkLst>
            <pc:docMk/>
            <pc:sldMk cId="4201408972" sldId="265"/>
            <ac:spMk id="5" creationId="{F0E3B91D-79B5-05CA-350F-A872633C538C}"/>
          </ac:spMkLst>
        </pc:spChg>
        <pc:spChg chg="mod">
          <ac:chgData name="Runzhi Zeng" userId="c18828bd27996e0b" providerId="LiveId" clId="{4F138C9A-8791-4BAF-B52F-1DFD9F2E424C}" dt="2024-10-19T15:11:35.799" v="1621" actId="20577"/>
          <ac:spMkLst>
            <pc:docMk/>
            <pc:sldMk cId="4201408972" sldId="265"/>
            <ac:spMk id="6" creationId="{FD292246-D751-3156-865B-3E31BD392AB5}"/>
          </ac:spMkLst>
        </pc:spChg>
        <pc:spChg chg="mod">
          <ac:chgData name="Runzhi Zeng" userId="c18828bd27996e0b" providerId="LiveId" clId="{4F138C9A-8791-4BAF-B52F-1DFD9F2E424C}" dt="2024-10-19T15:11:08.439" v="1616" actId="1076"/>
          <ac:spMkLst>
            <pc:docMk/>
            <pc:sldMk cId="4201408972" sldId="265"/>
            <ac:spMk id="9" creationId="{39860E40-F650-9711-E5C3-08B45DA7E2B9}"/>
          </ac:spMkLst>
        </pc:spChg>
        <pc:spChg chg="mod">
          <ac:chgData name="Runzhi Zeng" userId="c18828bd27996e0b" providerId="LiveId" clId="{4F138C9A-8791-4BAF-B52F-1DFD9F2E424C}" dt="2024-10-19T15:11:39.192" v="1623" actId="20577"/>
          <ac:spMkLst>
            <pc:docMk/>
            <pc:sldMk cId="4201408972" sldId="265"/>
            <ac:spMk id="12" creationId="{75930B12-4A54-E929-C704-5D6309828965}"/>
          </ac:spMkLst>
        </pc:spChg>
        <pc:spChg chg="add mod">
          <ac:chgData name="Runzhi Zeng" userId="c18828bd27996e0b" providerId="LiveId" clId="{4F138C9A-8791-4BAF-B52F-1DFD9F2E424C}" dt="2024-10-19T15:10:49.289" v="1615"/>
          <ac:spMkLst>
            <pc:docMk/>
            <pc:sldMk cId="4201408972" sldId="265"/>
            <ac:spMk id="18" creationId="{85318F84-634C-73A5-CE0F-DF170B15ED4E}"/>
          </ac:spMkLst>
        </pc:spChg>
        <pc:spChg chg="add mod">
          <ac:chgData name="Runzhi Zeng" userId="c18828bd27996e0b" providerId="LiveId" clId="{4F138C9A-8791-4BAF-B52F-1DFD9F2E424C}" dt="2024-10-19T15:11:46.738" v="1624" actId="478"/>
          <ac:spMkLst>
            <pc:docMk/>
            <pc:sldMk cId="4201408972" sldId="265"/>
            <ac:spMk id="22" creationId="{5ED285C9-AE82-8B51-1BE7-B5DD2BA2C601}"/>
          </ac:spMkLst>
        </pc:spChg>
        <pc:picChg chg="add mod">
          <ac:chgData name="Runzhi Zeng" userId="c18828bd27996e0b" providerId="LiveId" clId="{4F138C9A-8791-4BAF-B52F-1DFD9F2E424C}" dt="2024-10-19T15:10:40.233" v="1614"/>
          <ac:picMkLst>
            <pc:docMk/>
            <pc:sldMk cId="4201408972" sldId="265"/>
            <ac:picMk id="2" creationId="{85BE49CD-BA7A-6020-2F58-D548404D74D1}"/>
          </ac:picMkLst>
        </pc:picChg>
        <pc:picChg chg="add mod">
          <ac:chgData name="Runzhi Zeng" userId="c18828bd27996e0b" providerId="LiveId" clId="{4F138C9A-8791-4BAF-B52F-1DFD9F2E424C}" dt="2024-10-19T15:11:25.382" v="1619" actId="1076"/>
          <ac:picMkLst>
            <pc:docMk/>
            <pc:sldMk cId="4201408972" sldId="265"/>
            <ac:picMk id="3" creationId="{383B3D55-87C9-2FB5-2E46-191AD8580D11}"/>
          </ac:picMkLst>
        </pc:picChg>
        <pc:picChg chg="mod">
          <ac:chgData name="Runzhi Zeng" userId="c18828bd27996e0b" providerId="LiveId" clId="{4F138C9A-8791-4BAF-B52F-1DFD9F2E424C}" dt="2024-10-19T15:11:08.439" v="1616" actId="1076"/>
          <ac:picMkLst>
            <pc:docMk/>
            <pc:sldMk cId="4201408972" sldId="265"/>
            <ac:picMk id="11" creationId="{7F5E9E22-0394-D124-5638-03BFEF1E36B6}"/>
          </ac:picMkLst>
        </pc:picChg>
        <pc:picChg chg="mod">
          <ac:chgData name="Runzhi Zeng" userId="c18828bd27996e0b" providerId="LiveId" clId="{4F138C9A-8791-4BAF-B52F-1DFD9F2E424C}" dt="2024-10-19T15:11:08.439" v="1616" actId="1076"/>
          <ac:picMkLst>
            <pc:docMk/>
            <pc:sldMk cId="4201408972" sldId="265"/>
            <ac:picMk id="15" creationId="{5F66D660-E569-3F88-FDF3-7EBB3F3F3120}"/>
          </ac:picMkLst>
        </pc:picChg>
        <pc:picChg chg="mod">
          <ac:chgData name="Runzhi Zeng" userId="c18828bd27996e0b" providerId="LiveId" clId="{4F138C9A-8791-4BAF-B52F-1DFD9F2E424C}" dt="2024-10-19T15:11:08.439" v="1616" actId="1076"/>
          <ac:picMkLst>
            <pc:docMk/>
            <pc:sldMk cId="4201408972" sldId="265"/>
            <ac:picMk id="16" creationId="{3A721A56-F64D-5A35-B7F7-97E957692925}"/>
          </ac:picMkLst>
        </pc:picChg>
        <pc:picChg chg="mod">
          <ac:chgData name="Runzhi Zeng" userId="c18828bd27996e0b" providerId="LiveId" clId="{4F138C9A-8791-4BAF-B52F-1DFD9F2E424C}" dt="2024-10-19T15:11:08.439" v="1616" actId="1076"/>
          <ac:picMkLst>
            <pc:docMk/>
            <pc:sldMk cId="4201408972" sldId="265"/>
            <ac:picMk id="17" creationId="{BF1E1CB3-841E-BDA0-AC79-72BF3C7E0DE2}"/>
          </ac:picMkLst>
        </pc:picChg>
        <pc:cxnChg chg="mod">
          <ac:chgData name="Runzhi Zeng" userId="c18828bd27996e0b" providerId="LiveId" clId="{4F138C9A-8791-4BAF-B52F-1DFD9F2E424C}" dt="2024-10-19T15:11:14.325" v="1618" actId="14100"/>
          <ac:cxnSpMkLst>
            <pc:docMk/>
            <pc:sldMk cId="4201408972" sldId="265"/>
            <ac:cxnSpMk id="4" creationId="{FF8946E4-E871-E343-92D9-C0D2F1226236}"/>
          </ac:cxnSpMkLst>
        </pc:cxnChg>
        <pc:cxnChg chg="mod">
          <ac:chgData name="Runzhi Zeng" userId="c18828bd27996e0b" providerId="LiveId" clId="{4F138C9A-8791-4BAF-B52F-1DFD9F2E424C}" dt="2024-10-19T15:11:08.439" v="1616" actId="1076"/>
          <ac:cxnSpMkLst>
            <pc:docMk/>
            <pc:sldMk cId="4201408972" sldId="265"/>
            <ac:cxnSpMk id="7" creationId="{BD4C9DC0-EBEA-0ECA-ED8F-FB822EEF60C7}"/>
          </ac:cxnSpMkLst>
        </pc:cxnChg>
        <pc:cxnChg chg="mod">
          <ac:chgData name="Runzhi Zeng" userId="c18828bd27996e0b" providerId="LiveId" clId="{4F138C9A-8791-4BAF-B52F-1DFD9F2E424C}" dt="2024-10-19T15:11:08.439" v="1616" actId="1076"/>
          <ac:cxnSpMkLst>
            <pc:docMk/>
            <pc:sldMk cId="4201408972" sldId="265"/>
            <ac:cxnSpMk id="10" creationId="{AEE3D2D2-B3E7-07F5-85D0-D4633E30EABB}"/>
          </ac:cxnSpMkLst>
        </pc:cxnChg>
        <pc:cxnChg chg="mod">
          <ac:chgData name="Runzhi Zeng" userId="c18828bd27996e0b" providerId="LiveId" clId="{4F138C9A-8791-4BAF-B52F-1DFD9F2E424C}" dt="2024-10-19T15:11:08.439" v="1616" actId="1076"/>
          <ac:cxnSpMkLst>
            <pc:docMk/>
            <pc:sldMk cId="4201408972" sldId="265"/>
            <ac:cxnSpMk id="13" creationId="{17CB0B8E-7482-9648-1F47-BADAE405416B}"/>
          </ac:cxnSpMkLst>
        </pc:cxnChg>
        <pc:cxnChg chg="mod">
          <ac:chgData name="Runzhi Zeng" userId="c18828bd27996e0b" providerId="LiveId" clId="{4F138C9A-8791-4BAF-B52F-1DFD9F2E424C}" dt="2024-10-19T15:11:08.439" v="1616" actId="1076"/>
          <ac:cxnSpMkLst>
            <pc:docMk/>
            <pc:sldMk cId="4201408972" sldId="265"/>
            <ac:cxnSpMk id="14" creationId="{97C3EA13-61D1-3536-E7FC-AC5A7802906A}"/>
          </ac:cxnSpMkLst>
        </pc:cxnChg>
      </pc:sldChg>
      <pc:sldChg chg="del">
        <pc:chgData name="Runzhi Zeng" userId="c18828bd27996e0b" providerId="LiveId" clId="{4F138C9A-8791-4BAF-B52F-1DFD9F2E424C}" dt="2024-10-19T15:11:57.289" v="1626" actId="47"/>
        <pc:sldMkLst>
          <pc:docMk/>
          <pc:sldMk cId="2113515311" sldId="266"/>
        </pc:sldMkLst>
      </pc:sldChg>
      <pc:sldChg chg="addSp delSp modSp mod">
        <pc:chgData name="Runzhi Zeng" userId="c18828bd27996e0b" providerId="LiveId" clId="{4F138C9A-8791-4BAF-B52F-1DFD9F2E424C}" dt="2024-10-21T17:57:30" v="2539" actId="20577"/>
        <pc:sldMkLst>
          <pc:docMk/>
          <pc:sldMk cId="3908619072" sldId="267"/>
        </pc:sldMkLst>
        <pc:spChg chg="add mod">
          <ac:chgData name="Runzhi Zeng" userId="c18828bd27996e0b" providerId="LiveId" clId="{4F138C9A-8791-4BAF-B52F-1DFD9F2E424C}" dt="2024-10-19T14:38:45.382" v="1153" actId="1076"/>
          <ac:spMkLst>
            <pc:docMk/>
            <pc:sldMk cId="3908619072" sldId="267"/>
            <ac:spMk id="3" creationId="{0E13A141-747C-391D-81F3-BF05C3ABE96C}"/>
          </ac:spMkLst>
        </pc:spChg>
        <pc:spChg chg="mod">
          <ac:chgData name="Runzhi Zeng" userId="c18828bd27996e0b" providerId="LiveId" clId="{4F138C9A-8791-4BAF-B52F-1DFD9F2E424C}" dt="2024-10-21T17:47:50.637" v="2217" actId="404"/>
          <ac:spMkLst>
            <pc:docMk/>
            <pc:sldMk cId="3908619072" sldId="267"/>
            <ac:spMk id="5" creationId="{F0E3B91D-79B5-05CA-350F-A872633C538C}"/>
          </ac:spMkLst>
        </pc:spChg>
        <pc:spChg chg="add mod">
          <ac:chgData name="Runzhi Zeng" userId="c18828bd27996e0b" providerId="LiveId" clId="{4F138C9A-8791-4BAF-B52F-1DFD9F2E424C}" dt="2024-10-19T14:33:07.638" v="1135" actId="1076"/>
          <ac:spMkLst>
            <pc:docMk/>
            <pc:sldMk cId="3908619072" sldId="267"/>
            <ac:spMk id="7" creationId="{600BC51C-4651-DED8-A0DC-F90B320CA32A}"/>
          </ac:spMkLst>
        </pc:spChg>
        <pc:spChg chg="mod">
          <ac:chgData name="Runzhi Zeng" userId="c18828bd27996e0b" providerId="LiveId" clId="{4F138C9A-8791-4BAF-B52F-1DFD9F2E424C}" dt="2024-10-21T17:57:30" v="2539" actId="20577"/>
          <ac:spMkLst>
            <pc:docMk/>
            <pc:sldMk cId="3908619072" sldId="267"/>
            <ac:spMk id="8" creationId="{93171DFF-A747-6188-E7EC-B0E2C70BEDD4}"/>
          </ac:spMkLst>
        </pc:spChg>
        <pc:spChg chg="add mod">
          <ac:chgData name="Runzhi Zeng" userId="c18828bd27996e0b" providerId="LiveId" clId="{4F138C9A-8791-4BAF-B52F-1DFD9F2E424C}" dt="2024-10-19T14:39:16.989" v="1154" actId="1076"/>
          <ac:spMkLst>
            <pc:docMk/>
            <pc:sldMk cId="3908619072" sldId="267"/>
            <ac:spMk id="12" creationId="{080781BE-57C7-8E53-23CD-4A29EB8FE90C}"/>
          </ac:spMkLst>
        </pc:spChg>
        <pc:spChg chg="add mod">
          <ac:chgData name="Runzhi Zeng" userId="c18828bd27996e0b" providerId="LiveId" clId="{4F138C9A-8791-4BAF-B52F-1DFD9F2E424C}" dt="2024-10-19T14:38:45.382" v="1153" actId="1076"/>
          <ac:spMkLst>
            <pc:docMk/>
            <pc:sldMk cId="3908619072" sldId="267"/>
            <ac:spMk id="16" creationId="{80D3BE05-4AAA-170C-2D43-F7A937522DDE}"/>
          </ac:spMkLst>
        </pc:spChg>
        <pc:picChg chg="add mod">
          <ac:chgData name="Runzhi Zeng" userId="c18828bd27996e0b" providerId="LiveId" clId="{4F138C9A-8791-4BAF-B52F-1DFD9F2E424C}" dt="2024-10-19T14:38:45.382" v="1153" actId="1076"/>
          <ac:picMkLst>
            <pc:docMk/>
            <pc:sldMk cId="3908619072" sldId="267"/>
            <ac:picMk id="2" creationId="{D49DACAD-4441-0EB8-D5E0-29F332FCE2EF}"/>
          </ac:picMkLst>
        </pc:picChg>
        <pc:picChg chg="add mod">
          <ac:chgData name="Runzhi Zeng" userId="c18828bd27996e0b" providerId="LiveId" clId="{4F138C9A-8791-4BAF-B52F-1DFD9F2E424C}" dt="2024-10-19T14:38:45.382" v="1153" actId="1076"/>
          <ac:picMkLst>
            <pc:docMk/>
            <pc:sldMk cId="3908619072" sldId="267"/>
            <ac:picMk id="4" creationId="{4A468FF3-0A3A-7AE8-7390-200F82503D66}"/>
          </ac:picMkLst>
        </pc:picChg>
        <pc:picChg chg="add mod">
          <ac:chgData name="Runzhi Zeng" userId="c18828bd27996e0b" providerId="LiveId" clId="{4F138C9A-8791-4BAF-B52F-1DFD9F2E424C}" dt="2024-10-19T14:39:16.989" v="1154" actId="1076"/>
          <ac:picMkLst>
            <pc:docMk/>
            <pc:sldMk cId="3908619072" sldId="267"/>
            <ac:picMk id="9" creationId="{47EE7807-514E-1C1A-8C0B-562EA404C488}"/>
          </ac:picMkLst>
        </pc:picChg>
        <pc:picChg chg="add mod">
          <ac:chgData name="Runzhi Zeng" userId="c18828bd27996e0b" providerId="LiveId" clId="{4F138C9A-8791-4BAF-B52F-1DFD9F2E424C}" dt="2024-10-19T14:39:16.989" v="1154" actId="1076"/>
          <ac:picMkLst>
            <pc:docMk/>
            <pc:sldMk cId="3908619072" sldId="267"/>
            <ac:picMk id="11" creationId="{47742E00-B960-9DAE-0958-FDC2B3162837}"/>
          </ac:picMkLst>
        </pc:picChg>
        <pc:picChg chg="add mod">
          <ac:chgData name="Runzhi Zeng" userId="c18828bd27996e0b" providerId="LiveId" clId="{4F138C9A-8791-4BAF-B52F-1DFD9F2E424C}" dt="2024-10-19T14:39:16.989" v="1154" actId="1076"/>
          <ac:picMkLst>
            <pc:docMk/>
            <pc:sldMk cId="3908619072" sldId="267"/>
            <ac:picMk id="13" creationId="{C0146EAF-7E58-7F25-A281-98AE1688BD67}"/>
          </ac:picMkLst>
        </pc:picChg>
        <pc:picChg chg="add mod">
          <ac:chgData name="Runzhi Zeng" userId="c18828bd27996e0b" providerId="LiveId" clId="{4F138C9A-8791-4BAF-B52F-1DFD9F2E424C}" dt="2024-10-19T14:33:00.803" v="1134"/>
          <ac:picMkLst>
            <pc:docMk/>
            <pc:sldMk cId="3908619072" sldId="267"/>
            <ac:picMk id="15" creationId="{8CC3BBBB-D660-A096-5BBD-2A5EA6E1B3C3}"/>
          </ac:picMkLst>
        </pc:picChg>
        <pc:picChg chg="add mod">
          <ac:chgData name="Runzhi Zeng" userId="c18828bd27996e0b" providerId="LiveId" clId="{4F138C9A-8791-4BAF-B52F-1DFD9F2E424C}" dt="2024-10-19T14:38:45.382" v="1153" actId="1076"/>
          <ac:picMkLst>
            <pc:docMk/>
            <pc:sldMk cId="3908619072" sldId="267"/>
            <ac:picMk id="17" creationId="{ACE77DF9-EB53-FAD7-C2A4-EB60C411E05B}"/>
          </ac:picMkLst>
        </pc:picChg>
        <pc:picChg chg="add del mod">
          <ac:chgData name="Runzhi Zeng" userId="c18828bd27996e0b" providerId="LiveId" clId="{4F138C9A-8791-4BAF-B52F-1DFD9F2E424C}" dt="2024-10-19T14:33:45.289" v="1145" actId="478"/>
          <ac:picMkLst>
            <pc:docMk/>
            <pc:sldMk cId="3908619072" sldId="267"/>
            <ac:picMk id="19" creationId="{E9CF3354-C186-046C-742F-C9C4C49B65E8}"/>
          </ac:picMkLst>
        </pc:picChg>
        <pc:picChg chg="add mod">
          <ac:chgData name="Runzhi Zeng" userId="c18828bd27996e0b" providerId="LiveId" clId="{4F138C9A-8791-4BAF-B52F-1DFD9F2E424C}" dt="2024-10-19T14:39:16.989" v="1154" actId="1076"/>
          <ac:picMkLst>
            <pc:docMk/>
            <pc:sldMk cId="3908619072" sldId="267"/>
            <ac:picMk id="21" creationId="{1201B2AD-4883-404A-4981-6B6AA1EE4F26}"/>
          </ac:picMkLst>
        </pc:picChg>
        <pc:cxnChg chg="add mod">
          <ac:chgData name="Runzhi Zeng" userId="c18828bd27996e0b" providerId="LiveId" clId="{4F138C9A-8791-4BAF-B52F-1DFD9F2E424C}" dt="2024-10-19T14:38:45.382" v="1153" actId="1076"/>
          <ac:cxnSpMkLst>
            <pc:docMk/>
            <pc:sldMk cId="3908619072" sldId="267"/>
            <ac:cxnSpMk id="6" creationId="{6FA8B0C0-7DF7-A3A5-C40F-32125735AF71}"/>
          </ac:cxnSpMkLst>
        </pc:cxnChg>
        <pc:cxnChg chg="add mod">
          <ac:chgData name="Runzhi Zeng" userId="c18828bd27996e0b" providerId="LiveId" clId="{4F138C9A-8791-4BAF-B52F-1DFD9F2E424C}" dt="2024-10-19T14:39:16.989" v="1154" actId="1076"/>
          <ac:cxnSpMkLst>
            <pc:docMk/>
            <pc:sldMk cId="3908619072" sldId="267"/>
            <ac:cxnSpMk id="14" creationId="{6332C567-7BD6-18FF-72F9-4845E6BE9F65}"/>
          </ac:cxnSpMkLst>
        </pc:cxnChg>
      </pc:sldChg>
      <pc:sldChg chg="add del">
        <pc:chgData name="Runzhi Zeng" userId="c18828bd27996e0b" providerId="LiveId" clId="{4F138C9A-8791-4BAF-B52F-1DFD9F2E424C}" dt="2024-10-19T14:23:15.506" v="874" actId="47"/>
        <pc:sldMkLst>
          <pc:docMk/>
          <pc:sldMk cId="1245872767" sldId="457"/>
        </pc:sldMkLst>
      </pc:sldChg>
      <pc:sldChg chg="add del">
        <pc:chgData name="Runzhi Zeng" userId="c18828bd27996e0b" providerId="LiveId" clId="{4F138C9A-8791-4BAF-B52F-1DFD9F2E424C}" dt="2024-10-19T14:24:21.420" v="883" actId="47"/>
        <pc:sldMkLst>
          <pc:docMk/>
          <pc:sldMk cId="1568969723" sldId="462"/>
        </pc:sldMkLst>
      </pc:sldChg>
      <pc:sldChg chg="addSp delSp modSp add mod">
        <pc:chgData name="Runzhi Zeng" userId="c18828bd27996e0b" providerId="LiveId" clId="{4F138C9A-8791-4BAF-B52F-1DFD9F2E424C}" dt="2024-10-21T17:57:10.848" v="2519" actId="20577"/>
        <pc:sldMkLst>
          <pc:docMk/>
          <pc:sldMk cId="427525750" sldId="463"/>
        </pc:sldMkLst>
        <pc:spChg chg="mod">
          <ac:chgData name="Runzhi Zeng" userId="c18828bd27996e0b" providerId="LiveId" clId="{4F138C9A-8791-4BAF-B52F-1DFD9F2E424C}" dt="2024-10-19T14:34:20.439" v="1152"/>
          <ac:spMkLst>
            <pc:docMk/>
            <pc:sldMk cId="427525750" sldId="463"/>
            <ac:spMk id="5" creationId="{F0E3B91D-79B5-05CA-350F-A872633C538C}"/>
          </ac:spMkLst>
        </pc:spChg>
        <pc:spChg chg="del">
          <ac:chgData name="Runzhi Zeng" userId="c18828bd27996e0b" providerId="LiveId" clId="{4F138C9A-8791-4BAF-B52F-1DFD9F2E424C}" dt="2024-10-19T14:23:33.336" v="876" actId="478"/>
          <ac:spMkLst>
            <pc:docMk/>
            <pc:sldMk cId="427525750" sldId="463"/>
            <ac:spMk id="6" creationId="{495040FD-CC0E-BA95-7B84-191BC57FBC74}"/>
          </ac:spMkLst>
        </pc:spChg>
        <pc:spChg chg="mod">
          <ac:chgData name="Runzhi Zeng" userId="c18828bd27996e0b" providerId="LiveId" clId="{4F138C9A-8791-4BAF-B52F-1DFD9F2E424C}" dt="2024-10-21T17:57:10.848" v="2519" actId="20577"/>
          <ac:spMkLst>
            <pc:docMk/>
            <pc:sldMk cId="427525750" sldId="463"/>
            <ac:spMk id="8" creationId="{93171DFF-A747-6188-E7EC-B0E2C70BEDD4}"/>
          </ac:spMkLst>
        </pc:spChg>
        <pc:spChg chg="del">
          <ac:chgData name="Runzhi Zeng" userId="c18828bd27996e0b" providerId="LiveId" clId="{4F138C9A-8791-4BAF-B52F-1DFD9F2E424C}" dt="2024-10-19T14:23:33.336" v="876" actId="478"/>
          <ac:spMkLst>
            <pc:docMk/>
            <pc:sldMk cId="427525750" sldId="463"/>
            <ac:spMk id="9" creationId="{0C7A90A4-C2F0-65C5-F4C0-8675AC5E9DD4}"/>
          </ac:spMkLst>
        </pc:spChg>
        <pc:spChg chg="del">
          <ac:chgData name="Runzhi Zeng" userId="c18828bd27996e0b" providerId="LiveId" clId="{4F138C9A-8791-4BAF-B52F-1DFD9F2E424C}" dt="2024-10-19T14:23:33.336" v="876" actId="478"/>
          <ac:spMkLst>
            <pc:docMk/>
            <pc:sldMk cId="427525750" sldId="463"/>
            <ac:spMk id="16" creationId="{A782C352-A684-9430-58D2-7696DA9B0255}"/>
          </ac:spMkLst>
        </pc:spChg>
        <pc:spChg chg="del">
          <ac:chgData name="Runzhi Zeng" userId="c18828bd27996e0b" providerId="LiveId" clId="{4F138C9A-8791-4BAF-B52F-1DFD9F2E424C}" dt="2024-10-19T14:23:33.336" v="876" actId="478"/>
          <ac:spMkLst>
            <pc:docMk/>
            <pc:sldMk cId="427525750" sldId="463"/>
            <ac:spMk id="17" creationId="{FDAFFF77-A92E-761A-E015-E33101D5FD99}"/>
          </ac:spMkLst>
        </pc:spChg>
        <pc:spChg chg="del">
          <ac:chgData name="Runzhi Zeng" userId="c18828bd27996e0b" providerId="LiveId" clId="{4F138C9A-8791-4BAF-B52F-1DFD9F2E424C}" dt="2024-10-19T14:23:33.336" v="876" actId="478"/>
          <ac:spMkLst>
            <pc:docMk/>
            <pc:sldMk cId="427525750" sldId="463"/>
            <ac:spMk id="22" creationId="{99F6CA78-8983-8F8F-B10E-DE4EA2117C45}"/>
          </ac:spMkLst>
        </pc:spChg>
        <pc:spChg chg="add mod">
          <ac:chgData name="Runzhi Zeng" userId="c18828bd27996e0b" providerId="LiveId" clId="{4F138C9A-8791-4BAF-B52F-1DFD9F2E424C}" dt="2024-10-19T14:23:46.086" v="879" actId="1076"/>
          <ac:spMkLst>
            <pc:docMk/>
            <pc:sldMk cId="427525750" sldId="463"/>
            <ac:spMk id="28" creationId="{BA5B9355-0686-85D9-53AE-04E30F620D8D}"/>
          </ac:spMkLst>
        </pc:spChg>
        <pc:spChg chg="add mod">
          <ac:chgData name="Runzhi Zeng" userId="c18828bd27996e0b" providerId="LiveId" clId="{4F138C9A-8791-4BAF-B52F-1DFD9F2E424C}" dt="2024-10-19T14:23:46.086" v="879" actId="1076"/>
          <ac:spMkLst>
            <pc:docMk/>
            <pc:sldMk cId="427525750" sldId="463"/>
            <ac:spMk id="30" creationId="{3947A1CD-4AA0-1DBA-4658-61A47763E9BE}"/>
          </ac:spMkLst>
        </pc:spChg>
        <pc:spChg chg="add mod">
          <ac:chgData name="Runzhi Zeng" userId="c18828bd27996e0b" providerId="LiveId" clId="{4F138C9A-8791-4BAF-B52F-1DFD9F2E424C}" dt="2024-10-19T14:23:46.086" v="879" actId="1076"/>
          <ac:spMkLst>
            <pc:docMk/>
            <pc:sldMk cId="427525750" sldId="463"/>
            <ac:spMk id="38" creationId="{B6E609EE-B556-506C-7625-12E3CAE0BDD6}"/>
          </ac:spMkLst>
        </pc:spChg>
        <pc:spChg chg="add del mod">
          <ac:chgData name="Runzhi Zeng" userId="c18828bd27996e0b" providerId="LiveId" clId="{4F138C9A-8791-4BAF-B52F-1DFD9F2E424C}" dt="2024-10-19T14:24:18.165" v="881" actId="478"/>
          <ac:spMkLst>
            <pc:docMk/>
            <pc:sldMk cId="427525750" sldId="463"/>
            <ac:spMk id="39" creationId="{F41E61EC-341F-6400-CA32-AEF932A37A82}"/>
          </ac:spMkLst>
        </pc:spChg>
        <pc:spChg chg="add mod">
          <ac:chgData name="Runzhi Zeng" userId="c18828bd27996e0b" providerId="LiveId" clId="{4F138C9A-8791-4BAF-B52F-1DFD9F2E424C}" dt="2024-10-19T14:24:30.903" v="887" actId="20577"/>
          <ac:spMkLst>
            <pc:docMk/>
            <pc:sldMk cId="427525750" sldId="463"/>
            <ac:spMk id="42" creationId="{A12FF94D-7A53-5E10-78E0-C5CF672E0917}"/>
          </ac:spMkLst>
        </pc:spChg>
        <pc:spChg chg="add mod">
          <ac:chgData name="Runzhi Zeng" userId="c18828bd27996e0b" providerId="LiveId" clId="{4F138C9A-8791-4BAF-B52F-1DFD9F2E424C}" dt="2024-10-19T14:23:46.086" v="879" actId="1076"/>
          <ac:spMkLst>
            <pc:docMk/>
            <pc:sldMk cId="427525750" sldId="463"/>
            <ac:spMk id="46" creationId="{362976E2-F75A-ECB3-E2FC-A4013E33C371}"/>
          </ac:spMkLst>
        </pc:spChg>
        <pc:spChg chg="add mod">
          <ac:chgData name="Runzhi Zeng" userId="c18828bd27996e0b" providerId="LiveId" clId="{4F138C9A-8791-4BAF-B52F-1DFD9F2E424C}" dt="2024-10-19T14:24:18.385" v="882"/>
          <ac:spMkLst>
            <pc:docMk/>
            <pc:sldMk cId="427525750" sldId="463"/>
            <ac:spMk id="48" creationId="{1D208301-4F50-D717-262E-E5FDC0DC8E51}"/>
          </ac:spMkLst>
        </pc:spChg>
        <pc:picChg chg="del">
          <ac:chgData name="Runzhi Zeng" userId="c18828bd27996e0b" providerId="LiveId" clId="{4F138C9A-8791-4BAF-B52F-1DFD9F2E424C}" dt="2024-10-19T14:23:33.336" v="876" actId="478"/>
          <ac:picMkLst>
            <pc:docMk/>
            <pc:sldMk cId="427525750" sldId="463"/>
            <ac:picMk id="2" creationId="{811E454D-F836-2E8E-6399-FB48C11206C9}"/>
          </ac:picMkLst>
        </pc:picChg>
        <pc:picChg chg="del">
          <ac:chgData name="Runzhi Zeng" userId="c18828bd27996e0b" providerId="LiveId" clId="{4F138C9A-8791-4BAF-B52F-1DFD9F2E424C}" dt="2024-10-19T14:23:33.336" v="876" actId="478"/>
          <ac:picMkLst>
            <pc:docMk/>
            <pc:sldMk cId="427525750" sldId="463"/>
            <ac:picMk id="3" creationId="{F37DE973-E0A6-0C36-4A7A-349827AF9645}"/>
          </ac:picMkLst>
        </pc:picChg>
        <pc:picChg chg="del">
          <ac:chgData name="Runzhi Zeng" userId="c18828bd27996e0b" providerId="LiveId" clId="{4F138C9A-8791-4BAF-B52F-1DFD9F2E424C}" dt="2024-10-19T14:23:33.336" v="876" actId="478"/>
          <ac:picMkLst>
            <pc:docMk/>
            <pc:sldMk cId="427525750" sldId="463"/>
            <ac:picMk id="7" creationId="{F27B4D73-7281-5E59-4E60-6ACD1EBBAFEE}"/>
          </ac:picMkLst>
        </pc:picChg>
        <pc:picChg chg="del">
          <ac:chgData name="Runzhi Zeng" userId="c18828bd27996e0b" providerId="LiveId" clId="{4F138C9A-8791-4BAF-B52F-1DFD9F2E424C}" dt="2024-10-19T14:23:33.336" v="876" actId="478"/>
          <ac:picMkLst>
            <pc:docMk/>
            <pc:sldMk cId="427525750" sldId="463"/>
            <ac:picMk id="11" creationId="{A92A429C-20FE-C624-3ABB-7DFB39AE4F97}"/>
          </ac:picMkLst>
        </pc:picChg>
        <pc:picChg chg="del">
          <ac:chgData name="Runzhi Zeng" userId="c18828bd27996e0b" providerId="LiveId" clId="{4F138C9A-8791-4BAF-B52F-1DFD9F2E424C}" dt="2024-10-19T14:23:33.336" v="876" actId="478"/>
          <ac:picMkLst>
            <pc:docMk/>
            <pc:sldMk cId="427525750" sldId="463"/>
            <ac:picMk id="18" creationId="{19B48C4B-7DB3-DFDD-D148-E9724B3D0426}"/>
          </ac:picMkLst>
        </pc:picChg>
        <pc:picChg chg="del">
          <ac:chgData name="Runzhi Zeng" userId="c18828bd27996e0b" providerId="LiveId" clId="{4F138C9A-8791-4BAF-B52F-1DFD9F2E424C}" dt="2024-10-19T14:23:33.336" v="876" actId="478"/>
          <ac:picMkLst>
            <pc:docMk/>
            <pc:sldMk cId="427525750" sldId="463"/>
            <ac:picMk id="19" creationId="{5C3839C7-8CE4-E956-7F2F-A720EEAC4C5C}"/>
          </ac:picMkLst>
        </pc:picChg>
        <pc:picChg chg="del">
          <ac:chgData name="Runzhi Zeng" userId="c18828bd27996e0b" providerId="LiveId" clId="{4F138C9A-8791-4BAF-B52F-1DFD9F2E424C}" dt="2024-10-19T14:23:33.336" v="876" actId="478"/>
          <ac:picMkLst>
            <pc:docMk/>
            <pc:sldMk cId="427525750" sldId="463"/>
            <ac:picMk id="20" creationId="{9580436D-6A8C-9F4C-541E-30D094A2F672}"/>
          </ac:picMkLst>
        </pc:picChg>
        <pc:picChg chg="del">
          <ac:chgData name="Runzhi Zeng" userId="c18828bd27996e0b" providerId="LiveId" clId="{4F138C9A-8791-4BAF-B52F-1DFD9F2E424C}" dt="2024-10-19T14:23:33.336" v="876" actId="478"/>
          <ac:picMkLst>
            <pc:docMk/>
            <pc:sldMk cId="427525750" sldId="463"/>
            <ac:picMk id="21" creationId="{6B8D0585-107E-5619-A5EB-6F510DB2B129}"/>
          </ac:picMkLst>
        </pc:picChg>
        <pc:picChg chg="del">
          <ac:chgData name="Runzhi Zeng" userId="c18828bd27996e0b" providerId="LiveId" clId="{4F138C9A-8791-4BAF-B52F-1DFD9F2E424C}" dt="2024-10-19T14:23:33.336" v="876" actId="478"/>
          <ac:picMkLst>
            <pc:docMk/>
            <pc:sldMk cId="427525750" sldId="463"/>
            <ac:picMk id="23" creationId="{5E99D827-CBD6-9F27-70C6-CFF607FF0A17}"/>
          </ac:picMkLst>
        </pc:picChg>
        <pc:picChg chg="del">
          <ac:chgData name="Runzhi Zeng" userId="c18828bd27996e0b" providerId="LiveId" clId="{4F138C9A-8791-4BAF-B52F-1DFD9F2E424C}" dt="2024-10-19T14:23:33.336" v="876" actId="478"/>
          <ac:picMkLst>
            <pc:docMk/>
            <pc:sldMk cId="427525750" sldId="463"/>
            <ac:picMk id="24" creationId="{CF680DF0-97FF-3763-9DBB-053901101367}"/>
          </ac:picMkLst>
        </pc:picChg>
        <pc:picChg chg="add del mod">
          <ac:chgData name="Runzhi Zeng" userId="c18828bd27996e0b" providerId="LiveId" clId="{4F138C9A-8791-4BAF-B52F-1DFD9F2E424C}" dt="2024-10-19T14:25:37.161" v="894" actId="478"/>
          <ac:picMkLst>
            <pc:docMk/>
            <pc:sldMk cId="427525750" sldId="463"/>
            <ac:picMk id="25" creationId="{9578F7EC-439C-E6C4-821C-EC54D05AAC9B}"/>
          </ac:picMkLst>
        </pc:picChg>
        <pc:picChg chg="add del mod">
          <ac:chgData name="Runzhi Zeng" userId="c18828bd27996e0b" providerId="LiveId" clId="{4F138C9A-8791-4BAF-B52F-1DFD9F2E424C}" dt="2024-10-19T14:25:37.962" v="895" actId="478"/>
          <ac:picMkLst>
            <pc:docMk/>
            <pc:sldMk cId="427525750" sldId="463"/>
            <ac:picMk id="26" creationId="{A5D5504C-27DF-0DCA-C4EB-31642D0271D5}"/>
          </ac:picMkLst>
        </pc:picChg>
        <pc:picChg chg="add del mod">
          <ac:chgData name="Runzhi Zeng" userId="c18828bd27996e0b" providerId="LiveId" clId="{4F138C9A-8791-4BAF-B52F-1DFD9F2E424C}" dt="2024-10-19T14:27:36.270" v="917" actId="478"/>
          <ac:picMkLst>
            <pc:docMk/>
            <pc:sldMk cId="427525750" sldId="463"/>
            <ac:picMk id="29" creationId="{37098C56-6D85-B0AF-DCD1-060FBF54D96A}"/>
          </ac:picMkLst>
        </pc:picChg>
        <pc:picChg chg="add del mod">
          <ac:chgData name="Runzhi Zeng" userId="c18828bd27996e0b" providerId="LiveId" clId="{4F138C9A-8791-4BAF-B52F-1DFD9F2E424C}" dt="2024-10-19T14:27:37.037" v="918" actId="478"/>
          <ac:picMkLst>
            <pc:docMk/>
            <pc:sldMk cId="427525750" sldId="463"/>
            <ac:picMk id="32" creationId="{8A769F84-535D-D28C-3C67-301891AFD82F}"/>
          </ac:picMkLst>
        </pc:picChg>
        <pc:picChg chg="add mod">
          <ac:chgData name="Runzhi Zeng" userId="c18828bd27996e0b" providerId="LiveId" clId="{4F138C9A-8791-4BAF-B52F-1DFD9F2E424C}" dt="2024-10-19T14:23:46.086" v="879" actId="1076"/>
          <ac:picMkLst>
            <pc:docMk/>
            <pc:sldMk cId="427525750" sldId="463"/>
            <ac:picMk id="37" creationId="{6128A66E-A4A8-911D-5339-C9E21CF97AF4}"/>
          </ac:picMkLst>
        </pc:picChg>
        <pc:picChg chg="add mod">
          <ac:chgData name="Runzhi Zeng" userId="c18828bd27996e0b" providerId="LiveId" clId="{4F138C9A-8791-4BAF-B52F-1DFD9F2E424C}" dt="2024-10-19T14:23:46.086" v="879" actId="1076"/>
          <ac:picMkLst>
            <pc:docMk/>
            <pc:sldMk cId="427525750" sldId="463"/>
            <ac:picMk id="40" creationId="{8F13CD67-3458-B01A-9044-DDBBD08237EF}"/>
          </ac:picMkLst>
        </pc:picChg>
        <pc:picChg chg="add mod">
          <ac:chgData name="Runzhi Zeng" userId="c18828bd27996e0b" providerId="LiveId" clId="{4F138C9A-8791-4BAF-B52F-1DFD9F2E424C}" dt="2024-10-19T14:23:46.086" v="879" actId="1076"/>
          <ac:picMkLst>
            <pc:docMk/>
            <pc:sldMk cId="427525750" sldId="463"/>
            <ac:picMk id="41" creationId="{316FC1F5-2F2A-64AA-3664-A2A3452AA3DA}"/>
          </ac:picMkLst>
        </pc:picChg>
        <pc:picChg chg="add mod">
          <ac:chgData name="Runzhi Zeng" userId="c18828bd27996e0b" providerId="LiveId" clId="{4F138C9A-8791-4BAF-B52F-1DFD9F2E424C}" dt="2024-10-19T14:24:27.654" v="884" actId="1076"/>
          <ac:picMkLst>
            <pc:docMk/>
            <pc:sldMk cId="427525750" sldId="463"/>
            <ac:picMk id="43" creationId="{9618F4AE-24AB-2CF7-ECCA-0E92F1E4925C}"/>
          </ac:picMkLst>
        </pc:picChg>
        <pc:picChg chg="add mod">
          <ac:chgData name="Runzhi Zeng" userId="c18828bd27996e0b" providerId="LiveId" clId="{4F138C9A-8791-4BAF-B52F-1DFD9F2E424C}" dt="2024-10-19T14:23:46.086" v="879" actId="1076"/>
          <ac:picMkLst>
            <pc:docMk/>
            <pc:sldMk cId="427525750" sldId="463"/>
            <ac:picMk id="44" creationId="{DA5936A2-5CE6-F2D9-F806-D9D3EA38AE29}"/>
          </ac:picMkLst>
        </pc:picChg>
        <pc:picChg chg="add mod">
          <ac:chgData name="Runzhi Zeng" userId="c18828bd27996e0b" providerId="LiveId" clId="{4F138C9A-8791-4BAF-B52F-1DFD9F2E424C}" dt="2024-10-19T14:23:46.086" v="879" actId="1076"/>
          <ac:picMkLst>
            <pc:docMk/>
            <pc:sldMk cId="427525750" sldId="463"/>
            <ac:picMk id="45" creationId="{D6457596-0950-7E8C-35EF-ACC6365978BB}"/>
          </ac:picMkLst>
        </pc:picChg>
        <pc:picChg chg="add mod">
          <ac:chgData name="Runzhi Zeng" userId="c18828bd27996e0b" providerId="LiveId" clId="{4F138C9A-8791-4BAF-B52F-1DFD9F2E424C}" dt="2024-10-19T14:23:46.086" v="879" actId="1076"/>
          <ac:picMkLst>
            <pc:docMk/>
            <pc:sldMk cId="427525750" sldId="463"/>
            <ac:picMk id="47" creationId="{5C6D0123-83CF-E7D2-39D5-4C7D78E4CD24}"/>
          </ac:picMkLst>
        </pc:picChg>
        <pc:picChg chg="add mod">
          <ac:chgData name="Runzhi Zeng" userId="c18828bd27996e0b" providerId="LiveId" clId="{4F138C9A-8791-4BAF-B52F-1DFD9F2E424C}" dt="2024-10-19T14:25:38.780" v="896"/>
          <ac:picMkLst>
            <pc:docMk/>
            <pc:sldMk cId="427525750" sldId="463"/>
            <ac:picMk id="49" creationId="{40E45F38-A493-ABE3-0A8D-FA1C39AE9A96}"/>
          </ac:picMkLst>
        </pc:picChg>
        <pc:picChg chg="add mod">
          <ac:chgData name="Runzhi Zeng" userId="c18828bd27996e0b" providerId="LiveId" clId="{4F138C9A-8791-4BAF-B52F-1DFD9F2E424C}" dt="2024-10-19T14:25:38.780" v="896"/>
          <ac:picMkLst>
            <pc:docMk/>
            <pc:sldMk cId="427525750" sldId="463"/>
            <ac:picMk id="50" creationId="{4F81B3FC-F050-D72A-0E47-DEDF66CA3B95}"/>
          </ac:picMkLst>
        </pc:picChg>
        <pc:picChg chg="add mod">
          <ac:chgData name="Runzhi Zeng" userId="c18828bd27996e0b" providerId="LiveId" clId="{4F138C9A-8791-4BAF-B52F-1DFD9F2E424C}" dt="2024-10-19T14:27:37.794" v="919"/>
          <ac:picMkLst>
            <pc:docMk/>
            <pc:sldMk cId="427525750" sldId="463"/>
            <ac:picMk id="51" creationId="{5F105E7C-4173-FCA0-88B4-347C7A7F223C}"/>
          </ac:picMkLst>
        </pc:picChg>
        <pc:picChg chg="add mod">
          <ac:chgData name="Runzhi Zeng" userId="c18828bd27996e0b" providerId="LiveId" clId="{4F138C9A-8791-4BAF-B52F-1DFD9F2E424C}" dt="2024-10-19T14:27:37.794" v="919"/>
          <ac:picMkLst>
            <pc:docMk/>
            <pc:sldMk cId="427525750" sldId="463"/>
            <ac:picMk id="52" creationId="{6AC9F6B6-EC2B-D870-65CE-BFA51FD66E4C}"/>
          </ac:picMkLst>
        </pc:picChg>
        <pc:cxnChg chg="del">
          <ac:chgData name="Runzhi Zeng" userId="c18828bd27996e0b" providerId="LiveId" clId="{4F138C9A-8791-4BAF-B52F-1DFD9F2E424C}" dt="2024-10-19T14:23:33.336" v="876" actId="478"/>
          <ac:cxnSpMkLst>
            <pc:docMk/>
            <pc:sldMk cId="427525750" sldId="463"/>
            <ac:cxnSpMk id="4" creationId="{645E462E-4513-F20B-CC74-2D59A44A4808}"/>
          </ac:cxnSpMkLst>
        </pc:cxnChg>
        <pc:cxnChg chg="del">
          <ac:chgData name="Runzhi Zeng" userId="c18828bd27996e0b" providerId="LiveId" clId="{4F138C9A-8791-4BAF-B52F-1DFD9F2E424C}" dt="2024-10-19T14:23:33.336" v="876" actId="478"/>
          <ac:cxnSpMkLst>
            <pc:docMk/>
            <pc:sldMk cId="427525750" sldId="463"/>
            <ac:cxnSpMk id="10" creationId="{F5CF2E31-06EE-A5A3-D230-67CF4BB87EEA}"/>
          </ac:cxnSpMkLst>
        </pc:cxnChg>
        <pc:cxnChg chg="del mod">
          <ac:chgData name="Runzhi Zeng" userId="c18828bd27996e0b" providerId="LiveId" clId="{4F138C9A-8791-4BAF-B52F-1DFD9F2E424C}" dt="2024-10-19T14:23:33.336" v="876" actId="478"/>
          <ac:cxnSpMkLst>
            <pc:docMk/>
            <pc:sldMk cId="427525750" sldId="463"/>
            <ac:cxnSpMk id="12" creationId="{BFA26666-FD71-EA0E-9E69-51E42D35BDB1}"/>
          </ac:cxnSpMkLst>
        </pc:cxnChg>
        <pc:cxnChg chg="del">
          <ac:chgData name="Runzhi Zeng" userId="c18828bd27996e0b" providerId="LiveId" clId="{4F138C9A-8791-4BAF-B52F-1DFD9F2E424C}" dt="2024-10-19T14:23:33.336" v="876" actId="478"/>
          <ac:cxnSpMkLst>
            <pc:docMk/>
            <pc:sldMk cId="427525750" sldId="463"/>
            <ac:cxnSpMk id="13" creationId="{4BD3C30C-667F-93D2-90AD-876417EFF74E}"/>
          </ac:cxnSpMkLst>
        </pc:cxnChg>
        <pc:cxnChg chg="del">
          <ac:chgData name="Runzhi Zeng" userId="c18828bd27996e0b" providerId="LiveId" clId="{4F138C9A-8791-4BAF-B52F-1DFD9F2E424C}" dt="2024-10-19T14:23:33.336" v="876" actId="478"/>
          <ac:cxnSpMkLst>
            <pc:docMk/>
            <pc:sldMk cId="427525750" sldId="463"/>
            <ac:cxnSpMk id="14" creationId="{4D082142-8E43-6BB2-4ACC-E212315F3142}"/>
          </ac:cxnSpMkLst>
        </pc:cxnChg>
        <pc:cxnChg chg="del">
          <ac:chgData name="Runzhi Zeng" userId="c18828bd27996e0b" providerId="LiveId" clId="{4F138C9A-8791-4BAF-B52F-1DFD9F2E424C}" dt="2024-10-19T14:23:33.336" v="876" actId="478"/>
          <ac:cxnSpMkLst>
            <pc:docMk/>
            <pc:sldMk cId="427525750" sldId="463"/>
            <ac:cxnSpMk id="15" creationId="{7D9E588B-67DA-86FE-9617-F3A7F9975C7F}"/>
          </ac:cxnSpMkLst>
        </pc:cxnChg>
        <pc:cxnChg chg="add mod">
          <ac:chgData name="Runzhi Zeng" userId="c18828bd27996e0b" providerId="LiveId" clId="{4F138C9A-8791-4BAF-B52F-1DFD9F2E424C}" dt="2024-10-19T14:23:46.086" v="879" actId="1076"/>
          <ac:cxnSpMkLst>
            <pc:docMk/>
            <pc:sldMk cId="427525750" sldId="463"/>
            <ac:cxnSpMk id="27" creationId="{1ABB923B-DCDF-6E7F-36F7-2EC574F33E8D}"/>
          </ac:cxnSpMkLst>
        </pc:cxnChg>
        <pc:cxnChg chg="add mod">
          <ac:chgData name="Runzhi Zeng" userId="c18828bd27996e0b" providerId="LiveId" clId="{4F138C9A-8791-4BAF-B52F-1DFD9F2E424C}" dt="2024-10-19T14:23:46.086" v="879" actId="1076"/>
          <ac:cxnSpMkLst>
            <pc:docMk/>
            <pc:sldMk cId="427525750" sldId="463"/>
            <ac:cxnSpMk id="31" creationId="{4AAD7280-849A-5934-8B30-A9C3126F13C7}"/>
          </ac:cxnSpMkLst>
        </pc:cxnChg>
        <pc:cxnChg chg="add mod">
          <ac:chgData name="Runzhi Zeng" userId="c18828bd27996e0b" providerId="LiveId" clId="{4F138C9A-8791-4BAF-B52F-1DFD9F2E424C}" dt="2024-10-19T14:23:46.086" v="879" actId="1076"/>
          <ac:cxnSpMkLst>
            <pc:docMk/>
            <pc:sldMk cId="427525750" sldId="463"/>
            <ac:cxnSpMk id="33" creationId="{FE03D053-BCC3-C0C3-0002-161F4DBEA90A}"/>
          </ac:cxnSpMkLst>
        </pc:cxnChg>
        <pc:cxnChg chg="add mod">
          <ac:chgData name="Runzhi Zeng" userId="c18828bd27996e0b" providerId="LiveId" clId="{4F138C9A-8791-4BAF-B52F-1DFD9F2E424C}" dt="2024-10-19T14:23:46.086" v="879" actId="1076"/>
          <ac:cxnSpMkLst>
            <pc:docMk/>
            <pc:sldMk cId="427525750" sldId="463"/>
            <ac:cxnSpMk id="34" creationId="{370CB03A-0F03-826A-0542-CDFBAFE413D8}"/>
          </ac:cxnSpMkLst>
        </pc:cxnChg>
        <pc:cxnChg chg="add mod">
          <ac:chgData name="Runzhi Zeng" userId="c18828bd27996e0b" providerId="LiveId" clId="{4F138C9A-8791-4BAF-B52F-1DFD9F2E424C}" dt="2024-10-19T14:23:46.086" v="879" actId="1076"/>
          <ac:cxnSpMkLst>
            <pc:docMk/>
            <pc:sldMk cId="427525750" sldId="463"/>
            <ac:cxnSpMk id="35" creationId="{5EC997B1-82A0-AB50-17C4-924BC666F43A}"/>
          </ac:cxnSpMkLst>
        </pc:cxnChg>
        <pc:cxnChg chg="add mod">
          <ac:chgData name="Runzhi Zeng" userId="c18828bd27996e0b" providerId="LiveId" clId="{4F138C9A-8791-4BAF-B52F-1DFD9F2E424C}" dt="2024-10-19T14:23:46.086" v="879" actId="1076"/>
          <ac:cxnSpMkLst>
            <pc:docMk/>
            <pc:sldMk cId="427525750" sldId="463"/>
            <ac:cxnSpMk id="36" creationId="{DF7AE510-D582-8283-7709-D357809B826B}"/>
          </ac:cxnSpMkLst>
        </pc:cxnChg>
      </pc:sldChg>
      <pc:sldChg chg="addSp delSp modSp add mod addAnim delAnim">
        <pc:chgData name="Runzhi Zeng" userId="c18828bd27996e0b" providerId="LiveId" clId="{4F138C9A-8791-4BAF-B52F-1DFD9F2E424C}" dt="2024-10-21T17:58:04.133" v="2556"/>
        <pc:sldMkLst>
          <pc:docMk/>
          <pc:sldMk cId="1892172180" sldId="464"/>
        </pc:sldMkLst>
        <pc:spChg chg="mod">
          <ac:chgData name="Runzhi Zeng" userId="c18828bd27996e0b" providerId="LiveId" clId="{4F138C9A-8791-4BAF-B52F-1DFD9F2E424C}" dt="2024-10-21T17:58:04.133" v="2556"/>
          <ac:spMkLst>
            <pc:docMk/>
            <pc:sldMk cId="1892172180" sldId="464"/>
            <ac:spMk id="8" creationId="{93171DFF-A747-6188-E7EC-B0E2C70BEDD4}"/>
          </ac:spMkLst>
        </pc:spChg>
        <pc:spChg chg="add del">
          <ac:chgData name="Runzhi Zeng" userId="c18828bd27996e0b" providerId="LiveId" clId="{4F138C9A-8791-4BAF-B52F-1DFD9F2E424C}" dt="2024-10-19T14:43:49.553" v="1224" actId="478"/>
          <ac:spMkLst>
            <pc:docMk/>
            <pc:sldMk cId="1892172180" sldId="464"/>
            <ac:spMk id="16" creationId="{A8A72ACC-6C93-982C-F8D8-F095630A6B7B}"/>
          </ac:spMkLst>
        </pc:spChg>
        <pc:picChg chg="add del mod">
          <ac:chgData name="Runzhi Zeng" userId="c18828bd27996e0b" providerId="LiveId" clId="{4F138C9A-8791-4BAF-B52F-1DFD9F2E424C}" dt="2024-10-19T15:14:45.811" v="1711" actId="478"/>
          <ac:picMkLst>
            <pc:docMk/>
            <pc:sldMk cId="1892172180" sldId="464"/>
            <ac:picMk id="13" creationId="{81EAAA99-9971-4000-9091-E801A2191FC8}"/>
          </ac:picMkLst>
        </pc:picChg>
        <pc:picChg chg="add del mod">
          <ac:chgData name="Runzhi Zeng" userId="c18828bd27996e0b" providerId="LiveId" clId="{4F138C9A-8791-4BAF-B52F-1DFD9F2E424C}" dt="2024-10-19T15:14:47.954" v="1713" actId="478"/>
          <ac:picMkLst>
            <pc:docMk/>
            <pc:sldMk cId="1892172180" sldId="464"/>
            <ac:picMk id="14" creationId="{BA18907E-7DA9-1DE1-567B-030246848DDE}"/>
          </ac:picMkLst>
        </pc:picChg>
      </pc:sldChg>
      <pc:sldChg chg="delSp modSp add mod delAnim">
        <pc:chgData name="Runzhi Zeng" userId="c18828bd27996e0b" providerId="LiveId" clId="{4F138C9A-8791-4BAF-B52F-1DFD9F2E424C}" dt="2024-10-21T17:57:52.024" v="2553" actId="20577"/>
        <pc:sldMkLst>
          <pc:docMk/>
          <pc:sldMk cId="4239989598" sldId="465"/>
        </pc:sldMkLst>
        <pc:spChg chg="mod">
          <ac:chgData name="Runzhi Zeng" userId="c18828bd27996e0b" providerId="LiveId" clId="{4F138C9A-8791-4BAF-B52F-1DFD9F2E424C}" dt="2024-10-21T17:57:52.024" v="2553" actId="20577"/>
          <ac:spMkLst>
            <pc:docMk/>
            <pc:sldMk cId="4239989598" sldId="465"/>
            <ac:spMk id="8" creationId="{93171DFF-A747-6188-E7EC-B0E2C70BEDD4}"/>
          </ac:spMkLst>
        </pc:spChg>
        <pc:spChg chg="del">
          <ac:chgData name="Runzhi Zeng" userId="c18828bd27996e0b" providerId="LiveId" clId="{4F138C9A-8791-4BAF-B52F-1DFD9F2E424C}" dt="2024-10-19T14:43:56.191" v="1227" actId="478"/>
          <ac:spMkLst>
            <pc:docMk/>
            <pc:sldMk cId="4239989598" sldId="465"/>
            <ac:spMk id="15" creationId="{9AD25457-5665-7664-1251-3E40A77E0EDC}"/>
          </ac:spMkLst>
        </pc:spChg>
        <pc:spChg chg="del">
          <ac:chgData name="Runzhi Zeng" userId="c18828bd27996e0b" providerId="LiveId" clId="{4F138C9A-8791-4BAF-B52F-1DFD9F2E424C}" dt="2024-10-19T14:43:54.996" v="1226" actId="478"/>
          <ac:spMkLst>
            <pc:docMk/>
            <pc:sldMk cId="4239989598" sldId="465"/>
            <ac:spMk id="16" creationId="{A8A72ACC-6C93-982C-F8D8-F095630A6B7B}"/>
          </ac:spMkLst>
        </pc:spChg>
        <pc:spChg chg="del">
          <ac:chgData name="Runzhi Zeng" userId="c18828bd27996e0b" providerId="LiveId" clId="{4F138C9A-8791-4BAF-B52F-1DFD9F2E424C}" dt="2024-10-19T14:43:57.230" v="1228" actId="478"/>
          <ac:spMkLst>
            <pc:docMk/>
            <pc:sldMk cId="4239989598" sldId="465"/>
            <ac:spMk id="17" creationId="{9430E6A4-593A-81C8-FEB3-E8B83639F6F0}"/>
          </ac:spMkLst>
        </pc:spChg>
      </pc:sldChg>
      <pc:sldChg chg="modSp add mod">
        <pc:chgData name="Runzhi Zeng" userId="c18828bd27996e0b" providerId="LiveId" clId="{4F138C9A-8791-4BAF-B52F-1DFD9F2E424C}" dt="2024-10-21T17:59:06.644" v="2593"/>
        <pc:sldMkLst>
          <pc:docMk/>
          <pc:sldMk cId="443594536" sldId="466"/>
        </pc:sldMkLst>
        <pc:spChg chg="mod">
          <ac:chgData name="Runzhi Zeng" userId="c18828bd27996e0b" providerId="LiveId" clId="{4F138C9A-8791-4BAF-B52F-1DFD9F2E424C}" dt="2024-10-19T14:56:36.523" v="1311" actId="20577"/>
          <ac:spMkLst>
            <pc:docMk/>
            <pc:sldMk cId="443594536" sldId="466"/>
            <ac:spMk id="5" creationId="{F0E3B91D-79B5-05CA-350F-A872633C538C}"/>
          </ac:spMkLst>
        </pc:spChg>
        <pc:spChg chg="mod">
          <ac:chgData name="Runzhi Zeng" userId="c18828bd27996e0b" providerId="LiveId" clId="{4F138C9A-8791-4BAF-B52F-1DFD9F2E424C}" dt="2024-10-21T17:59:06.644" v="2593"/>
          <ac:spMkLst>
            <pc:docMk/>
            <pc:sldMk cId="443594536" sldId="466"/>
            <ac:spMk id="8" creationId="{93171DFF-A747-6188-E7EC-B0E2C70BEDD4}"/>
          </ac:spMkLst>
        </pc:spChg>
      </pc:sldChg>
      <pc:sldChg chg="addSp delSp modSp add mod modAnim">
        <pc:chgData name="Runzhi Zeng" userId="c18828bd27996e0b" providerId="LiveId" clId="{4F138C9A-8791-4BAF-B52F-1DFD9F2E424C}" dt="2024-10-21T17:58:43.284" v="2564"/>
        <pc:sldMkLst>
          <pc:docMk/>
          <pc:sldMk cId="1823335537" sldId="467"/>
        </pc:sldMkLst>
        <pc:spChg chg="mod">
          <ac:chgData name="Runzhi Zeng" userId="c18828bd27996e0b" providerId="LiveId" clId="{4F138C9A-8791-4BAF-B52F-1DFD9F2E424C}" dt="2024-10-19T15:14:26.984" v="1705" actId="20577"/>
          <ac:spMkLst>
            <pc:docMk/>
            <pc:sldMk cId="1823335537" sldId="467"/>
            <ac:spMk id="5" creationId="{F0E3B91D-79B5-05CA-350F-A872633C538C}"/>
          </ac:spMkLst>
        </pc:spChg>
        <pc:spChg chg="del">
          <ac:chgData name="Runzhi Zeng" userId="c18828bd27996e0b" providerId="LiveId" clId="{4F138C9A-8791-4BAF-B52F-1DFD9F2E424C}" dt="2024-10-19T15:08:17.465" v="1592" actId="478"/>
          <ac:spMkLst>
            <pc:docMk/>
            <pc:sldMk cId="1823335537" sldId="467"/>
            <ac:spMk id="6" creationId="{3B615878-0F9B-1741-A287-0DF102140620}"/>
          </ac:spMkLst>
        </pc:spChg>
        <pc:spChg chg="mod">
          <ac:chgData name="Runzhi Zeng" userId="c18828bd27996e0b" providerId="LiveId" clId="{4F138C9A-8791-4BAF-B52F-1DFD9F2E424C}" dt="2024-10-21T17:58:43.284" v="2564"/>
          <ac:spMkLst>
            <pc:docMk/>
            <pc:sldMk cId="1823335537" sldId="467"/>
            <ac:spMk id="8" creationId="{93171DFF-A747-6188-E7EC-B0E2C70BEDD4}"/>
          </ac:spMkLst>
        </pc:spChg>
        <pc:spChg chg="add mod">
          <ac:chgData name="Runzhi Zeng" userId="c18828bd27996e0b" providerId="LiveId" clId="{4F138C9A-8791-4BAF-B52F-1DFD9F2E424C}" dt="2024-10-19T15:07:02.205" v="1559"/>
          <ac:spMkLst>
            <pc:docMk/>
            <pc:sldMk cId="1823335537" sldId="467"/>
            <ac:spMk id="10" creationId="{6E760BD2-A4F9-B37A-0E39-60BCE1143FE2}"/>
          </ac:spMkLst>
        </pc:spChg>
        <pc:spChg chg="add mod">
          <ac:chgData name="Runzhi Zeng" userId="c18828bd27996e0b" providerId="LiveId" clId="{4F138C9A-8791-4BAF-B52F-1DFD9F2E424C}" dt="2024-10-19T15:01:05.007" v="1349" actId="1076"/>
          <ac:spMkLst>
            <pc:docMk/>
            <pc:sldMk cId="1823335537" sldId="467"/>
            <ac:spMk id="11" creationId="{4C1513C1-F6FF-8E28-FD8E-27942A17352F}"/>
          </ac:spMkLst>
        </pc:spChg>
        <pc:spChg chg="add mod">
          <ac:chgData name="Runzhi Zeng" userId="c18828bd27996e0b" providerId="LiveId" clId="{4F138C9A-8791-4BAF-B52F-1DFD9F2E424C}" dt="2024-10-19T15:03:34.996" v="1453" actId="20577"/>
          <ac:spMkLst>
            <pc:docMk/>
            <pc:sldMk cId="1823335537" sldId="467"/>
            <ac:spMk id="12" creationId="{483FEAA6-6AC2-39A2-7AE5-BC327F9870BE}"/>
          </ac:spMkLst>
        </pc:spChg>
        <pc:spChg chg="add mod">
          <ac:chgData name="Runzhi Zeng" userId="c18828bd27996e0b" providerId="LiveId" clId="{4F138C9A-8791-4BAF-B52F-1DFD9F2E424C}" dt="2024-10-19T15:06:55.025" v="1558" actId="207"/>
          <ac:spMkLst>
            <pc:docMk/>
            <pc:sldMk cId="1823335537" sldId="467"/>
            <ac:spMk id="14" creationId="{B5F01B16-2046-9FAA-4EC2-F033630F293F}"/>
          </ac:spMkLst>
        </pc:spChg>
        <pc:spChg chg="add mod">
          <ac:chgData name="Runzhi Zeng" userId="c18828bd27996e0b" providerId="LiveId" clId="{4F138C9A-8791-4BAF-B52F-1DFD9F2E424C}" dt="2024-10-19T15:08:18.229" v="1593"/>
          <ac:spMkLst>
            <pc:docMk/>
            <pc:sldMk cId="1823335537" sldId="467"/>
            <ac:spMk id="15" creationId="{7A5E01D3-6746-E42D-9A04-6E69624C515B}"/>
          </ac:spMkLst>
        </pc:spChg>
        <pc:cxnChg chg="add mod">
          <ac:chgData name="Runzhi Zeng" userId="c18828bd27996e0b" providerId="LiveId" clId="{4F138C9A-8791-4BAF-B52F-1DFD9F2E424C}" dt="2024-10-19T15:03:04.260" v="1424" actId="1076"/>
          <ac:cxnSpMkLst>
            <pc:docMk/>
            <pc:sldMk cId="1823335537" sldId="467"/>
            <ac:cxnSpMk id="13" creationId="{0B45CF3A-293F-9B04-7932-19831379DB9A}"/>
          </ac:cxnSpMkLst>
        </pc:cxnChg>
      </pc:sldChg>
      <pc:sldChg chg="delSp modSp add del mod delAnim">
        <pc:chgData name="Runzhi Zeng" userId="c18828bd27996e0b" providerId="LiveId" clId="{4F138C9A-8791-4BAF-B52F-1DFD9F2E424C}" dt="2024-10-19T15:06:05.896" v="1538" actId="47"/>
        <pc:sldMkLst>
          <pc:docMk/>
          <pc:sldMk cId="3239771118" sldId="468"/>
        </pc:sldMkLst>
        <pc:spChg chg="mod">
          <ac:chgData name="Runzhi Zeng" userId="c18828bd27996e0b" providerId="LiveId" clId="{4F138C9A-8791-4BAF-B52F-1DFD9F2E424C}" dt="2024-10-19T15:03:54.151" v="1457" actId="20577"/>
          <ac:spMkLst>
            <pc:docMk/>
            <pc:sldMk cId="3239771118" sldId="468"/>
            <ac:spMk id="10" creationId="{6E760BD2-A4F9-B37A-0E39-60BCE1143FE2}"/>
          </ac:spMkLst>
        </pc:spChg>
        <pc:spChg chg="del">
          <ac:chgData name="Runzhi Zeng" userId="c18828bd27996e0b" providerId="LiveId" clId="{4F138C9A-8791-4BAF-B52F-1DFD9F2E424C}" dt="2024-10-19T15:03:51.156" v="1456" actId="478"/>
          <ac:spMkLst>
            <pc:docMk/>
            <pc:sldMk cId="3239771118" sldId="468"/>
            <ac:spMk id="12" creationId="{483FEAA6-6AC2-39A2-7AE5-BC327F9870BE}"/>
          </ac:spMkLst>
        </pc:spChg>
        <pc:cxnChg chg="del">
          <ac:chgData name="Runzhi Zeng" userId="c18828bd27996e0b" providerId="LiveId" clId="{4F138C9A-8791-4BAF-B52F-1DFD9F2E424C}" dt="2024-10-19T15:03:47.390" v="1455" actId="478"/>
          <ac:cxnSpMkLst>
            <pc:docMk/>
            <pc:sldMk cId="3239771118" sldId="468"/>
            <ac:cxnSpMk id="13" creationId="{0B45CF3A-293F-9B04-7932-19831379DB9A}"/>
          </ac:cxnSpMkLst>
        </pc:cxnChg>
      </pc:sldChg>
      <pc:sldChg chg="addSp delSp modSp add mod delAnim">
        <pc:chgData name="Runzhi Zeng" userId="c18828bd27996e0b" providerId="LiveId" clId="{4F138C9A-8791-4BAF-B52F-1DFD9F2E424C}" dt="2024-10-21T17:58:40.103" v="2563"/>
        <pc:sldMkLst>
          <pc:docMk/>
          <pc:sldMk cId="4218618705" sldId="468"/>
        </pc:sldMkLst>
        <pc:spChg chg="mod">
          <ac:chgData name="Runzhi Zeng" userId="c18828bd27996e0b" providerId="LiveId" clId="{4F138C9A-8791-4BAF-B52F-1DFD9F2E424C}" dt="2024-10-19T15:14:32.111" v="1707" actId="20577"/>
          <ac:spMkLst>
            <pc:docMk/>
            <pc:sldMk cId="4218618705" sldId="468"/>
            <ac:spMk id="5" creationId="{F0E3B91D-79B5-05CA-350F-A872633C538C}"/>
          </ac:spMkLst>
        </pc:spChg>
        <pc:spChg chg="del">
          <ac:chgData name="Runzhi Zeng" userId="c18828bd27996e0b" providerId="LiveId" clId="{4F138C9A-8791-4BAF-B52F-1DFD9F2E424C}" dt="2024-10-19T15:08:13.952" v="1590" actId="478"/>
          <ac:spMkLst>
            <pc:docMk/>
            <pc:sldMk cId="4218618705" sldId="468"/>
            <ac:spMk id="6" creationId="{3B615878-0F9B-1741-A287-0DF102140620}"/>
          </ac:spMkLst>
        </pc:spChg>
        <pc:spChg chg="mod">
          <ac:chgData name="Runzhi Zeng" userId="c18828bd27996e0b" providerId="LiveId" clId="{4F138C9A-8791-4BAF-B52F-1DFD9F2E424C}" dt="2024-10-21T17:58:40.103" v="2563"/>
          <ac:spMkLst>
            <pc:docMk/>
            <pc:sldMk cId="4218618705" sldId="468"/>
            <ac:spMk id="8" creationId="{93171DFF-A747-6188-E7EC-B0E2C70BEDD4}"/>
          </ac:spMkLst>
        </pc:spChg>
        <pc:spChg chg="mod">
          <ac:chgData name="Runzhi Zeng" userId="c18828bd27996e0b" providerId="LiveId" clId="{4F138C9A-8791-4BAF-B52F-1DFD9F2E424C}" dt="2024-10-19T15:07:16.597" v="1563" actId="14100"/>
          <ac:spMkLst>
            <pc:docMk/>
            <pc:sldMk cId="4218618705" sldId="468"/>
            <ac:spMk id="10" creationId="{6E760BD2-A4F9-B37A-0E39-60BCE1143FE2}"/>
          </ac:spMkLst>
        </pc:spChg>
        <pc:spChg chg="del">
          <ac:chgData name="Runzhi Zeng" userId="c18828bd27996e0b" providerId="LiveId" clId="{4F138C9A-8791-4BAF-B52F-1DFD9F2E424C}" dt="2024-10-19T15:06:23.056" v="1542" actId="478"/>
          <ac:spMkLst>
            <pc:docMk/>
            <pc:sldMk cId="4218618705" sldId="468"/>
            <ac:spMk id="12" creationId="{483FEAA6-6AC2-39A2-7AE5-BC327F9870BE}"/>
          </ac:spMkLst>
        </pc:spChg>
        <pc:spChg chg="del">
          <ac:chgData name="Runzhi Zeng" userId="c18828bd27996e0b" providerId="LiveId" clId="{4F138C9A-8791-4BAF-B52F-1DFD9F2E424C}" dt="2024-10-19T15:06:24.384" v="1543" actId="478"/>
          <ac:spMkLst>
            <pc:docMk/>
            <pc:sldMk cId="4218618705" sldId="468"/>
            <ac:spMk id="14" creationId="{B5F01B16-2046-9FAA-4EC2-F033630F293F}"/>
          </ac:spMkLst>
        </pc:spChg>
        <pc:spChg chg="add mod">
          <ac:chgData name="Runzhi Zeng" userId="c18828bd27996e0b" providerId="LiveId" clId="{4F138C9A-8791-4BAF-B52F-1DFD9F2E424C}" dt="2024-10-19T15:08:14.798" v="1591"/>
          <ac:spMkLst>
            <pc:docMk/>
            <pc:sldMk cId="4218618705" sldId="468"/>
            <ac:spMk id="15" creationId="{294B17CD-649E-F8FA-E947-7AA815BA1021}"/>
          </ac:spMkLst>
        </pc:spChg>
        <pc:cxnChg chg="del">
          <ac:chgData name="Runzhi Zeng" userId="c18828bd27996e0b" providerId="LiveId" clId="{4F138C9A-8791-4BAF-B52F-1DFD9F2E424C}" dt="2024-10-19T15:06:22.120" v="1541" actId="478"/>
          <ac:cxnSpMkLst>
            <pc:docMk/>
            <pc:sldMk cId="4218618705" sldId="468"/>
            <ac:cxnSpMk id="13" creationId="{0B45CF3A-293F-9B04-7932-19831379DB9A}"/>
          </ac:cxnSpMkLst>
        </pc:cxnChg>
      </pc:sldChg>
      <pc:sldChg chg="modSp add mod">
        <pc:chgData name="Runzhi Zeng" userId="c18828bd27996e0b" providerId="LiveId" clId="{4F138C9A-8791-4BAF-B52F-1DFD9F2E424C}" dt="2024-10-19T15:15:28.773" v="1727" actId="113"/>
        <pc:sldMkLst>
          <pc:docMk/>
          <pc:sldMk cId="4206133790" sldId="469"/>
        </pc:sldMkLst>
        <pc:spChg chg="mod">
          <ac:chgData name="Runzhi Zeng" userId="c18828bd27996e0b" providerId="LiveId" clId="{4F138C9A-8791-4BAF-B52F-1DFD9F2E424C}" dt="2024-10-19T15:12:10.019" v="1628" actId="113"/>
          <ac:spMkLst>
            <pc:docMk/>
            <pc:sldMk cId="4206133790" sldId="469"/>
            <ac:spMk id="5" creationId="{F0E3B91D-79B5-05CA-350F-A872633C538C}"/>
          </ac:spMkLst>
        </pc:spChg>
        <pc:spChg chg="mod">
          <ac:chgData name="Runzhi Zeng" userId="c18828bd27996e0b" providerId="LiveId" clId="{4F138C9A-8791-4BAF-B52F-1DFD9F2E424C}" dt="2024-10-19T15:14:08.401" v="1703" actId="113"/>
          <ac:spMkLst>
            <pc:docMk/>
            <pc:sldMk cId="4206133790" sldId="469"/>
            <ac:spMk id="10" creationId="{6E760BD2-A4F9-B37A-0E39-60BCE1143FE2}"/>
          </ac:spMkLst>
        </pc:spChg>
        <pc:spChg chg="mod">
          <ac:chgData name="Runzhi Zeng" userId="c18828bd27996e0b" providerId="LiveId" clId="{4F138C9A-8791-4BAF-B52F-1DFD9F2E424C}" dt="2024-10-19T15:14:04.023" v="1702" actId="20577"/>
          <ac:spMkLst>
            <pc:docMk/>
            <pc:sldMk cId="4206133790" sldId="469"/>
            <ac:spMk id="11" creationId="{4C1513C1-F6FF-8E28-FD8E-27942A17352F}"/>
          </ac:spMkLst>
        </pc:spChg>
        <pc:spChg chg="mod">
          <ac:chgData name="Runzhi Zeng" userId="c18828bd27996e0b" providerId="LiveId" clId="{4F138C9A-8791-4BAF-B52F-1DFD9F2E424C}" dt="2024-10-19T15:15:28.773" v="1727" actId="113"/>
          <ac:spMkLst>
            <pc:docMk/>
            <pc:sldMk cId="4206133790" sldId="469"/>
            <ac:spMk id="14" creationId="{B5F01B16-2046-9FAA-4EC2-F033630F293F}"/>
          </ac:spMkLst>
        </pc:spChg>
      </pc:sldChg>
      <pc:sldChg chg="addSp delSp modSp add mod">
        <pc:chgData name="Runzhi Zeng" userId="c18828bd27996e0b" providerId="LiveId" clId="{4F138C9A-8791-4BAF-B52F-1DFD9F2E424C}" dt="2024-10-21T18:23:01.258" v="2609" actId="20577"/>
        <pc:sldMkLst>
          <pc:docMk/>
          <pc:sldMk cId="1209020964" sldId="470"/>
        </pc:sldMkLst>
        <pc:spChg chg="add del mod">
          <ac:chgData name="Runzhi Zeng" userId="c18828bd27996e0b" providerId="LiveId" clId="{4F138C9A-8791-4BAF-B52F-1DFD9F2E424C}" dt="2024-10-19T15:24:12.312" v="1765" actId="478"/>
          <ac:spMkLst>
            <pc:docMk/>
            <pc:sldMk cId="1209020964" sldId="470"/>
            <ac:spMk id="3" creationId="{C0461730-9A45-2E6A-C109-9B1B6088384C}"/>
          </ac:spMkLst>
        </pc:spChg>
        <pc:spChg chg="add mod">
          <ac:chgData name="Runzhi Zeng" userId="c18828bd27996e0b" providerId="LiveId" clId="{4F138C9A-8791-4BAF-B52F-1DFD9F2E424C}" dt="2024-10-21T18:23:01.258" v="2609" actId="20577"/>
          <ac:spMkLst>
            <pc:docMk/>
            <pc:sldMk cId="1209020964" sldId="470"/>
            <ac:spMk id="4" creationId="{FFE01E8B-9C24-877C-C13C-0A8F0D3C2A10}"/>
          </ac:spMkLst>
        </pc:spChg>
        <pc:spChg chg="del mod">
          <ac:chgData name="Runzhi Zeng" userId="c18828bd27996e0b" providerId="LiveId" clId="{4F138C9A-8791-4BAF-B52F-1DFD9F2E424C}" dt="2024-10-19T15:24:11.218" v="1764" actId="478"/>
          <ac:spMkLst>
            <pc:docMk/>
            <pc:sldMk cId="1209020964" sldId="470"/>
            <ac:spMk id="5" creationId="{F0E3B91D-79B5-05CA-350F-A872633C538C}"/>
          </ac:spMkLst>
        </pc:spChg>
        <pc:spChg chg="mod">
          <ac:chgData name="Runzhi Zeng" userId="c18828bd27996e0b" providerId="LiveId" clId="{4F138C9A-8791-4BAF-B52F-1DFD9F2E424C}" dt="2024-10-19T15:23:52.055" v="1762" actId="20577"/>
          <ac:spMkLst>
            <pc:docMk/>
            <pc:sldMk cId="1209020964" sldId="470"/>
            <ac:spMk id="8" creationId="{93171DFF-A747-6188-E7EC-B0E2C70BEDD4}"/>
          </ac:spMkLst>
        </pc:spChg>
      </pc:sldChg>
      <pc:sldChg chg="add">
        <pc:chgData name="Runzhi Zeng" userId="c18828bd27996e0b" providerId="LiveId" clId="{4F138C9A-8791-4BAF-B52F-1DFD9F2E424C}" dt="2024-10-19T15:24:06.416" v="1763"/>
        <pc:sldMkLst>
          <pc:docMk/>
          <pc:sldMk cId="3291220775" sldId="471"/>
        </pc:sldMkLst>
      </pc:sldChg>
      <pc:sldChg chg="modSp add mod">
        <pc:chgData name="Runzhi Zeng" userId="c18828bd27996e0b" providerId="LiveId" clId="{4F138C9A-8791-4BAF-B52F-1DFD9F2E424C}" dt="2024-10-19T15:24:27.384" v="1775" actId="20577"/>
        <pc:sldMkLst>
          <pc:docMk/>
          <pc:sldMk cId="1030466646" sldId="472"/>
        </pc:sldMkLst>
        <pc:spChg chg="mod">
          <ac:chgData name="Runzhi Zeng" userId="c18828bd27996e0b" providerId="LiveId" clId="{4F138C9A-8791-4BAF-B52F-1DFD9F2E424C}" dt="2024-10-19T15:24:27.384" v="1775" actId="20577"/>
          <ac:spMkLst>
            <pc:docMk/>
            <pc:sldMk cId="1030466646" sldId="472"/>
            <ac:spMk id="8" creationId="{93171DFF-A747-6188-E7EC-B0E2C70BEDD4}"/>
          </ac:spMkLst>
        </pc:spChg>
      </pc:sldChg>
      <pc:sldChg chg="modSp mod">
        <pc:chgData name="Runzhi Zeng" userId="c18828bd27996e0b" providerId="LiveId" clId="{4F138C9A-8791-4BAF-B52F-1DFD9F2E424C}" dt="2024-10-21T17:58:59.864" v="2591" actId="20577"/>
        <pc:sldMkLst>
          <pc:docMk/>
          <pc:sldMk cId="814322065" sldId="473"/>
        </pc:sldMkLst>
        <pc:spChg chg="mod">
          <ac:chgData name="Runzhi Zeng" userId="c18828bd27996e0b" providerId="LiveId" clId="{4F138C9A-8791-4BAF-B52F-1DFD9F2E424C}" dt="2024-10-21T17:58:59.864" v="2591" actId="20577"/>
          <ac:spMkLst>
            <pc:docMk/>
            <pc:sldMk cId="814322065" sldId="473"/>
            <ac:spMk id="8" creationId="{93171DFF-A747-6188-E7EC-B0E2C70BEDD4}"/>
          </ac:spMkLst>
        </pc:spChg>
      </pc:sldChg>
      <pc:sldChg chg="modSp mod">
        <pc:chgData name="Runzhi Zeng" userId="c18828bd27996e0b" providerId="LiveId" clId="{4F138C9A-8791-4BAF-B52F-1DFD9F2E424C}" dt="2024-10-21T17:59:04.021" v="2592"/>
        <pc:sldMkLst>
          <pc:docMk/>
          <pc:sldMk cId="3863425340" sldId="474"/>
        </pc:sldMkLst>
        <pc:spChg chg="mod">
          <ac:chgData name="Runzhi Zeng" userId="c18828bd27996e0b" providerId="LiveId" clId="{4F138C9A-8791-4BAF-B52F-1DFD9F2E424C}" dt="2024-10-21T17:59:04.021" v="2592"/>
          <ac:spMkLst>
            <pc:docMk/>
            <pc:sldMk cId="3863425340" sldId="474"/>
            <ac:spMk id="8" creationId="{93171DFF-A747-6188-E7EC-B0E2C70BEDD4}"/>
          </ac:spMkLst>
        </pc:spChg>
      </pc:sldChg>
      <pc:sldChg chg="modSp mod">
        <pc:chgData name="Runzhi Zeng" userId="c18828bd27996e0b" providerId="LiveId" clId="{4F138C9A-8791-4BAF-B52F-1DFD9F2E424C}" dt="2024-10-21T18:36:50.170" v="2744" actId="20577"/>
        <pc:sldMkLst>
          <pc:docMk/>
          <pc:sldMk cId="3387026689" sldId="475"/>
        </pc:sldMkLst>
        <pc:spChg chg="mod">
          <ac:chgData name="Runzhi Zeng" userId="c18828bd27996e0b" providerId="LiveId" clId="{4F138C9A-8791-4BAF-B52F-1DFD9F2E424C}" dt="2024-10-21T18:36:50.170" v="2744" actId="20577"/>
          <ac:spMkLst>
            <pc:docMk/>
            <pc:sldMk cId="3387026689" sldId="475"/>
            <ac:spMk id="5" creationId="{F0E3B91D-79B5-05CA-350F-A872633C538C}"/>
          </ac:spMkLst>
        </pc:spChg>
        <pc:spChg chg="mod">
          <ac:chgData name="Runzhi Zeng" userId="c18828bd27996e0b" providerId="LiveId" clId="{4F138C9A-8791-4BAF-B52F-1DFD9F2E424C}" dt="2024-10-21T17:59:09.900" v="2594"/>
          <ac:spMkLst>
            <pc:docMk/>
            <pc:sldMk cId="3387026689" sldId="475"/>
            <ac:spMk id="8" creationId="{93171DFF-A747-6188-E7EC-B0E2C70BEDD4}"/>
          </ac:spMkLst>
        </pc:spChg>
      </pc:sldChg>
      <pc:sldChg chg="modSp mod">
        <pc:chgData name="Runzhi Zeng" userId="c18828bd27996e0b" providerId="LiveId" clId="{4F138C9A-8791-4BAF-B52F-1DFD9F2E424C}" dt="2024-10-21T18:35:42.342" v="2684" actId="14100"/>
        <pc:sldMkLst>
          <pc:docMk/>
          <pc:sldMk cId="2044141213" sldId="476"/>
        </pc:sldMkLst>
        <pc:spChg chg="mod">
          <ac:chgData name="Runzhi Zeng" userId="c18828bd27996e0b" providerId="LiveId" clId="{4F138C9A-8791-4BAF-B52F-1DFD9F2E424C}" dt="2024-10-21T18:35:38.965" v="2683" actId="1076"/>
          <ac:spMkLst>
            <pc:docMk/>
            <pc:sldMk cId="2044141213" sldId="476"/>
            <ac:spMk id="7" creationId="{176D1704-23C3-194A-38F1-61E72766CAE8}"/>
          </ac:spMkLst>
        </pc:spChg>
        <pc:spChg chg="mod">
          <ac:chgData name="Runzhi Zeng" userId="c18828bd27996e0b" providerId="LiveId" clId="{4F138C9A-8791-4BAF-B52F-1DFD9F2E424C}" dt="2024-10-21T17:58:12.306" v="2558" actId="20577"/>
          <ac:spMkLst>
            <pc:docMk/>
            <pc:sldMk cId="2044141213" sldId="476"/>
            <ac:spMk id="8" creationId="{93171DFF-A747-6188-E7EC-B0E2C70BEDD4}"/>
          </ac:spMkLst>
        </pc:spChg>
        <pc:cxnChg chg="mod">
          <ac:chgData name="Runzhi Zeng" userId="c18828bd27996e0b" providerId="LiveId" clId="{4F138C9A-8791-4BAF-B52F-1DFD9F2E424C}" dt="2024-10-21T18:35:42.342" v="2684" actId="14100"/>
          <ac:cxnSpMkLst>
            <pc:docMk/>
            <pc:sldMk cId="2044141213" sldId="476"/>
            <ac:cxnSpMk id="9" creationId="{BF1308D7-5C38-9F46-5D15-45CD6B4C5509}"/>
          </ac:cxnSpMkLst>
        </pc:cxnChg>
      </pc:sldChg>
      <pc:sldChg chg="modSp mod">
        <pc:chgData name="Runzhi Zeng" userId="c18828bd27996e0b" providerId="LiveId" clId="{4F138C9A-8791-4BAF-B52F-1DFD9F2E424C}" dt="2024-10-21T17:58:30.559" v="2561"/>
        <pc:sldMkLst>
          <pc:docMk/>
          <pc:sldMk cId="3677788229" sldId="477"/>
        </pc:sldMkLst>
        <pc:spChg chg="mod">
          <ac:chgData name="Runzhi Zeng" userId="c18828bd27996e0b" providerId="LiveId" clId="{4F138C9A-8791-4BAF-B52F-1DFD9F2E424C}" dt="2024-10-21T17:58:30.559" v="2561"/>
          <ac:spMkLst>
            <pc:docMk/>
            <pc:sldMk cId="3677788229" sldId="477"/>
            <ac:spMk id="8" creationId="{93171DFF-A747-6188-E7EC-B0E2C70BEDD4}"/>
          </ac:spMkLst>
        </pc:spChg>
      </pc:sldChg>
      <pc:sldChg chg="modSp mod">
        <pc:chgData name="Runzhi Zeng" userId="c18828bd27996e0b" providerId="LiveId" clId="{4F138C9A-8791-4BAF-B52F-1DFD9F2E424C}" dt="2024-10-21T17:58:32.428" v="2562"/>
        <pc:sldMkLst>
          <pc:docMk/>
          <pc:sldMk cId="2253158188" sldId="478"/>
        </pc:sldMkLst>
        <pc:spChg chg="mod">
          <ac:chgData name="Runzhi Zeng" userId="c18828bd27996e0b" providerId="LiveId" clId="{4F138C9A-8791-4BAF-B52F-1DFD9F2E424C}" dt="2024-10-21T17:58:32.428" v="2562"/>
          <ac:spMkLst>
            <pc:docMk/>
            <pc:sldMk cId="2253158188" sldId="478"/>
            <ac:spMk id="8" creationId="{93171DFF-A747-6188-E7EC-B0E2C70BEDD4}"/>
          </ac:spMkLst>
        </pc:spChg>
      </pc:sldChg>
      <pc:sldChg chg="addSp delSp modSp add mod">
        <pc:chgData name="Runzhi Zeng" userId="c18828bd27996e0b" providerId="LiveId" clId="{4F138C9A-8791-4BAF-B52F-1DFD9F2E424C}" dt="2024-10-21T17:57:19.754" v="2528" actId="20577"/>
        <pc:sldMkLst>
          <pc:docMk/>
          <pc:sldMk cId="1962271724" sldId="479"/>
        </pc:sldMkLst>
        <pc:spChg chg="del">
          <ac:chgData name="Runzhi Zeng" userId="c18828bd27996e0b" providerId="LiveId" clId="{4F138C9A-8791-4BAF-B52F-1DFD9F2E424C}" dt="2024-10-21T17:17:18.008" v="1794" actId="478"/>
          <ac:spMkLst>
            <pc:docMk/>
            <pc:sldMk cId="1962271724" sldId="479"/>
            <ac:spMk id="2" creationId="{8CD25939-BAB7-AA26-0439-FA2B7EFF3096}"/>
          </ac:spMkLst>
        </pc:spChg>
        <pc:spChg chg="del">
          <ac:chgData name="Runzhi Zeng" userId="c18828bd27996e0b" providerId="LiveId" clId="{4F138C9A-8791-4BAF-B52F-1DFD9F2E424C}" dt="2024-10-21T17:17:18.008" v="1794" actId="478"/>
          <ac:spMkLst>
            <pc:docMk/>
            <pc:sldMk cId="1962271724" sldId="479"/>
            <ac:spMk id="3" creationId="{B76A2FF9-837C-CD12-DBBB-4682C0178C95}"/>
          </ac:spMkLst>
        </pc:spChg>
        <pc:spChg chg="mod">
          <ac:chgData name="Runzhi Zeng" userId="c18828bd27996e0b" providerId="LiveId" clId="{4F138C9A-8791-4BAF-B52F-1DFD9F2E424C}" dt="2024-10-21T17:29:26.047" v="2074" actId="20577"/>
          <ac:spMkLst>
            <pc:docMk/>
            <pc:sldMk cId="1962271724" sldId="479"/>
            <ac:spMk id="5" creationId="{F0E3B91D-79B5-05CA-350F-A872633C538C}"/>
          </ac:spMkLst>
        </pc:spChg>
        <pc:spChg chg="add del">
          <ac:chgData name="Runzhi Zeng" userId="c18828bd27996e0b" providerId="LiveId" clId="{4F138C9A-8791-4BAF-B52F-1DFD9F2E424C}" dt="2024-10-21T17:17:21.874" v="1796" actId="22"/>
          <ac:spMkLst>
            <pc:docMk/>
            <pc:sldMk cId="1962271724" sldId="479"/>
            <ac:spMk id="6" creationId="{607D366B-4771-B3EF-2942-F04FABEF3E57}"/>
          </ac:spMkLst>
        </pc:spChg>
        <pc:spChg chg="mod">
          <ac:chgData name="Runzhi Zeng" userId="c18828bd27996e0b" providerId="LiveId" clId="{4F138C9A-8791-4BAF-B52F-1DFD9F2E424C}" dt="2024-10-21T17:57:19.754" v="2528" actId="20577"/>
          <ac:spMkLst>
            <pc:docMk/>
            <pc:sldMk cId="1962271724" sldId="479"/>
            <ac:spMk id="8" creationId="{93171DFF-A747-6188-E7EC-B0E2C70BEDD4}"/>
          </ac:spMkLst>
        </pc:spChg>
        <pc:spChg chg="add mod">
          <ac:chgData name="Runzhi Zeng" userId="c18828bd27996e0b" providerId="LiveId" clId="{4F138C9A-8791-4BAF-B52F-1DFD9F2E424C}" dt="2024-10-21T17:21:08.970" v="1987" actId="1076"/>
          <ac:spMkLst>
            <pc:docMk/>
            <pc:sldMk cId="1962271724" sldId="479"/>
            <ac:spMk id="12" creationId="{0338C657-3AE2-AFA9-06B6-5EA6C0CD48D8}"/>
          </ac:spMkLst>
        </pc:spChg>
        <pc:spChg chg="del">
          <ac:chgData name="Runzhi Zeng" userId="c18828bd27996e0b" providerId="LiveId" clId="{4F138C9A-8791-4BAF-B52F-1DFD9F2E424C}" dt="2024-10-21T17:17:18.008" v="1794" actId="478"/>
          <ac:spMkLst>
            <pc:docMk/>
            <pc:sldMk cId="1962271724" sldId="479"/>
            <ac:spMk id="28" creationId="{BA5B9355-0686-85D9-53AE-04E30F620D8D}"/>
          </ac:spMkLst>
        </pc:spChg>
        <pc:spChg chg="del">
          <ac:chgData name="Runzhi Zeng" userId="c18828bd27996e0b" providerId="LiveId" clId="{4F138C9A-8791-4BAF-B52F-1DFD9F2E424C}" dt="2024-10-21T17:17:18.008" v="1794" actId="478"/>
          <ac:spMkLst>
            <pc:docMk/>
            <pc:sldMk cId="1962271724" sldId="479"/>
            <ac:spMk id="30" creationId="{3947A1CD-4AA0-1DBA-4658-61A47763E9BE}"/>
          </ac:spMkLst>
        </pc:spChg>
        <pc:spChg chg="del">
          <ac:chgData name="Runzhi Zeng" userId="c18828bd27996e0b" providerId="LiveId" clId="{4F138C9A-8791-4BAF-B52F-1DFD9F2E424C}" dt="2024-10-21T17:17:18.008" v="1794" actId="478"/>
          <ac:spMkLst>
            <pc:docMk/>
            <pc:sldMk cId="1962271724" sldId="479"/>
            <ac:spMk id="38" creationId="{B6E609EE-B556-506C-7625-12E3CAE0BDD6}"/>
          </ac:spMkLst>
        </pc:spChg>
        <pc:spChg chg="del">
          <ac:chgData name="Runzhi Zeng" userId="c18828bd27996e0b" providerId="LiveId" clId="{4F138C9A-8791-4BAF-B52F-1DFD9F2E424C}" dt="2024-10-21T17:17:18.008" v="1794" actId="478"/>
          <ac:spMkLst>
            <pc:docMk/>
            <pc:sldMk cId="1962271724" sldId="479"/>
            <ac:spMk id="42" creationId="{A12FF94D-7A53-5E10-78E0-C5CF672E0917}"/>
          </ac:spMkLst>
        </pc:spChg>
        <pc:spChg chg="del">
          <ac:chgData name="Runzhi Zeng" userId="c18828bd27996e0b" providerId="LiveId" clId="{4F138C9A-8791-4BAF-B52F-1DFD9F2E424C}" dt="2024-10-21T17:17:18.008" v="1794" actId="478"/>
          <ac:spMkLst>
            <pc:docMk/>
            <pc:sldMk cId="1962271724" sldId="479"/>
            <ac:spMk id="46" creationId="{362976E2-F75A-ECB3-E2FC-A4013E33C371}"/>
          </ac:spMkLst>
        </pc:spChg>
        <pc:spChg chg="del">
          <ac:chgData name="Runzhi Zeng" userId="c18828bd27996e0b" providerId="LiveId" clId="{4F138C9A-8791-4BAF-B52F-1DFD9F2E424C}" dt="2024-10-21T17:17:18.008" v="1794" actId="478"/>
          <ac:spMkLst>
            <pc:docMk/>
            <pc:sldMk cId="1962271724" sldId="479"/>
            <ac:spMk id="48" creationId="{1D208301-4F50-D717-262E-E5FDC0DC8E51}"/>
          </ac:spMkLst>
        </pc:spChg>
        <pc:picChg chg="add mod">
          <ac:chgData name="Runzhi Zeng" userId="c18828bd27996e0b" providerId="LiveId" clId="{4F138C9A-8791-4BAF-B52F-1DFD9F2E424C}" dt="2024-10-21T17:20:26.128" v="1986" actId="1076"/>
          <ac:picMkLst>
            <pc:docMk/>
            <pc:sldMk cId="1962271724" sldId="479"/>
            <ac:picMk id="9" creationId="{89E67088-FC92-8320-7EFB-1D0814B144B2}"/>
          </ac:picMkLst>
        </pc:picChg>
        <pc:picChg chg="add mod">
          <ac:chgData name="Runzhi Zeng" userId="c18828bd27996e0b" providerId="LiveId" clId="{4F138C9A-8791-4BAF-B52F-1DFD9F2E424C}" dt="2024-10-21T17:18:31.261" v="1837"/>
          <ac:picMkLst>
            <pc:docMk/>
            <pc:sldMk cId="1962271724" sldId="479"/>
            <ac:picMk id="11" creationId="{713940AA-342A-67B7-F338-92FB800F078B}"/>
          </ac:picMkLst>
        </pc:picChg>
        <pc:picChg chg="del">
          <ac:chgData name="Runzhi Zeng" userId="c18828bd27996e0b" providerId="LiveId" clId="{4F138C9A-8791-4BAF-B52F-1DFD9F2E424C}" dt="2024-10-21T17:17:18.008" v="1794" actId="478"/>
          <ac:picMkLst>
            <pc:docMk/>
            <pc:sldMk cId="1962271724" sldId="479"/>
            <ac:picMk id="37" creationId="{6128A66E-A4A8-911D-5339-C9E21CF97AF4}"/>
          </ac:picMkLst>
        </pc:picChg>
        <pc:picChg chg="del">
          <ac:chgData name="Runzhi Zeng" userId="c18828bd27996e0b" providerId="LiveId" clId="{4F138C9A-8791-4BAF-B52F-1DFD9F2E424C}" dt="2024-10-21T17:17:18.008" v="1794" actId="478"/>
          <ac:picMkLst>
            <pc:docMk/>
            <pc:sldMk cId="1962271724" sldId="479"/>
            <ac:picMk id="40" creationId="{8F13CD67-3458-B01A-9044-DDBBD08237EF}"/>
          </ac:picMkLst>
        </pc:picChg>
        <pc:picChg chg="del">
          <ac:chgData name="Runzhi Zeng" userId="c18828bd27996e0b" providerId="LiveId" clId="{4F138C9A-8791-4BAF-B52F-1DFD9F2E424C}" dt="2024-10-21T17:17:18.008" v="1794" actId="478"/>
          <ac:picMkLst>
            <pc:docMk/>
            <pc:sldMk cId="1962271724" sldId="479"/>
            <ac:picMk id="41" creationId="{316FC1F5-2F2A-64AA-3664-A2A3452AA3DA}"/>
          </ac:picMkLst>
        </pc:picChg>
        <pc:picChg chg="del">
          <ac:chgData name="Runzhi Zeng" userId="c18828bd27996e0b" providerId="LiveId" clId="{4F138C9A-8791-4BAF-B52F-1DFD9F2E424C}" dt="2024-10-21T17:17:18.008" v="1794" actId="478"/>
          <ac:picMkLst>
            <pc:docMk/>
            <pc:sldMk cId="1962271724" sldId="479"/>
            <ac:picMk id="43" creationId="{9618F4AE-24AB-2CF7-ECCA-0E92F1E4925C}"/>
          </ac:picMkLst>
        </pc:picChg>
        <pc:picChg chg="del">
          <ac:chgData name="Runzhi Zeng" userId="c18828bd27996e0b" providerId="LiveId" clId="{4F138C9A-8791-4BAF-B52F-1DFD9F2E424C}" dt="2024-10-21T17:17:18.008" v="1794" actId="478"/>
          <ac:picMkLst>
            <pc:docMk/>
            <pc:sldMk cId="1962271724" sldId="479"/>
            <ac:picMk id="44" creationId="{DA5936A2-5CE6-F2D9-F806-D9D3EA38AE29}"/>
          </ac:picMkLst>
        </pc:picChg>
        <pc:picChg chg="del">
          <ac:chgData name="Runzhi Zeng" userId="c18828bd27996e0b" providerId="LiveId" clId="{4F138C9A-8791-4BAF-B52F-1DFD9F2E424C}" dt="2024-10-21T17:17:18.008" v="1794" actId="478"/>
          <ac:picMkLst>
            <pc:docMk/>
            <pc:sldMk cId="1962271724" sldId="479"/>
            <ac:picMk id="45" creationId="{D6457596-0950-7E8C-35EF-ACC6365978BB}"/>
          </ac:picMkLst>
        </pc:picChg>
        <pc:picChg chg="del">
          <ac:chgData name="Runzhi Zeng" userId="c18828bd27996e0b" providerId="LiveId" clId="{4F138C9A-8791-4BAF-B52F-1DFD9F2E424C}" dt="2024-10-21T17:17:18.008" v="1794" actId="478"/>
          <ac:picMkLst>
            <pc:docMk/>
            <pc:sldMk cId="1962271724" sldId="479"/>
            <ac:picMk id="47" creationId="{5C6D0123-83CF-E7D2-39D5-4C7D78E4CD24}"/>
          </ac:picMkLst>
        </pc:picChg>
        <pc:picChg chg="del">
          <ac:chgData name="Runzhi Zeng" userId="c18828bd27996e0b" providerId="LiveId" clId="{4F138C9A-8791-4BAF-B52F-1DFD9F2E424C}" dt="2024-10-21T17:17:18.008" v="1794" actId="478"/>
          <ac:picMkLst>
            <pc:docMk/>
            <pc:sldMk cId="1962271724" sldId="479"/>
            <ac:picMk id="49" creationId="{40E45F38-A493-ABE3-0A8D-FA1C39AE9A96}"/>
          </ac:picMkLst>
        </pc:picChg>
        <pc:picChg chg="del">
          <ac:chgData name="Runzhi Zeng" userId="c18828bd27996e0b" providerId="LiveId" clId="{4F138C9A-8791-4BAF-B52F-1DFD9F2E424C}" dt="2024-10-21T17:17:18.008" v="1794" actId="478"/>
          <ac:picMkLst>
            <pc:docMk/>
            <pc:sldMk cId="1962271724" sldId="479"/>
            <ac:picMk id="50" creationId="{4F81B3FC-F050-D72A-0E47-DEDF66CA3B95}"/>
          </ac:picMkLst>
        </pc:picChg>
        <pc:picChg chg="del">
          <ac:chgData name="Runzhi Zeng" userId="c18828bd27996e0b" providerId="LiveId" clId="{4F138C9A-8791-4BAF-B52F-1DFD9F2E424C}" dt="2024-10-21T17:17:18.008" v="1794" actId="478"/>
          <ac:picMkLst>
            <pc:docMk/>
            <pc:sldMk cId="1962271724" sldId="479"/>
            <ac:picMk id="51" creationId="{5F105E7C-4173-FCA0-88B4-347C7A7F223C}"/>
          </ac:picMkLst>
        </pc:picChg>
        <pc:picChg chg="del">
          <ac:chgData name="Runzhi Zeng" userId="c18828bd27996e0b" providerId="LiveId" clId="{4F138C9A-8791-4BAF-B52F-1DFD9F2E424C}" dt="2024-10-21T17:17:18.008" v="1794" actId="478"/>
          <ac:picMkLst>
            <pc:docMk/>
            <pc:sldMk cId="1962271724" sldId="479"/>
            <ac:picMk id="52" creationId="{6AC9F6B6-EC2B-D870-65CE-BFA51FD66E4C}"/>
          </ac:picMkLst>
        </pc:picChg>
        <pc:cxnChg chg="del">
          <ac:chgData name="Runzhi Zeng" userId="c18828bd27996e0b" providerId="LiveId" clId="{4F138C9A-8791-4BAF-B52F-1DFD9F2E424C}" dt="2024-10-21T17:17:18.008" v="1794" actId="478"/>
          <ac:cxnSpMkLst>
            <pc:docMk/>
            <pc:sldMk cId="1962271724" sldId="479"/>
            <ac:cxnSpMk id="27" creationId="{1ABB923B-DCDF-6E7F-36F7-2EC574F33E8D}"/>
          </ac:cxnSpMkLst>
        </pc:cxnChg>
        <pc:cxnChg chg="del">
          <ac:chgData name="Runzhi Zeng" userId="c18828bd27996e0b" providerId="LiveId" clId="{4F138C9A-8791-4BAF-B52F-1DFD9F2E424C}" dt="2024-10-21T17:17:18.008" v="1794" actId="478"/>
          <ac:cxnSpMkLst>
            <pc:docMk/>
            <pc:sldMk cId="1962271724" sldId="479"/>
            <ac:cxnSpMk id="31" creationId="{4AAD7280-849A-5934-8B30-A9C3126F13C7}"/>
          </ac:cxnSpMkLst>
        </pc:cxnChg>
        <pc:cxnChg chg="del mod">
          <ac:chgData name="Runzhi Zeng" userId="c18828bd27996e0b" providerId="LiveId" clId="{4F138C9A-8791-4BAF-B52F-1DFD9F2E424C}" dt="2024-10-21T17:17:18.008" v="1794" actId="478"/>
          <ac:cxnSpMkLst>
            <pc:docMk/>
            <pc:sldMk cId="1962271724" sldId="479"/>
            <ac:cxnSpMk id="33" creationId="{FE03D053-BCC3-C0C3-0002-161F4DBEA90A}"/>
          </ac:cxnSpMkLst>
        </pc:cxnChg>
        <pc:cxnChg chg="del">
          <ac:chgData name="Runzhi Zeng" userId="c18828bd27996e0b" providerId="LiveId" clId="{4F138C9A-8791-4BAF-B52F-1DFD9F2E424C}" dt="2024-10-21T17:17:18.008" v="1794" actId="478"/>
          <ac:cxnSpMkLst>
            <pc:docMk/>
            <pc:sldMk cId="1962271724" sldId="479"/>
            <ac:cxnSpMk id="34" creationId="{370CB03A-0F03-826A-0542-CDFBAFE413D8}"/>
          </ac:cxnSpMkLst>
        </pc:cxnChg>
        <pc:cxnChg chg="del">
          <ac:chgData name="Runzhi Zeng" userId="c18828bd27996e0b" providerId="LiveId" clId="{4F138C9A-8791-4BAF-B52F-1DFD9F2E424C}" dt="2024-10-21T17:17:18.008" v="1794" actId="478"/>
          <ac:cxnSpMkLst>
            <pc:docMk/>
            <pc:sldMk cId="1962271724" sldId="479"/>
            <ac:cxnSpMk id="35" creationId="{5EC997B1-82A0-AB50-17C4-924BC666F43A}"/>
          </ac:cxnSpMkLst>
        </pc:cxnChg>
        <pc:cxnChg chg="del">
          <ac:chgData name="Runzhi Zeng" userId="c18828bd27996e0b" providerId="LiveId" clId="{4F138C9A-8791-4BAF-B52F-1DFD9F2E424C}" dt="2024-10-21T17:17:18.008" v="1794" actId="478"/>
          <ac:cxnSpMkLst>
            <pc:docMk/>
            <pc:sldMk cId="1962271724" sldId="479"/>
            <ac:cxnSpMk id="36" creationId="{DF7AE510-D582-8283-7709-D357809B826B}"/>
          </ac:cxnSpMkLst>
        </pc:cxnChg>
      </pc:sldChg>
      <pc:sldChg chg="addSp delSp modSp add mod">
        <pc:chgData name="Runzhi Zeng" userId="c18828bd27996e0b" providerId="LiveId" clId="{4F138C9A-8791-4BAF-B52F-1DFD9F2E424C}" dt="2024-10-21T18:32:04.906" v="2623" actId="20577"/>
        <pc:sldMkLst>
          <pc:docMk/>
          <pc:sldMk cId="4291468770" sldId="480"/>
        </pc:sldMkLst>
        <pc:spChg chg="del">
          <ac:chgData name="Runzhi Zeng" userId="c18828bd27996e0b" providerId="LiveId" clId="{4F138C9A-8791-4BAF-B52F-1DFD9F2E424C}" dt="2024-10-21T17:29:56.055" v="2077" actId="478"/>
          <ac:spMkLst>
            <pc:docMk/>
            <pc:sldMk cId="4291468770" sldId="480"/>
            <ac:spMk id="3" creationId="{0E13A141-747C-391D-81F3-BF05C3ABE96C}"/>
          </ac:spMkLst>
        </pc:spChg>
        <pc:spChg chg="mod">
          <ac:chgData name="Runzhi Zeng" userId="c18828bd27996e0b" providerId="LiveId" clId="{4F138C9A-8791-4BAF-B52F-1DFD9F2E424C}" dt="2024-10-21T18:32:04.906" v="2623" actId="20577"/>
          <ac:spMkLst>
            <pc:docMk/>
            <pc:sldMk cId="4291468770" sldId="480"/>
            <ac:spMk id="5" creationId="{F0E3B91D-79B5-05CA-350F-A872633C538C}"/>
          </ac:spMkLst>
        </pc:spChg>
        <pc:spChg chg="del">
          <ac:chgData name="Runzhi Zeng" userId="c18828bd27996e0b" providerId="LiveId" clId="{4F138C9A-8791-4BAF-B52F-1DFD9F2E424C}" dt="2024-10-21T17:30:02.592" v="2085" actId="478"/>
          <ac:spMkLst>
            <pc:docMk/>
            <pc:sldMk cId="4291468770" sldId="480"/>
            <ac:spMk id="7" creationId="{600BC51C-4651-DED8-A0DC-F90B320CA32A}"/>
          </ac:spMkLst>
        </pc:spChg>
        <pc:spChg chg="mod">
          <ac:chgData name="Runzhi Zeng" userId="c18828bd27996e0b" providerId="LiveId" clId="{4F138C9A-8791-4BAF-B52F-1DFD9F2E424C}" dt="2024-10-21T17:57:33.984" v="2544" actId="20577"/>
          <ac:spMkLst>
            <pc:docMk/>
            <pc:sldMk cId="4291468770" sldId="480"/>
            <ac:spMk id="8" creationId="{93171DFF-A747-6188-E7EC-B0E2C70BEDD4}"/>
          </ac:spMkLst>
        </pc:spChg>
        <pc:spChg chg="del">
          <ac:chgData name="Runzhi Zeng" userId="c18828bd27996e0b" providerId="LiveId" clId="{4F138C9A-8791-4BAF-B52F-1DFD9F2E424C}" dt="2024-10-21T17:29:58.495" v="2079" actId="478"/>
          <ac:spMkLst>
            <pc:docMk/>
            <pc:sldMk cId="4291468770" sldId="480"/>
            <ac:spMk id="12" creationId="{080781BE-57C7-8E53-23CD-4A29EB8FE90C}"/>
          </ac:spMkLst>
        </pc:spChg>
        <pc:spChg chg="del">
          <ac:chgData name="Runzhi Zeng" userId="c18828bd27996e0b" providerId="LiveId" clId="{4F138C9A-8791-4BAF-B52F-1DFD9F2E424C}" dt="2024-10-21T17:30:04.191" v="2087" actId="478"/>
          <ac:spMkLst>
            <pc:docMk/>
            <pc:sldMk cId="4291468770" sldId="480"/>
            <ac:spMk id="16" creationId="{80D3BE05-4AAA-170C-2D43-F7A937522DDE}"/>
          </ac:spMkLst>
        </pc:spChg>
        <pc:spChg chg="add del mod">
          <ac:chgData name="Runzhi Zeng" userId="c18828bd27996e0b" providerId="LiveId" clId="{4F138C9A-8791-4BAF-B52F-1DFD9F2E424C}" dt="2024-10-21T17:36:08.607" v="2166" actId="478"/>
          <ac:spMkLst>
            <pc:docMk/>
            <pc:sldMk cId="4291468770" sldId="480"/>
            <ac:spMk id="18" creationId="{1C3DCDA5-A905-949E-8B1A-E65398BD5E0C}"/>
          </ac:spMkLst>
        </pc:spChg>
        <pc:picChg chg="del">
          <ac:chgData name="Runzhi Zeng" userId="c18828bd27996e0b" providerId="LiveId" clId="{4F138C9A-8791-4BAF-B52F-1DFD9F2E424C}" dt="2024-10-21T17:29:54.912" v="2076" actId="478"/>
          <ac:picMkLst>
            <pc:docMk/>
            <pc:sldMk cId="4291468770" sldId="480"/>
            <ac:picMk id="2" creationId="{D49DACAD-4441-0EB8-D5E0-29F332FCE2EF}"/>
          </ac:picMkLst>
        </pc:picChg>
        <pc:picChg chg="del">
          <ac:chgData name="Runzhi Zeng" userId="c18828bd27996e0b" providerId="LiveId" clId="{4F138C9A-8791-4BAF-B52F-1DFD9F2E424C}" dt="2024-10-21T17:29:57.224" v="2078" actId="478"/>
          <ac:picMkLst>
            <pc:docMk/>
            <pc:sldMk cId="4291468770" sldId="480"/>
            <ac:picMk id="4" creationId="{4A468FF3-0A3A-7AE8-7390-200F82503D66}"/>
          </ac:picMkLst>
        </pc:picChg>
        <pc:picChg chg="del">
          <ac:chgData name="Runzhi Zeng" userId="c18828bd27996e0b" providerId="LiveId" clId="{4F138C9A-8791-4BAF-B52F-1DFD9F2E424C}" dt="2024-10-21T17:30:01.895" v="2084" actId="478"/>
          <ac:picMkLst>
            <pc:docMk/>
            <pc:sldMk cId="4291468770" sldId="480"/>
            <ac:picMk id="9" creationId="{47EE7807-514E-1C1A-8C0B-562EA404C488}"/>
          </ac:picMkLst>
        </pc:picChg>
        <pc:picChg chg="del">
          <ac:chgData name="Runzhi Zeng" userId="c18828bd27996e0b" providerId="LiveId" clId="{4F138C9A-8791-4BAF-B52F-1DFD9F2E424C}" dt="2024-10-21T17:29:59.863" v="2081" actId="478"/>
          <ac:picMkLst>
            <pc:docMk/>
            <pc:sldMk cId="4291468770" sldId="480"/>
            <ac:picMk id="11" creationId="{47742E00-B960-9DAE-0958-FDC2B3162837}"/>
          </ac:picMkLst>
        </pc:picChg>
        <pc:picChg chg="del">
          <ac:chgData name="Runzhi Zeng" userId="c18828bd27996e0b" providerId="LiveId" clId="{4F138C9A-8791-4BAF-B52F-1DFD9F2E424C}" dt="2024-10-21T17:29:59.353" v="2080" actId="478"/>
          <ac:picMkLst>
            <pc:docMk/>
            <pc:sldMk cId="4291468770" sldId="480"/>
            <ac:picMk id="13" creationId="{C0146EAF-7E58-7F25-A281-98AE1688BD67}"/>
          </ac:picMkLst>
        </pc:picChg>
        <pc:picChg chg="add del mod">
          <ac:chgData name="Runzhi Zeng" userId="c18828bd27996e0b" providerId="LiveId" clId="{4F138C9A-8791-4BAF-B52F-1DFD9F2E424C}" dt="2024-10-21T17:36:08.607" v="2166" actId="478"/>
          <ac:picMkLst>
            <pc:docMk/>
            <pc:sldMk cId="4291468770" sldId="480"/>
            <ac:picMk id="15" creationId="{FE10327B-1FF8-A34E-4E25-B9B9739AD9CF}"/>
          </ac:picMkLst>
        </pc:picChg>
        <pc:picChg chg="del">
          <ac:chgData name="Runzhi Zeng" userId="c18828bd27996e0b" providerId="LiveId" clId="{4F138C9A-8791-4BAF-B52F-1DFD9F2E424C}" dt="2024-10-21T17:30:03.328" v="2086" actId="478"/>
          <ac:picMkLst>
            <pc:docMk/>
            <pc:sldMk cId="4291468770" sldId="480"/>
            <ac:picMk id="17" creationId="{ACE77DF9-EB53-FAD7-C2A4-EB60C411E05B}"/>
          </ac:picMkLst>
        </pc:picChg>
        <pc:picChg chg="del">
          <ac:chgData name="Runzhi Zeng" userId="c18828bd27996e0b" providerId="LiveId" clId="{4F138C9A-8791-4BAF-B52F-1DFD9F2E424C}" dt="2024-10-21T17:30:01.342" v="2083" actId="478"/>
          <ac:picMkLst>
            <pc:docMk/>
            <pc:sldMk cId="4291468770" sldId="480"/>
            <ac:picMk id="21" creationId="{1201B2AD-4883-404A-4981-6B6AA1EE4F26}"/>
          </ac:picMkLst>
        </pc:picChg>
        <pc:cxnChg chg="del">
          <ac:chgData name="Runzhi Zeng" userId="c18828bd27996e0b" providerId="LiveId" clId="{4F138C9A-8791-4BAF-B52F-1DFD9F2E424C}" dt="2024-10-21T17:30:04.711" v="2088" actId="478"/>
          <ac:cxnSpMkLst>
            <pc:docMk/>
            <pc:sldMk cId="4291468770" sldId="480"/>
            <ac:cxnSpMk id="6" creationId="{6FA8B0C0-7DF7-A3A5-C40F-32125735AF71}"/>
          </ac:cxnSpMkLst>
        </pc:cxnChg>
        <pc:cxnChg chg="del">
          <ac:chgData name="Runzhi Zeng" userId="c18828bd27996e0b" providerId="LiveId" clId="{4F138C9A-8791-4BAF-B52F-1DFD9F2E424C}" dt="2024-10-21T17:30:00.719" v="2082" actId="478"/>
          <ac:cxnSpMkLst>
            <pc:docMk/>
            <pc:sldMk cId="4291468770" sldId="480"/>
            <ac:cxnSpMk id="14" creationId="{6332C567-7BD6-18FF-72F9-4845E6BE9F65}"/>
          </ac:cxnSpMkLst>
        </pc:cxnChg>
      </pc:sldChg>
      <pc:sldChg chg="addSp delSp modSp add mod">
        <pc:chgData name="Runzhi Zeng" userId="c18828bd27996e0b" providerId="LiveId" clId="{4F138C9A-8791-4BAF-B52F-1DFD9F2E424C}" dt="2024-10-21T17:57:25.551" v="2534" actId="20577"/>
        <pc:sldMkLst>
          <pc:docMk/>
          <pc:sldMk cId="1566079979" sldId="481"/>
        </pc:sldMkLst>
        <pc:spChg chg="del mod">
          <ac:chgData name="Runzhi Zeng" userId="c18828bd27996e0b" providerId="LiveId" clId="{4F138C9A-8791-4BAF-B52F-1DFD9F2E424C}" dt="2024-10-21T17:51:11.488" v="2293" actId="478"/>
          <ac:spMkLst>
            <pc:docMk/>
            <pc:sldMk cId="1566079979" sldId="481"/>
            <ac:spMk id="2" creationId="{8CD25939-BAB7-AA26-0439-FA2B7EFF3096}"/>
          </ac:spMkLst>
        </pc:spChg>
        <pc:spChg chg="del mod">
          <ac:chgData name="Runzhi Zeng" userId="c18828bd27996e0b" providerId="LiveId" clId="{4F138C9A-8791-4BAF-B52F-1DFD9F2E424C}" dt="2024-10-21T17:53:10.033" v="2343" actId="478"/>
          <ac:spMkLst>
            <pc:docMk/>
            <pc:sldMk cId="1566079979" sldId="481"/>
            <ac:spMk id="3" creationId="{B76A2FF9-837C-CD12-DBBB-4682C0178C95}"/>
          </ac:spMkLst>
        </pc:spChg>
        <pc:spChg chg="mod">
          <ac:chgData name="Runzhi Zeng" userId="c18828bd27996e0b" providerId="LiveId" clId="{4F138C9A-8791-4BAF-B52F-1DFD9F2E424C}" dt="2024-10-21T17:56:28.305" v="2492" actId="20577"/>
          <ac:spMkLst>
            <pc:docMk/>
            <pc:sldMk cId="1566079979" sldId="481"/>
            <ac:spMk id="5" creationId="{F0E3B91D-79B5-05CA-350F-A872633C538C}"/>
          </ac:spMkLst>
        </pc:spChg>
        <pc:spChg chg="mod">
          <ac:chgData name="Runzhi Zeng" userId="c18828bd27996e0b" providerId="LiveId" clId="{4F138C9A-8791-4BAF-B52F-1DFD9F2E424C}" dt="2024-10-21T17:57:25.551" v="2534" actId="20577"/>
          <ac:spMkLst>
            <pc:docMk/>
            <pc:sldMk cId="1566079979" sldId="481"/>
            <ac:spMk id="8" creationId="{93171DFF-A747-6188-E7EC-B0E2C70BEDD4}"/>
          </ac:spMkLst>
        </pc:spChg>
        <pc:spChg chg="add del mod">
          <ac:chgData name="Runzhi Zeng" userId="c18828bd27996e0b" providerId="LiveId" clId="{4F138C9A-8791-4BAF-B52F-1DFD9F2E424C}" dt="2024-10-21T17:53:10.033" v="2343" actId="478"/>
          <ac:spMkLst>
            <pc:docMk/>
            <pc:sldMk cId="1566079979" sldId="481"/>
            <ac:spMk id="14" creationId="{C515EBC1-2D08-8425-8063-09B176D36150}"/>
          </ac:spMkLst>
        </pc:spChg>
        <pc:spChg chg="add mod">
          <ac:chgData name="Runzhi Zeng" userId="c18828bd27996e0b" providerId="LiveId" clId="{4F138C9A-8791-4BAF-B52F-1DFD9F2E424C}" dt="2024-10-21T17:52:54.015" v="2341"/>
          <ac:spMkLst>
            <pc:docMk/>
            <pc:sldMk cId="1566079979" sldId="481"/>
            <ac:spMk id="23" creationId="{B1EA908B-7B06-355C-D56B-DF7277A84C97}"/>
          </ac:spMkLst>
        </pc:spChg>
        <pc:spChg chg="add mod">
          <ac:chgData name="Runzhi Zeng" userId="c18828bd27996e0b" providerId="LiveId" clId="{4F138C9A-8791-4BAF-B52F-1DFD9F2E424C}" dt="2024-10-21T17:52:54.755" v="2342"/>
          <ac:spMkLst>
            <pc:docMk/>
            <pc:sldMk cId="1566079979" sldId="481"/>
            <ac:spMk id="24" creationId="{B224A959-E348-4850-5B36-6905FA25C762}"/>
          </ac:spMkLst>
        </pc:spChg>
        <pc:spChg chg="del mod">
          <ac:chgData name="Runzhi Zeng" userId="c18828bd27996e0b" providerId="LiveId" clId="{4F138C9A-8791-4BAF-B52F-1DFD9F2E424C}" dt="2024-10-21T17:53:10.033" v="2343" actId="478"/>
          <ac:spMkLst>
            <pc:docMk/>
            <pc:sldMk cId="1566079979" sldId="481"/>
            <ac:spMk id="28" creationId="{BA5B9355-0686-85D9-53AE-04E30F620D8D}"/>
          </ac:spMkLst>
        </pc:spChg>
        <pc:spChg chg="add mod">
          <ac:chgData name="Runzhi Zeng" userId="c18828bd27996e0b" providerId="LiveId" clId="{4F138C9A-8791-4BAF-B52F-1DFD9F2E424C}" dt="2024-10-21T17:52:54.015" v="2341"/>
          <ac:spMkLst>
            <pc:docMk/>
            <pc:sldMk cId="1566079979" sldId="481"/>
            <ac:spMk id="29" creationId="{FA534E11-2D6B-14D5-435E-A4F8BBADC2DD}"/>
          </ac:spMkLst>
        </pc:spChg>
        <pc:spChg chg="del mod">
          <ac:chgData name="Runzhi Zeng" userId="c18828bd27996e0b" providerId="LiveId" clId="{4F138C9A-8791-4BAF-B52F-1DFD9F2E424C}" dt="2024-10-21T17:53:10.033" v="2343" actId="478"/>
          <ac:spMkLst>
            <pc:docMk/>
            <pc:sldMk cId="1566079979" sldId="481"/>
            <ac:spMk id="30" creationId="{3947A1CD-4AA0-1DBA-4658-61A47763E9BE}"/>
          </ac:spMkLst>
        </pc:spChg>
        <pc:spChg chg="add mod">
          <ac:chgData name="Runzhi Zeng" userId="c18828bd27996e0b" providerId="LiveId" clId="{4F138C9A-8791-4BAF-B52F-1DFD9F2E424C}" dt="2024-10-21T17:52:54.015" v="2341"/>
          <ac:spMkLst>
            <pc:docMk/>
            <pc:sldMk cId="1566079979" sldId="481"/>
            <ac:spMk id="32" creationId="{3F2364C2-05FF-1059-A033-CBA39C3BD9BA}"/>
          </ac:spMkLst>
        </pc:spChg>
        <pc:spChg chg="del mod">
          <ac:chgData name="Runzhi Zeng" userId="c18828bd27996e0b" providerId="LiveId" clId="{4F138C9A-8791-4BAF-B52F-1DFD9F2E424C}" dt="2024-10-21T17:53:10.033" v="2343" actId="478"/>
          <ac:spMkLst>
            <pc:docMk/>
            <pc:sldMk cId="1566079979" sldId="481"/>
            <ac:spMk id="38" creationId="{B6E609EE-B556-506C-7625-12E3CAE0BDD6}"/>
          </ac:spMkLst>
        </pc:spChg>
        <pc:spChg chg="del mod">
          <ac:chgData name="Runzhi Zeng" userId="c18828bd27996e0b" providerId="LiveId" clId="{4F138C9A-8791-4BAF-B52F-1DFD9F2E424C}" dt="2024-10-21T17:50:12.896" v="2279" actId="478"/>
          <ac:spMkLst>
            <pc:docMk/>
            <pc:sldMk cId="1566079979" sldId="481"/>
            <ac:spMk id="42" creationId="{A12FF94D-7A53-5E10-78E0-C5CF672E0917}"/>
          </ac:spMkLst>
        </pc:spChg>
        <pc:spChg chg="del mod">
          <ac:chgData name="Runzhi Zeng" userId="c18828bd27996e0b" providerId="LiveId" clId="{4F138C9A-8791-4BAF-B52F-1DFD9F2E424C}" dt="2024-10-21T17:50:16.688" v="2283" actId="478"/>
          <ac:spMkLst>
            <pc:docMk/>
            <pc:sldMk cId="1566079979" sldId="481"/>
            <ac:spMk id="46" creationId="{362976E2-F75A-ECB3-E2FC-A4013E33C371}"/>
          </ac:spMkLst>
        </pc:spChg>
        <pc:spChg chg="del mod">
          <ac:chgData name="Runzhi Zeng" userId="c18828bd27996e0b" providerId="LiveId" clId="{4F138C9A-8791-4BAF-B52F-1DFD9F2E424C}" dt="2024-10-21T17:53:10.033" v="2343" actId="478"/>
          <ac:spMkLst>
            <pc:docMk/>
            <pc:sldMk cId="1566079979" sldId="481"/>
            <ac:spMk id="48" creationId="{1D208301-4F50-D717-262E-E5FDC0DC8E51}"/>
          </ac:spMkLst>
        </pc:spChg>
        <pc:spChg chg="add mod">
          <ac:chgData name="Runzhi Zeng" userId="c18828bd27996e0b" providerId="LiveId" clId="{4F138C9A-8791-4BAF-B52F-1DFD9F2E424C}" dt="2024-10-21T17:52:54.015" v="2341"/>
          <ac:spMkLst>
            <pc:docMk/>
            <pc:sldMk cId="1566079979" sldId="481"/>
            <ac:spMk id="53" creationId="{5211D91B-FC91-6750-B0D6-4E8E812CE4C1}"/>
          </ac:spMkLst>
        </pc:spChg>
        <pc:spChg chg="add mod">
          <ac:chgData name="Runzhi Zeng" userId="c18828bd27996e0b" providerId="LiveId" clId="{4F138C9A-8791-4BAF-B52F-1DFD9F2E424C}" dt="2024-10-21T17:52:54.015" v="2341"/>
          <ac:spMkLst>
            <pc:docMk/>
            <pc:sldMk cId="1566079979" sldId="481"/>
            <ac:spMk id="54" creationId="{298884D4-CD85-01E0-7A80-CF1A8BD0944E}"/>
          </ac:spMkLst>
        </pc:spChg>
        <pc:spChg chg="add mod">
          <ac:chgData name="Runzhi Zeng" userId="c18828bd27996e0b" providerId="LiveId" clId="{4F138C9A-8791-4BAF-B52F-1DFD9F2E424C}" dt="2024-10-21T17:52:54.015" v="2341"/>
          <ac:spMkLst>
            <pc:docMk/>
            <pc:sldMk cId="1566079979" sldId="481"/>
            <ac:spMk id="57" creationId="{0031C6A6-E663-B63A-ED29-8951DC5BAB2C}"/>
          </ac:spMkLst>
        </pc:spChg>
        <pc:spChg chg="add mod">
          <ac:chgData name="Runzhi Zeng" userId="c18828bd27996e0b" providerId="LiveId" clId="{4F138C9A-8791-4BAF-B52F-1DFD9F2E424C}" dt="2024-10-21T17:52:54.015" v="2341"/>
          <ac:spMkLst>
            <pc:docMk/>
            <pc:sldMk cId="1566079979" sldId="481"/>
            <ac:spMk id="58" creationId="{B64FEF7E-0205-2C00-6EF6-7B8FD7DA771F}"/>
          </ac:spMkLst>
        </pc:spChg>
        <pc:spChg chg="add mod">
          <ac:chgData name="Runzhi Zeng" userId="c18828bd27996e0b" providerId="LiveId" clId="{4F138C9A-8791-4BAF-B52F-1DFD9F2E424C}" dt="2024-10-21T17:52:54.015" v="2341"/>
          <ac:spMkLst>
            <pc:docMk/>
            <pc:sldMk cId="1566079979" sldId="481"/>
            <ac:spMk id="59" creationId="{E04BF3FD-F092-C13F-54A2-49DCB0D06C7B}"/>
          </ac:spMkLst>
        </pc:spChg>
        <pc:spChg chg="add mod">
          <ac:chgData name="Runzhi Zeng" userId="c18828bd27996e0b" providerId="LiveId" clId="{4F138C9A-8791-4BAF-B52F-1DFD9F2E424C}" dt="2024-10-21T17:52:54.015" v="2341"/>
          <ac:spMkLst>
            <pc:docMk/>
            <pc:sldMk cId="1566079979" sldId="481"/>
            <ac:spMk id="62" creationId="{C93F354F-F5CA-4541-3CD7-CACB4B3EF2C8}"/>
          </ac:spMkLst>
        </pc:spChg>
        <pc:spChg chg="add mod">
          <ac:chgData name="Runzhi Zeng" userId="c18828bd27996e0b" providerId="LiveId" clId="{4F138C9A-8791-4BAF-B52F-1DFD9F2E424C}" dt="2024-10-21T17:52:54.015" v="2341"/>
          <ac:spMkLst>
            <pc:docMk/>
            <pc:sldMk cId="1566079979" sldId="481"/>
            <ac:spMk id="64" creationId="{0D228EF0-0CB0-A50A-4DDA-4B130E475DA1}"/>
          </ac:spMkLst>
        </pc:spChg>
        <pc:spChg chg="add del mod">
          <ac:chgData name="Runzhi Zeng" userId="c18828bd27996e0b" providerId="LiveId" clId="{4F138C9A-8791-4BAF-B52F-1DFD9F2E424C}" dt="2024-10-21T17:54:30.417" v="2387" actId="478"/>
          <ac:spMkLst>
            <pc:docMk/>
            <pc:sldMk cId="1566079979" sldId="481"/>
            <ac:spMk id="67" creationId="{B8F04B42-7D95-C9C5-F9B5-4B5F42D1F180}"/>
          </ac:spMkLst>
        </pc:spChg>
        <pc:spChg chg="add mod">
          <ac:chgData name="Runzhi Zeng" userId="c18828bd27996e0b" providerId="LiveId" clId="{4F138C9A-8791-4BAF-B52F-1DFD9F2E424C}" dt="2024-10-21T17:53:10.382" v="2344"/>
          <ac:spMkLst>
            <pc:docMk/>
            <pc:sldMk cId="1566079979" sldId="481"/>
            <ac:spMk id="68" creationId="{F5117D55-A290-61BF-70B3-6D016B7B4086}"/>
          </ac:spMkLst>
        </pc:spChg>
        <pc:spChg chg="add mod">
          <ac:chgData name="Runzhi Zeng" userId="c18828bd27996e0b" providerId="LiveId" clId="{4F138C9A-8791-4BAF-B52F-1DFD9F2E424C}" dt="2024-10-21T17:53:10.382" v="2344"/>
          <ac:spMkLst>
            <pc:docMk/>
            <pc:sldMk cId="1566079979" sldId="481"/>
            <ac:spMk id="70" creationId="{A1943C8C-CF6A-DF2B-37D1-E2AD50B30D6D}"/>
          </ac:spMkLst>
        </pc:spChg>
        <pc:spChg chg="add mod">
          <ac:chgData name="Runzhi Zeng" userId="c18828bd27996e0b" providerId="LiveId" clId="{4F138C9A-8791-4BAF-B52F-1DFD9F2E424C}" dt="2024-10-21T17:53:10.382" v="2344"/>
          <ac:spMkLst>
            <pc:docMk/>
            <pc:sldMk cId="1566079979" sldId="481"/>
            <ac:spMk id="71" creationId="{1743D798-FBB0-CC01-969F-DEBD76EBD433}"/>
          </ac:spMkLst>
        </pc:spChg>
        <pc:spChg chg="add mod">
          <ac:chgData name="Runzhi Zeng" userId="c18828bd27996e0b" providerId="LiveId" clId="{4F138C9A-8791-4BAF-B52F-1DFD9F2E424C}" dt="2024-10-21T17:53:35.537" v="2365" actId="20577"/>
          <ac:spMkLst>
            <pc:docMk/>
            <pc:sldMk cId="1566079979" sldId="481"/>
            <ac:spMk id="74" creationId="{77995194-2E23-2346-D3E9-6CBA07EB1352}"/>
          </ac:spMkLst>
        </pc:spChg>
        <pc:spChg chg="add del mod">
          <ac:chgData name="Runzhi Zeng" userId="c18828bd27996e0b" providerId="LiveId" clId="{4F138C9A-8791-4BAF-B52F-1DFD9F2E424C}" dt="2024-10-21T17:53:55.674" v="2374" actId="478"/>
          <ac:spMkLst>
            <pc:docMk/>
            <pc:sldMk cId="1566079979" sldId="481"/>
            <ac:spMk id="75" creationId="{AADD91D4-0350-BBDC-4442-59B4077CB500}"/>
          </ac:spMkLst>
        </pc:spChg>
        <pc:spChg chg="add mod">
          <ac:chgData name="Runzhi Zeng" userId="c18828bd27996e0b" providerId="LiveId" clId="{4F138C9A-8791-4BAF-B52F-1DFD9F2E424C}" dt="2024-10-21T17:53:10.382" v="2344"/>
          <ac:spMkLst>
            <pc:docMk/>
            <pc:sldMk cId="1566079979" sldId="481"/>
            <ac:spMk id="76" creationId="{D7A320DD-39CB-CC20-3D3D-520BCA3FBB3A}"/>
          </ac:spMkLst>
        </pc:spChg>
        <pc:spChg chg="add mod">
          <ac:chgData name="Runzhi Zeng" userId="c18828bd27996e0b" providerId="LiveId" clId="{4F138C9A-8791-4BAF-B52F-1DFD9F2E424C}" dt="2024-10-21T17:53:10.382" v="2344"/>
          <ac:spMkLst>
            <pc:docMk/>
            <pc:sldMk cId="1566079979" sldId="481"/>
            <ac:spMk id="79" creationId="{8900FD61-0ECA-878B-C1F8-1CD02226467D}"/>
          </ac:spMkLst>
        </pc:spChg>
        <pc:spChg chg="add mod">
          <ac:chgData name="Runzhi Zeng" userId="c18828bd27996e0b" providerId="LiveId" clId="{4F138C9A-8791-4BAF-B52F-1DFD9F2E424C}" dt="2024-10-21T17:53:40.201" v="2371" actId="20577"/>
          <ac:spMkLst>
            <pc:docMk/>
            <pc:sldMk cId="1566079979" sldId="481"/>
            <ac:spMk id="81" creationId="{246F295F-0B9D-FE9E-652E-51649693B021}"/>
          </ac:spMkLst>
        </pc:spChg>
        <pc:spChg chg="add del mod">
          <ac:chgData name="Runzhi Zeng" userId="c18828bd27996e0b" providerId="LiveId" clId="{4F138C9A-8791-4BAF-B52F-1DFD9F2E424C}" dt="2024-10-21T17:53:58.867" v="2375" actId="21"/>
          <ac:spMkLst>
            <pc:docMk/>
            <pc:sldMk cId="1566079979" sldId="481"/>
            <ac:spMk id="82" creationId="{26094C1E-5F5B-4CE0-E957-BF458E96EBE3}"/>
          </ac:spMkLst>
        </pc:spChg>
        <pc:spChg chg="add del mod">
          <ac:chgData name="Runzhi Zeng" userId="c18828bd27996e0b" providerId="LiveId" clId="{4F138C9A-8791-4BAF-B52F-1DFD9F2E424C}" dt="2024-10-21T17:54:34.352" v="2389" actId="478"/>
          <ac:spMkLst>
            <pc:docMk/>
            <pc:sldMk cId="1566079979" sldId="481"/>
            <ac:spMk id="83" creationId="{26094C1E-5F5B-4CE0-E957-BF458E96EBE3}"/>
          </ac:spMkLst>
        </pc:spChg>
        <pc:spChg chg="add del mod">
          <ac:chgData name="Runzhi Zeng" userId="c18828bd27996e0b" providerId="LiveId" clId="{4F138C9A-8791-4BAF-B52F-1DFD9F2E424C}" dt="2024-10-21T17:55:22.696" v="2400" actId="478"/>
          <ac:spMkLst>
            <pc:docMk/>
            <pc:sldMk cId="1566079979" sldId="481"/>
            <ac:spMk id="89" creationId="{D91823CA-E905-BD6A-940C-A361ABA416F5}"/>
          </ac:spMkLst>
        </pc:spChg>
        <pc:picChg chg="add mod">
          <ac:chgData name="Runzhi Zeng" userId="c18828bd27996e0b" providerId="LiveId" clId="{4F138C9A-8791-4BAF-B52F-1DFD9F2E424C}" dt="2024-10-21T17:52:54.015" v="2341"/>
          <ac:picMkLst>
            <pc:docMk/>
            <pc:sldMk cId="1566079979" sldId="481"/>
            <ac:picMk id="25" creationId="{4A156597-C6F5-1644-9E8E-4C952558FE1D}"/>
          </ac:picMkLst>
        </pc:picChg>
        <pc:picChg chg="add mod">
          <ac:chgData name="Runzhi Zeng" userId="c18828bd27996e0b" providerId="LiveId" clId="{4F138C9A-8791-4BAF-B52F-1DFD9F2E424C}" dt="2024-10-21T17:52:54.015" v="2341"/>
          <ac:picMkLst>
            <pc:docMk/>
            <pc:sldMk cId="1566079979" sldId="481"/>
            <ac:picMk id="26" creationId="{C4FC8ED0-2A69-55B8-DEBE-82D5799F5BCD}"/>
          </ac:picMkLst>
        </pc:picChg>
        <pc:picChg chg="del mod">
          <ac:chgData name="Runzhi Zeng" userId="c18828bd27996e0b" providerId="LiveId" clId="{4F138C9A-8791-4BAF-B52F-1DFD9F2E424C}" dt="2024-10-21T17:50:11.456" v="2278" actId="478"/>
          <ac:picMkLst>
            <pc:docMk/>
            <pc:sldMk cId="1566079979" sldId="481"/>
            <ac:picMk id="37" creationId="{6128A66E-A4A8-911D-5339-C9E21CF97AF4}"/>
          </ac:picMkLst>
        </pc:picChg>
        <pc:picChg chg="del mod">
          <ac:chgData name="Runzhi Zeng" userId="c18828bd27996e0b" providerId="LiveId" clId="{4F138C9A-8791-4BAF-B52F-1DFD9F2E424C}" dt="2024-10-21T17:53:10.033" v="2343" actId="478"/>
          <ac:picMkLst>
            <pc:docMk/>
            <pc:sldMk cId="1566079979" sldId="481"/>
            <ac:picMk id="40" creationId="{8F13CD67-3458-B01A-9044-DDBBD08237EF}"/>
          </ac:picMkLst>
        </pc:picChg>
        <pc:picChg chg="del mod">
          <ac:chgData name="Runzhi Zeng" userId="c18828bd27996e0b" providerId="LiveId" clId="{4F138C9A-8791-4BAF-B52F-1DFD9F2E424C}" dt="2024-10-21T17:53:10.033" v="2343" actId="478"/>
          <ac:picMkLst>
            <pc:docMk/>
            <pc:sldMk cId="1566079979" sldId="481"/>
            <ac:picMk id="41" creationId="{316FC1F5-2F2A-64AA-3664-A2A3452AA3DA}"/>
          </ac:picMkLst>
        </pc:picChg>
        <pc:picChg chg="del mod">
          <ac:chgData name="Runzhi Zeng" userId="c18828bd27996e0b" providerId="LiveId" clId="{4F138C9A-8791-4BAF-B52F-1DFD9F2E424C}" dt="2024-10-21T17:50:13.496" v="2280" actId="478"/>
          <ac:picMkLst>
            <pc:docMk/>
            <pc:sldMk cId="1566079979" sldId="481"/>
            <ac:picMk id="43" creationId="{9618F4AE-24AB-2CF7-ECCA-0E92F1E4925C}"/>
          </ac:picMkLst>
        </pc:picChg>
        <pc:picChg chg="del mod">
          <ac:chgData name="Runzhi Zeng" userId="c18828bd27996e0b" providerId="LiveId" clId="{4F138C9A-8791-4BAF-B52F-1DFD9F2E424C}" dt="2024-10-21T17:51:31.337" v="2302" actId="478"/>
          <ac:picMkLst>
            <pc:docMk/>
            <pc:sldMk cId="1566079979" sldId="481"/>
            <ac:picMk id="44" creationId="{DA5936A2-5CE6-F2D9-F806-D9D3EA38AE29}"/>
          </ac:picMkLst>
        </pc:picChg>
        <pc:picChg chg="del mod">
          <ac:chgData name="Runzhi Zeng" userId="c18828bd27996e0b" providerId="LiveId" clId="{4F138C9A-8791-4BAF-B52F-1DFD9F2E424C}" dt="2024-10-21T17:53:10.033" v="2343" actId="478"/>
          <ac:picMkLst>
            <pc:docMk/>
            <pc:sldMk cId="1566079979" sldId="481"/>
            <ac:picMk id="45" creationId="{D6457596-0950-7E8C-35EF-ACC6365978BB}"/>
          </ac:picMkLst>
        </pc:picChg>
        <pc:picChg chg="del mod">
          <ac:chgData name="Runzhi Zeng" userId="c18828bd27996e0b" providerId="LiveId" clId="{4F138C9A-8791-4BAF-B52F-1DFD9F2E424C}" dt="2024-10-21T17:50:15.536" v="2282" actId="478"/>
          <ac:picMkLst>
            <pc:docMk/>
            <pc:sldMk cId="1566079979" sldId="481"/>
            <ac:picMk id="47" creationId="{5C6D0123-83CF-E7D2-39D5-4C7D78E4CD24}"/>
          </ac:picMkLst>
        </pc:picChg>
        <pc:picChg chg="del mod">
          <ac:chgData name="Runzhi Zeng" userId="c18828bd27996e0b" providerId="LiveId" clId="{4F138C9A-8791-4BAF-B52F-1DFD9F2E424C}" dt="2024-10-21T17:53:10.033" v="2343" actId="478"/>
          <ac:picMkLst>
            <pc:docMk/>
            <pc:sldMk cId="1566079979" sldId="481"/>
            <ac:picMk id="49" creationId="{40E45F38-A493-ABE3-0A8D-FA1C39AE9A96}"/>
          </ac:picMkLst>
        </pc:picChg>
        <pc:picChg chg="del mod">
          <ac:chgData name="Runzhi Zeng" userId="c18828bd27996e0b" providerId="LiveId" clId="{4F138C9A-8791-4BAF-B52F-1DFD9F2E424C}" dt="2024-10-21T17:53:10.033" v="2343" actId="478"/>
          <ac:picMkLst>
            <pc:docMk/>
            <pc:sldMk cId="1566079979" sldId="481"/>
            <ac:picMk id="50" creationId="{4F81B3FC-F050-D72A-0E47-DEDF66CA3B95}"/>
          </ac:picMkLst>
        </pc:picChg>
        <pc:picChg chg="del mod">
          <ac:chgData name="Runzhi Zeng" userId="c18828bd27996e0b" providerId="LiveId" clId="{4F138C9A-8791-4BAF-B52F-1DFD9F2E424C}" dt="2024-10-21T17:53:10.033" v="2343" actId="478"/>
          <ac:picMkLst>
            <pc:docMk/>
            <pc:sldMk cId="1566079979" sldId="481"/>
            <ac:picMk id="51" creationId="{5F105E7C-4173-FCA0-88B4-347C7A7F223C}"/>
          </ac:picMkLst>
        </pc:picChg>
        <pc:picChg chg="del mod">
          <ac:chgData name="Runzhi Zeng" userId="c18828bd27996e0b" providerId="LiveId" clId="{4F138C9A-8791-4BAF-B52F-1DFD9F2E424C}" dt="2024-10-21T17:53:10.033" v="2343" actId="478"/>
          <ac:picMkLst>
            <pc:docMk/>
            <pc:sldMk cId="1566079979" sldId="481"/>
            <ac:picMk id="52" creationId="{6AC9F6B6-EC2B-D870-65CE-BFA51FD66E4C}"/>
          </ac:picMkLst>
        </pc:picChg>
        <pc:picChg chg="add mod">
          <ac:chgData name="Runzhi Zeng" userId="c18828bd27996e0b" providerId="LiveId" clId="{4F138C9A-8791-4BAF-B52F-1DFD9F2E424C}" dt="2024-10-21T17:53:48.866" v="2372" actId="1076"/>
          <ac:picMkLst>
            <pc:docMk/>
            <pc:sldMk cId="1566079979" sldId="481"/>
            <ac:picMk id="65" creationId="{245B788D-ECF7-3E76-BC21-BF03AABA49D6}"/>
          </ac:picMkLst>
        </pc:picChg>
        <pc:picChg chg="add mod">
          <ac:chgData name="Runzhi Zeng" userId="c18828bd27996e0b" providerId="LiveId" clId="{4F138C9A-8791-4BAF-B52F-1DFD9F2E424C}" dt="2024-10-21T17:53:10.382" v="2344"/>
          <ac:picMkLst>
            <pc:docMk/>
            <pc:sldMk cId="1566079979" sldId="481"/>
            <ac:picMk id="66" creationId="{B064132F-04FA-7340-1775-3C8E6F981AB8}"/>
          </ac:picMkLst>
        </pc:picChg>
        <pc:picChg chg="add mod">
          <ac:chgData name="Runzhi Zeng" userId="c18828bd27996e0b" providerId="LiveId" clId="{4F138C9A-8791-4BAF-B52F-1DFD9F2E424C}" dt="2024-10-21T17:54:06.748" v="2378"/>
          <ac:picMkLst>
            <pc:docMk/>
            <pc:sldMk cId="1566079979" sldId="481"/>
            <ac:picMk id="84" creationId="{8D48D22A-9907-2F75-4BD6-85C0FC9C25EC}"/>
          </ac:picMkLst>
        </pc:picChg>
        <pc:picChg chg="add mod">
          <ac:chgData name="Runzhi Zeng" userId="c18828bd27996e0b" providerId="LiveId" clId="{4F138C9A-8791-4BAF-B52F-1DFD9F2E424C}" dt="2024-10-21T17:54:32.042" v="2388" actId="1076"/>
          <ac:picMkLst>
            <pc:docMk/>
            <pc:sldMk cId="1566079979" sldId="481"/>
            <ac:picMk id="85" creationId="{F82FCD51-D59F-DE82-CD0B-5270B3D3FFFC}"/>
          </ac:picMkLst>
        </pc:picChg>
        <pc:picChg chg="add mod">
          <ac:chgData name="Runzhi Zeng" userId="c18828bd27996e0b" providerId="LiveId" clId="{4F138C9A-8791-4BAF-B52F-1DFD9F2E424C}" dt="2024-10-21T17:54:41.587" v="2391" actId="1076"/>
          <ac:picMkLst>
            <pc:docMk/>
            <pc:sldMk cId="1566079979" sldId="481"/>
            <ac:picMk id="86" creationId="{32C36784-71C0-1360-D9D9-08F89AC86E09}"/>
          </ac:picMkLst>
        </pc:picChg>
        <pc:picChg chg="add del mod">
          <ac:chgData name="Runzhi Zeng" userId="c18828bd27996e0b" providerId="LiveId" clId="{4F138C9A-8791-4BAF-B52F-1DFD9F2E424C}" dt="2024-10-21T17:55:20.760" v="2398" actId="478"/>
          <ac:picMkLst>
            <pc:docMk/>
            <pc:sldMk cId="1566079979" sldId="481"/>
            <ac:picMk id="88" creationId="{C02FAA71-ED09-9F33-01A7-A5E0C4FD92AF}"/>
          </ac:picMkLst>
        </pc:picChg>
        <pc:picChg chg="add del mod">
          <ac:chgData name="Runzhi Zeng" userId="c18828bd27996e0b" providerId="LiveId" clId="{4F138C9A-8791-4BAF-B52F-1DFD9F2E424C}" dt="2024-10-21T17:55:23.313" v="2401" actId="478"/>
          <ac:picMkLst>
            <pc:docMk/>
            <pc:sldMk cId="1566079979" sldId="481"/>
            <ac:picMk id="90" creationId="{041B6371-9551-0519-49C9-3CF33BBDE05C}"/>
          </ac:picMkLst>
        </pc:picChg>
        <pc:picChg chg="add del mod">
          <ac:chgData name="Runzhi Zeng" userId="c18828bd27996e0b" providerId="LiveId" clId="{4F138C9A-8791-4BAF-B52F-1DFD9F2E424C}" dt="2024-10-21T17:55:21.240" v="2399" actId="478"/>
          <ac:picMkLst>
            <pc:docMk/>
            <pc:sldMk cId="1566079979" sldId="481"/>
            <ac:picMk id="91" creationId="{1056B1F2-A0DF-A74D-BD7D-D162522E49E4}"/>
          </ac:picMkLst>
        </pc:picChg>
        <pc:cxnChg chg="add del mod">
          <ac:chgData name="Runzhi Zeng" userId="c18828bd27996e0b" providerId="LiveId" clId="{4F138C9A-8791-4BAF-B52F-1DFD9F2E424C}" dt="2024-10-21T17:53:10.033" v="2343" actId="478"/>
          <ac:cxnSpMkLst>
            <pc:docMk/>
            <pc:sldMk cId="1566079979" sldId="481"/>
            <ac:cxnSpMk id="22" creationId="{D111E9C7-3F25-0682-D857-3D612680AA1D}"/>
          </ac:cxnSpMkLst>
        </pc:cxnChg>
        <pc:cxnChg chg="del mod">
          <ac:chgData name="Runzhi Zeng" userId="c18828bd27996e0b" providerId="LiveId" clId="{4F138C9A-8791-4BAF-B52F-1DFD9F2E424C}" dt="2024-10-21T17:53:10.033" v="2343" actId="478"/>
          <ac:cxnSpMkLst>
            <pc:docMk/>
            <pc:sldMk cId="1566079979" sldId="481"/>
            <ac:cxnSpMk id="27" creationId="{1ABB923B-DCDF-6E7F-36F7-2EC574F33E8D}"/>
          </ac:cxnSpMkLst>
        </pc:cxnChg>
        <pc:cxnChg chg="del mod">
          <ac:chgData name="Runzhi Zeng" userId="c18828bd27996e0b" providerId="LiveId" clId="{4F138C9A-8791-4BAF-B52F-1DFD9F2E424C}" dt="2024-10-21T17:53:10.033" v="2343" actId="478"/>
          <ac:cxnSpMkLst>
            <pc:docMk/>
            <pc:sldMk cId="1566079979" sldId="481"/>
            <ac:cxnSpMk id="31" creationId="{4AAD7280-849A-5934-8B30-A9C3126F13C7}"/>
          </ac:cxnSpMkLst>
        </pc:cxnChg>
        <pc:cxnChg chg="del mod">
          <ac:chgData name="Runzhi Zeng" userId="c18828bd27996e0b" providerId="LiveId" clId="{4F138C9A-8791-4BAF-B52F-1DFD9F2E424C}" dt="2024-10-21T17:53:10.033" v="2343" actId="478"/>
          <ac:cxnSpMkLst>
            <pc:docMk/>
            <pc:sldMk cId="1566079979" sldId="481"/>
            <ac:cxnSpMk id="33" creationId="{FE03D053-BCC3-C0C3-0002-161F4DBEA90A}"/>
          </ac:cxnSpMkLst>
        </pc:cxnChg>
        <pc:cxnChg chg="del mod">
          <ac:chgData name="Runzhi Zeng" userId="c18828bd27996e0b" providerId="LiveId" clId="{4F138C9A-8791-4BAF-B52F-1DFD9F2E424C}" dt="2024-10-21T17:53:10.033" v="2343" actId="478"/>
          <ac:cxnSpMkLst>
            <pc:docMk/>
            <pc:sldMk cId="1566079979" sldId="481"/>
            <ac:cxnSpMk id="34" creationId="{370CB03A-0F03-826A-0542-CDFBAFE413D8}"/>
          </ac:cxnSpMkLst>
        </pc:cxnChg>
        <pc:cxnChg chg="del mod">
          <ac:chgData name="Runzhi Zeng" userId="c18828bd27996e0b" providerId="LiveId" clId="{4F138C9A-8791-4BAF-B52F-1DFD9F2E424C}" dt="2024-10-21T17:53:10.033" v="2343" actId="478"/>
          <ac:cxnSpMkLst>
            <pc:docMk/>
            <pc:sldMk cId="1566079979" sldId="481"/>
            <ac:cxnSpMk id="35" creationId="{5EC997B1-82A0-AB50-17C4-924BC666F43A}"/>
          </ac:cxnSpMkLst>
        </pc:cxnChg>
        <pc:cxnChg chg="del mod">
          <ac:chgData name="Runzhi Zeng" userId="c18828bd27996e0b" providerId="LiveId" clId="{4F138C9A-8791-4BAF-B52F-1DFD9F2E424C}" dt="2024-10-21T17:50:14.888" v="2281" actId="478"/>
          <ac:cxnSpMkLst>
            <pc:docMk/>
            <pc:sldMk cId="1566079979" sldId="481"/>
            <ac:cxnSpMk id="36" creationId="{DF7AE510-D582-8283-7709-D357809B826B}"/>
          </ac:cxnSpMkLst>
        </pc:cxnChg>
        <pc:cxnChg chg="add mod">
          <ac:chgData name="Runzhi Zeng" userId="c18828bd27996e0b" providerId="LiveId" clId="{4F138C9A-8791-4BAF-B52F-1DFD9F2E424C}" dt="2024-10-21T17:52:54.015" v="2341"/>
          <ac:cxnSpMkLst>
            <pc:docMk/>
            <pc:sldMk cId="1566079979" sldId="481"/>
            <ac:cxnSpMk id="39" creationId="{326C5EAA-29FF-1F35-F2E2-97CE34AFB274}"/>
          </ac:cxnSpMkLst>
        </pc:cxnChg>
        <pc:cxnChg chg="add mod">
          <ac:chgData name="Runzhi Zeng" userId="c18828bd27996e0b" providerId="LiveId" clId="{4F138C9A-8791-4BAF-B52F-1DFD9F2E424C}" dt="2024-10-21T17:52:54.015" v="2341"/>
          <ac:cxnSpMkLst>
            <pc:docMk/>
            <pc:sldMk cId="1566079979" sldId="481"/>
            <ac:cxnSpMk id="55" creationId="{D0584F4C-B4C6-206B-F17D-4822EF264D2D}"/>
          </ac:cxnSpMkLst>
        </pc:cxnChg>
        <pc:cxnChg chg="add mod">
          <ac:chgData name="Runzhi Zeng" userId="c18828bd27996e0b" providerId="LiveId" clId="{4F138C9A-8791-4BAF-B52F-1DFD9F2E424C}" dt="2024-10-21T17:52:54.015" v="2341"/>
          <ac:cxnSpMkLst>
            <pc:docMk/>
            <pc:sldMk cId="1566079979" sldId="481"/>
            <ac:cxnSpMk id="56" creationId="{B178259A-CA7E-607D-5923-494B86927B33}"/>
          </ac:cxnSpMkLst>
        </pc:cxnChg>
        <pc:cxnChg chg="add mod">
          <ac:chgData name="Runzhi Zeng" userId="c18828bd27996e0b" providerId="LiveId" clId="{4F138C9A-8791-4BAF-B52F-1DFD9F2E424C}" dt="2024-10-21T17:52:54.015" v="2341"/>
          <ac:cxnSpMkLst>
            <pc:docMk/>
            <pc:sldMk cId="1566079979" sldId="481"/>
            <ac:cxnSpMk id="60" creationId="{2FF273B6-1AD2-F1EA-1320-AFD34CE9A735}"/>
          </ac:cxnSpMkLst>
        </pc:cxnChg>
        <pc:cxnChg chg="add mod">
          <ac:chgData name="Runzhi Zeng" userId="c18828bd27996e0b" providerId="LiveId" clId="{4F138C9A-8791-4BAF-B52F-1DFD9F2E424C}" dt="2024-10-21T17:52:54.015" v="2341"/>
          <ac:cxnSpMkLst>
            <pc:docMk/>
            <pc:sldMk cId="1566079979" sldId="481"/>
            <ac:cxnSpMk id="61" creationId="{D0C5202A-EF29-1708-3EB4-58362DD1A0B5}"/>
          </ac:cxnSpMkLst>
        </pc:cxnChg>
        <pc:cxnChg chg="add mod">
          <ac:chgData name="Runzhi Zeng" userId="c18828bd27996e0b" providerId="LiveId" clId="{4F138C9A-8791-4BAF-B52F-1DFD9F2E424C}" dt="2024-10-21T17:52:54.015" v="2341"/>
          <ac:cxnSpMkLst>
            <pc:docMk/>
            <pc:sldMk cId="1566079979" sldId="481"/>
            <ac:cxnSpMk id="63" creationId="{97F2C986-7029-4B98-38FC-4657DD91D0BA}"/>
          </ac:cxnSpMkLst>
        </pc:cxnChg>
        <pc:cxnChg chg="add mod">
          <ac:chgData name="Runzhi Zeng" userId="c18828bd27996e0b" providerId="LiveId" clId="{4F138C9A-8791-4BAF-B52F-1DFD9F2E424C}" dt="2024-10-21T17:53:10.382" v="2344"/>
          <ac:cxnSpMkLst>
            <pc:docMk/>
            <pc:sldMk cId="1566079979" sldId="481"/>
            <ac:cxnSpMk id="69" creationId="{6CFB40B4-B821-3CDA-2D30-2ADEAE2FE826}"/>
          </ac:cxnSpMkLst>
        </pc:cxnChg>
        <pc:cxnChg chg="add mod">
          <ac:chgData name="Runzhi Zeng" userId="c18828bd27996e0b" providerId="LiveId" clId="{4F138C9A-8791-4BAF-B52F-1DFD9F2E424C}" dt="2024-10-21T17:53:10.382" v="2344"/>
          <ac:cxnSpMkLst>
            <pc:docMk/>
            <pc:sldMk cId="1566079979" sldId="481"/>
            <ac:cxnSpMk id="72" creationId="{B4D66DD9-FF73-3FFF-02DB-83004DED1D81}"/>
          </ac:cxnSpMkLst>
        </pc:cxnChg>
        <pc:cxnChg chg="add mod">
          <ac:chgData name="Runzhi Zeng" userId="c18828bd27996e0b" providerId="LiveId" clId="{4F138C9A-8791-4BAF-B52F-1DFD9F2E424C}" dt="2024-10-21T17:53:10.382" v="2344"/>
          <ac:cxnSpMkLst>
            <pc:docMk/>
            <pc:sldMk cId="1566079979" sldId="481"/>
            <ac:cxnSpMk id="73" creationId="{F4E5F49A-22DB-670D-7A67-78C44450C307}"/>
          </ac:cxnSpMkLst>
        </pc:cxnChg>
        <pc:cxnChg chg="add mod">
          <ac:chgData name="Runzhi Zeng" userId="c18828bd27996e0b" providerId="LiveId" clId="{4F138C9A-8791-4BAF-B52F-1DFD9F2E424C}" dt="2024-10-21T17:54:48.370" v="2392" actId="14100"/>
          <ac:cxnSpMkLst>
            <pc:docMk/>
            <pc:sldMk cId="1566079979" sldId="481"/>
            <ac:cxnSpMk id="77" creationId="{D5ADF259-60B7-1541-CA9B-32AFD8D4F821}"/>
          </ac:cxnSpMkLst>
        </pc:cxnChg>
        <pc:cxnChg chg="add mod">
          <ac:chgData name="Runzhi Zeng" userId="c18828bd27996e0b" providerId="LiveId" clId="{4F138C9A-8791-4BAF-B52F-1DFD9F2E424C}" dt="2024-10-21T17:53:10.382" v="2344"/>
          <ac:cxnSpMkLst>
            <pc:docMk/>
            <pc:sldMk cId="1566079979" sldId="481"/>
            <ac:cxnSpMk id="78" creationId="{5CD699FA-78FA-5207-179C-6363F32FDB2B}"/>
          </ac:cxnSpMkLst>
        </pc:cxnChg>
        <pc:cxnChg chg="add mod">
          <ac:chgData name="Runzhi Zeng" userId="c18828bd27996e0b" providerId="LiveId" clId="{4F138C9A-8791-4BAF-B52F-1DFD9F2E424C}" dt="2024-10-21T17:53:10.382" v="2344"/>
          <ac:cxnSpMkLst>
            <pc:docMk/>
            <pc:sldMk cId="1566079979" sldId="481"/>
            <ac:cxnSpMk id="80" creationId="{6B0069D3-1BDA-4ECD-DD51-9C28B6ADEA03}"/>
          </ac:cxnSpMkLst>
        </pc:cxnChg>
        <pc:cxnChg chg="add del mod">
          <ac:chgData name="Runzhi Zeng" userId="c18828bd27996e0b" providerId="LiveId" clId="{4F138C9A-8791-4BAF-B52F-1DFD9F2E424C}" dt="2024-10-21T17:55:20.240" v="2397" actId="478"/>
          <ac:cxnSpMkLst>
            <pc:docMk/>
            <pc:sldMk cId="1566079979" sldId="481"/>
            <ac:cxnSpMk id="92" creationId="{C047F798-6022-77F7-2451-D583DCEAF419}"/>
          </ac:cxnSpMkLst>
        </pc:cxnChg>
      </pc:sldChg>
      <pc:sldChg chg="addSp modSp add mod">
        <pc:chgData name="Runzhi Zeng" userId="c18828bd27996e0b" providerId="LiveId" clId="{4F138C9A-8791-4BAF-B52F-1DFD9F2E424C}" dt="2024-10-21T18:34:48.808" v="2682" actId="113"/>
        <pc:sldMkLst>
          <pc:docMk/>
          <pc:sldMk cId="2231934209" sldId="482"/>
        </pc:sldMkLst>
        <pc:spChg chg="add mod">
          <ac:chgData name="Runzhi Zeng" userId="c18828bd27996e0b" providerId="LiveId" clId="{4F138C9A-8791-4BAF-B52F-1DFD9F2E424C}" dt="2024-10-21T18:34:48.808" v="2682" actId="113"/>
          <ac:spMkLst>
            <pc:docMk/>
            <pc:sldMk cId="2231934209" sldId="482"/>
            <ac:spMk id="6" creationId="{A2997B6A-AA2A-3E4A-7071-30B288756C21}"/>
          </ac:spMkLst>
        </pc:spChg>
        <pc:spChg chg="mod">
          <ac:chgData name="Runzhi Zeng" userId="c18828bd27996e0b" providerId="LiveId" clId="{4F138C9A-8791-4BAF-B52F-1DFD9F2E424C}" dt="2024-10-21T18:32:51.811" v="2632" actId="1076"/>
          <ac:spMkLst>
            <pc:docMk/>
            <pc:sldMk cId="2231934209" sldId="482"/>
            <ac:spMk id="8" creationId="{93171DFF-A747-6188-E7EC-B0E2C70BEDD4}"/>
          </ac:spMkLst>
        </pc:spChg>
      </pc:sldChg>
      <pc:sldMasterChg chg="delSldLayout">
        <pc:chgData name="Runzhi Zeng" userId="c18828bd27996e0b" providerId="LiveId" clId="{4F138C9A-8791-4BAF-B52F-1DFD9F2E424C}" dt="2024-10-19T14:24:21.420" v="883" actId="47"/>
        <pc:sldMasterMkLst>
          <pc:docMk/>
          <pc:sldMasterMk cId="3665477642" sldId="2147483648"/>
        </pc:sldMasterMkLst>
        <pc:sldLayoutChg chg="del">
          <pc:chgData name="Runzhi Zeng" userId="c18828bd27996e0b" providerId="LiveId" clId="{4F138C9A-8791-4BAF-B52F-1DFD9F2E424C}" dt="2024-10-19T14:24:21.420" v="883" actId="47"/>
          <pc:sldLayoutMkLst>
            <pc:docMk/>
            <pc:sldMasterMk cId="3665477642" sldId="2147483648"/>
            <pc:sldLayoutMk cId="1838189106" sldId="2147483654"/>
          </pc:sldLayoutMkLst>
        </pc:sldLayoutChg>
      </pc:sldMasterChg>
    </pc:docChg>
  </pc:docChgLst>
  <pc:docChgLst>
    <pc:chgData name="Runzhi Zeng" userId="c18828bd27996e0b" providerId="LiveId" clId="{348BA90B-D991-4F91-9125-99C44E4089A7}"/>
    <pc:docChg chg="undo custSel addSld modSld">
      <pc:chgData name="Runzhi Zeng" userId="c18828bd27996e0b" providerId="LiveId" clId="{348BA90B-D991-4F91-9125-99C44E4089A7}" dt="2024-10-20T17:38:16.388" v="2560" actId="403"/>
      <pc:docMkLst>
        <pc:docMk/>
      </pc:docMkLst>
      <pc:sldChg chg="modSp mod">
        <pc:chgData name="Runzhi Zeng" userId="c18828bd27996e0b" providerId="LiveId" clId="{348BA90B-D991-4F91-9125-99C44E4089A7}" dt="2024-10-20T17:19:34.341" v="2451" actId="255"/>
        <pc:sldMkLst>
          <pc:docMk/>
          <pc:sldMk cId="3131463171" sldId="257"/>
        </pc:sldMkLst>
        <pc:spChg chg="mod">
          <ac:chgData name="Runzhi Zeng" userId="c18828bd27996e0b" providerId="LiveId" clId="{348BA90B-D991-4F91-9125-99C44E4089A7}" dt="2024-10-20T17:19:34.341" v="2451" actId="255"/>
          <ac:spMkLst>
            <pc:docMk/>
            <pc:sldMk cId="3131463171" sldId="257"/>
            <ac:spMk id="3" creationId="{A173AB33-808E-56C2-F6A7-E8A2695558BD}"/>
          </ac:spMkLst>
        </pc:spChg>
      </pc:sldChg>
      <pc:sldChg chg="modSp mod">
        <pc:chgData name="Runzhi Zeng" userId="c18828bd27996e0b" providerId="LiveId" clId="{348BA90B-D991-4F91-9125-99C44E4089A7}" dt="2024-10-20T17:19:55.498" v="2465" actId="20577"/>
        <pc:sldMkLst>
          <pc:docMk/>
          <pc:sldMk cId="3087253165" sldId="258"/>
        </pc:sldMkLst>
        <pc:spChg chg="mod">
          <ac:chgData name="Runzhi Zeng" userId="c18828bd27996e0b" providerId="LiveId" clId="{348BA90B-D991-4F91-9125-99C44E4089A7}" dt="2024-10-20T17:19:55.498" v="2465" actId="20577"/>
          <ac:spMkLst>
            <pc:docMk/>
            <pc:sldMk cId="3087253165" sldId="258"/>
            <ac:spMk id="3" creationId="{A173AB33-808E-56C2-F6A7-E8A2695558BD}"/>
          </ac:spMkLst>
        </pc:spChg>
      </pc:sldChg>
      <pc:sldChg chg="modSp mod">
        <pc:chgData name="Runzhi Zeng" userId="c18828bd27996e0b" providerId="LiveId" clId="{348BA90B-D991-4F91-9125-99C44E4089A7}" dt="2024-10-20T17:22:00.878" v="2474" actId="20577"/>
        <pc:sldMkLst>
          <pc:docMk/>
          <pc:sldMk cId="2290321696" sldId="259"/>
        </pc:sldMkLst>
        <pc:spChg chg="mod">
          <ac:chgData name="Runzhi Zeng" userId="c18828bd27996e0b" providerId="LiveId" clId="{348BA90B-D991-4F91-9125-99C44E4089A7}" dt="2024-10-20T17:22:00.878" v="2474" actId="20577"/>
          <ac:spMkLst>
            <pc:docMk/>
            <pc:sldMk cId="2290321696" sldId="259"/>
            <ac:spMk id="5" creationId="{F0E3B91D-79B5-05CA-350F-A872633C538C}"/>
          </ac:spMkLst>
        </pc:spChg>
      </pc:sldChg>
      <pc:sldChg chg="modSp add mod">
        <pc:chgData name="Runzhi Zeng" userId="c18828bd27996e0b" providerId="LiveId" clId="{348BA90B-D991-4F91-9125-99C44E4089A7}" dt="2024-10-17T09:25:11.713" v="1413" actId="20577"/>
        <pc:sldMkLst>
          <pc:docMk/>
          <pc:sldMk cId="3526283463" sldId="260"/>
        </pc:sldMkLst>
        <pc:spChg chg="mod">
          <ac:chgData name="Runzhi Zeng" userId="c18828bd27996e0b" providerId="LiveId" clId="{348BA90B-D991-4F91-9125-99C44E4089A7}" dt="2024-10-17T09:25:11.713" v="1413" actId="20577"/>
          <ac:spMkLst>
            <pc:docMk/>
            <pc:sldMk cId="3526283463" sldId="260"/>
            <ac:spMk id="5" creationId="{F0E3B91D-79B5-05CA-350F-A872633C538C}"/>
          </ac:spMkLst>
        </pc:spChg>
      </pc:sldChg>
      <pc:sldChg chg="modSp add mod">
        <pc:chgData name="Runzhi Zeng" userId="c18828bd27996e0b" providerId="LiveId" clId="{348BA90B-D991-4F91-9125-99C44E4089A7}" dt="2024-10-17T11:40:27.669" v="2174" actId="20577"/>
        <pc:sldMkLst>
          <pc:docMk/>
          <pc:sldMk cId="3992905389" sldId="261"/>
        </pc:sldMkLst>
        <pc:spChg chg="mod">
          <ac:chgData name="Runzhi Zeng" userId="c18828bd27996e0b" providerId="LiveId" clId="{348BA90B-D991-4F91-9125-99C44E4089A7}" dt="2024-10-17T11:40:27.669" v="2174" actId="20577"/>
          <ac:spMkLst>
            <pc:docMk/>
            <pc:sldMk cId="3992905389" sldId="261"/>
            <ac:spMk id="5" creationId="{F0E3B91D-79B5-05CA-350F-A872633C538C}"/>
          </ac:spMkLst>
        </pc:spChg>
        <pc:spChg chg="mod">
          <ac:chgData name="Runzhi Zeng" userId="c18828bd27996e0b" providerId="LiveId" clId="{348BA90B-D991-4F91-9125-99C44E4089A7}" dt="2024-10-17T09:33:10.185" v="1464" actId="20577"/>
          <ac:spMkLst>
            <pc:docMk/>
            <pc:sldMk cId="3992905389" sldId="261"/>
            <ac:spMk id="8" creationId="{93171DFF-A747-6188-E7EC-B0E2C70BEDD4}"/>
          </ac:spMkLst>
        </pc:spChg>
      </pc:sldChg>
      <pc:sldChg chg="modSp add mod">
        <pc:chgData name="Runzhi Zeng" userId="c18828bd27996e0b" providerId="LiveId" clId="{348BA90B-D991-4F91-9125-99C44E4089A7}" dt="2024-10-17T11:41:36.765" v="2208" actId="20577"/>
        <pc:sldMkLst>
          <pc:docMk/>
          <pc:sldMk cId="2716730529" sldId="262"/>
        </pc:sldMkLst>
        <pc:spChg chg="mod">
          <ac:chgData name="Runzhi Zeng" userId="c18828bd27996e0b" providerId="LiveId" clId="{348BA90B-D991-4F91-9125-99C44E4089A7}" dt="2024-10-17T11:41:36.765" v="2208" actId="20577"/>
          <ac:spMkLst>
            <pc:docMk/>
            <pc:sldMk cId="2716730529" sldId="262"/>
            <ac:spMk id="5" creationId="{F0E3B91D-79B5-05CA-350F-A872633C538C}"/>
          </ac:spMkLst>
        </pc:spChg>
      </pc:sldChg>
      <pc:sldChg chg="modSp add mod">
        <pc:chgData name="Runzhi Zeng" userId="c18828bd27996e0b" providerId="LiveId" clId="{348BA90B-D991-4F91-9125-99C44E4089A7}" dt="2024-10-17T11:43:25.945" v="2236" actId="20577"/>
        <pc:sldMkLst>
          <pc:docMk/>
          <pc:sldMk cId="3672404355" sldId="263"/>
        </pc:sldMkLst>
        <pc:spChg chg="mod">
          <ac:chgData name="Runzhi Zeng" userId="c18828bd27996e0b" providerId="LiveId" clId="{348BA90B-D991-4F91-9125-99C44E4089A7}" dt="2024-10-17T11:43:25.945" v="2236" actId="20577"/>
          <ac:spMkLst>
            <pc:docMk/>
            <pc:sldMk cId="3672404355" sldId="263"/>
            <ac:spMk id="5" creationId="{F0E3B91D-79B5-05CA-350F-A872633C538C}"/>
          </ac:spMkLst>
        </pc:spChg>
      </pc:sldChg>
      <pc:sldChg chg="addSp modSp add mod">
        <pc:chgData name="Runzhi Zeng" userId="c18828bd27996e0b" providerId="LiveId" clId="{348BA90B-D991-4F91-9125-99C44E4089A7}" dt="2024-10-20T17:25:24.235" v="2510" actId="1076"/>
        <pc:sldMkLst>
          <pc:docMk/>
          <pc:sldMk cId="1931795217" sldId="264"/>
        </pc:sldMkLst>
        <pc:spChg chg="mod">
          <ac:chgData name="Runzhi Zeng" userId="c18828bd27996e0b" providerId="LiveId" clId="{348BA90B-D991-4F91-9125-99C44E4089A7}" dt="2024-10-20T17:23:34.474" v="2476"/>
          <ac:spMkLst>
            <pc:docMk/>
            <pc:sldMk cId="1931795217" sldId="264"/>
            <ac:spMk id="5" creationId="{F0E3B91D-79B5-05CA-350F-A872633C538C}"/>
          </ac:spMkLst>
        </pc:spChg>
        <pc:spChg chg="mod">
          <ac:chgData name="Runzhi Zeng" userId="c18828bd27996e0b" providerId="LiveId" clId="{348BA90B-D991-4F91-9125-99C44E4089A7}" dt="2024-10-20T17:25:24.235" v="2510" actId="1076"/>
          <ac:spMkLst>
            <pc:docMk/>
            <pc:sldMk cId="1931795217" sldId="264"/>
            <ac:spMk id="7" creationId="{176D1704-23C3-194A-38F1-61E72766CAE8}"/>
          </ac:spMkLst>
        </pc:spChg>
        <pc:spChg chg="add mod">
          <ac:chgData name="Runzhi Zeng" userId="c18828bd27996e0b" providerId="LiveId" clId="{348BA90B-D991-4F91-9125-99C44E4089A7}" dt="2024-10-20T17:24:02.047" v="2498" actId="1076"/>
          <ac:spMkLst>
            <pc:docMk/>
            <pc:sldMk cId="1931795217" sldId="264"/>
            <ac:spMk id="10" creationId="{210F0079-58CC-74EE-F98B-8BAAABD70809}"/>
          </ac:spMkLst>
        </pc:spChg>
        <pc:spChg chg="add mod">
          <ac:chgData name="Runzhi Zeng" userId="c18828bd27996e0b" providerId="LiveId" clId="{348BA90B-D991-4F91-9125-99C44E4089A7}" dt="2024-10-20T17:25:02.112" v="2506"/>
          <ac:spMkLst>
            <pc:docMk/>
            <pc:sldMk cId="1931795217" sldId="264"/>
            <ac:spMk id="11" creationId="{5D5A5180-AA23-71C8-38E8-138F7C339EAC}"/>
          </ac:spMkLst>
        </pc:spChg>
        <pc:cxnChg chg="mod">
          <ac:chgData name="Runzhi Zeng" userId="c18828bd27996e0b" providerId="LiveId" clId="{348BA90B-D991-4F91-9125-99C44E4089A7}" dt="2024-10-20T17:25:14.400" v="2509" actId="1076"/>
          <ac:cxnSpMkLst>
            <pc:docMk/>
            <pc:sldMk cId="1931795217" sldId="264"/>
            <ac:cxnSpMk id="9" creationId="{BF1308D7-5C38-9F46-5D15-45CD6B4C5509}"/>
          </ac:cxnSpMkLst>
        </pc:cxnChg>
      </pc:sldChg>
      <pc:sldChg chg="modSp add mod">
        <pc:chgData name="Runzhi Zeng" userId="c18828bd27996e0b" providerId="LiveId" clId="{348BA90B-D991-4F91-9125-99C44E4089A7}" dt="2024-10-17T11:47:44.820" v="2355" actId="20577"/>
        <pc:sldMkLst>
          <pc:docMk/>
          <pc:sldMk cId="4199147344" sldId="265"/>
        </pc:sldMkLst>
        <pc:spChg chg="mod">
          <ac:chgData name="Runzhi Zeng" userId="c18828bd27996e0b" providerId="LiveId" clId="{348BA90B-D991-4F91-9125-99C44E4089A7}" dt="2024-10-17T11:47:44.820" v="2355" actId="20577"/>
          <ac:spMkLst>
            <pc:docMk/>
            <pc:sldMk cId="4199147344" sldId="265"/>
            <ac:spMk id="5" creationId="{F0E3B91D-79B5-05CA-350F-A872633C538C}"/>
          </ac:spMkLst>
        </pc:spChg>
      </pc:sldChg>
      <pc:sldChg chg="modSp add mod">
        <pc:chgData name="Runzhi Zeng" userId="c18828bd27996e0b" providerId="LiveId" clId="{348BA90B-D991-4F91-9125-99C44E4089A7}" dt="2024-10-17T11:47:39.419" v="2349" actId="20577"/>
        <pc:sldMkLst>
          <pc:docMk/>
          <pc:sldMk cId="2113515311" sldId="266"/>
        </pc:sldMkLst>
        <pc:spChg chg="mod">
          <ac:chgData name="Runzhi Zeng" userId="c18828bd27996e0b" providerId="LiveId" clId="{348BA90B-D991-4F91-9125-99C44E4089A7}" dt="2024-10-17T11:47:39.419" v="2349" actId="20577"/>
          <ac:spMkLst>
            <pc:docMk/>
            <pc:sldMk cId="2113515311" sldId="266"/>
            <ac:spMk id="5" creationId="{F0E3B91D-79B5-05CA-350F-A872633C538C}"/>
          </ac:spMkLst>
        </pc:spChg>
      </pc:sldChg>
      <pc:sldChg chg="modSp add mod">
        <pc:chgData name="Runzhi Zeng" userId="c18828bd27996e0b" providerId="LiveId" clId="{348BA90B-D991-4F91-9125-99C44E4089A7}" dt="2024-10-17T11:48:05.032" v="2371" actId="20577"/>
        <pc:sldMkLst>
          <pc:docMk/>
          <pc:sldMk cId="3908619072" sldId="267"/>
        </pc:sldMkLst>
        <pc:spChg chg="mod">
          <ac:chgData name="Runzhi Zeng" userId="c18828bd27996e0b" providerId="LiveId" clId="{348BA90B-D991-4F91-9125-99C44E4089A7}" dt="2024-10-17T11:48:05.032" v="2371" actId="20577"/>
          <ac:spMkLst>
            <pc:docMk/>
            <pc:sldMk cId="3908619072" sldId="267"/>
            <ac:spMk id="5" creationId="{F0E3B91D-79B5-05CA-350F-A872633C538C}"/>
          </ac:spMkLst>
        </pc:spChg>
      </pc:sldChg>
      <pc:sldChg chg="addSp delSp modSp mod">
        <pc:chgData name="Runzhi Zeng" userId="c18828bd27996e0b" providerId="LiveId" clId="{348BA90B-D991-4F91-9125-99C44E4089A7}" dt="2024-10-20T17:24:52.096" v="2505"/>
        <pc:sldMkLst>
          <pc:docMk/>
          <pc:sldMk cId="1823335537" sldId="467"/>
        </pc:sldMkLst>
        <pc:spChg chg="add mod">
          <ac:chgData name="Runzhi Zeng" userId="c18828bd27996e0b" providerId="LiveId" clId="{348BA90B-D991-4F91-9125-99C44E4089A7}" dt="2024-10-20T17:24:42.308" v="2504"/>
          <ac:spMkLst>
            <pc:docMk/>
            <pc:sldMk cId="1823335537" sldId="467"/>
            <ac:spMk id="5" creationId="{90964C0F-07A8-CC29-788E-8B2711AAC083}"/>
          </ac:spMkLst>
        </pc:spChg>
        <pc:spChg chg="add mod">
          <ac:chgData name="Runzhi Zeng" userId="c18828bd27996e0b" providerId="LiveId" clId="{348BA90B-D991-4F91-9125-99C44E4089A7}" dt="2024-10-20T17:24:52.096" v="2505"/>
          <ac:spMkLst>
            <pc:docMk/>
            <pc:sldMk cId="1823335537" sldId="467"/>
            <ac:spMk id="6" creationId="{4E0D1C6D-627D-39E8-540A-227734DE5FB0}"/>
          </ac:spMkLst>
        </pc:spChg>
        <pc:spChg chg="add mod">
          <ac:chgData name="Runzhi Zeng" userId="c18828bd27996e0b" providerId="LiveId" clId="{348BA90B-D991-4F91-9125-99C44E4089A7}" dt="2024-10-20T17:24:52.096" v="2505"/>
          <ac:spMkLst>
            <pc:docMk/>
            <pc:sldMk cId="1823335537" sldId="467"/>
            <ac:spMk id="7" creationId="{A9FAD9D8-0E08-B727-67CE-B83A5D8388B5}"/>
          </ac:spMkLst>
        </pc:spChg>
        <pc:spChg chg="del">
          <ac:chgData name="Runzhi Zeng" userId="c18828bd27996e0b" providerId="LiveId" clId="{348BA90B-D991-4F91-9125-99C44E4089A7}" dt="2024-10-20T17:24:41.929" v="2503" actId="478"/>
          <ac:spMkLst>
            <pc:docMk/>
            <pc:sldMk cId="1823335537" sldId="467"/>
            <ac:spMk id="11" creationId="{4C1513C1-F6FF-8E28-FD8E-27942A17352F}"/>
          </ac:spMkLst>
        </pc:spChg>
      </pc:sldChg>
      <pc:sldChg chg="addSp modSp mod">
        <pc:chgData name="Runzhi Zeng" userId="c18828bd27996e0b" providerId="LiveId" clId="{348BA90B-D991-4F91-9125-99C44E4089A7}" dt="2024-10-20T17:24:29.349" v="2502" actId="167"/>
        <pc:sldMkLst>
          <pc:docMk/>
          <pc:sldMk cId="4218618705" sldId="468"/>
        </pc:sldMkLst>
        <pc:spChg chg="add mod">
          <ac:chgData name="Runzhi Zeng" userId="c18828bd27996e0b" providerId="LiveId" clId="{348BA90B-D991-4F91-9125-99C44E4089A7}" dt="2024-10-20T17:24:12.448" v="2500"/>
          <ac:spMkLst>
            <pc:docMk/>
            <pc:sldMk cId="4218618705" sldId="468"/>
            <ac:spMk id="5" creationId="{A190D923-2429-FC6A-6097-EE284C0429A1}"/>
          </ac:spMkLst>
        </pc:spChg>
        <pc:spChg chg="mod">
          <ac:chgData name="Runzhi Zeng" userId="c18828bd27996e0b" providerId="LiveId" clId="{348BA90B-D991-4F91-9125-99C44E4089A7}" dt="2024-10-20T17:24:18.822" v="2501" actId="1076"/>
          <ac:spMkLst>
            <pc:docMk/>
            <pc:sldMk cId="4218618705" sldId="468"/>
            <ac:spMk id="11" creationId="{4C1513C1-F6FF-8E28-FD8E-27942A17352F}"/>
          </ac:spMkLst>
        </pc:spChg>
        <pc:spChg chg="ord">
          <ac:chgData name="Runzhi Zeng" userId="c18828bd27996e0b" providerId="LiveId" clId="{348BA90B-D991-4F91-9125-99C44E4089A7}" dt="2024-10-20T17:24:29.349" v="2502" actId="167"/>
          <ac:spMkLst>
            <pc:docMk/>
            <pc:sldMk cId="4218618705" sldId="468"/>
            <ac:spMk id="16" creationId="{90CE0765-B3A1-7D71-8472-E9C097D8D7B5}"/>
          </ac:spMkLst>
        </pc:spChg>
      </pc:sldChg>
      <pc:sldChg chg="modSp">
        <pc:chgData name="Runzhi Zeng" userId="c18828bd27996e0b" providerId="LiveId" clId="{348BA90B-D991-4F91-9125-99C44E4089A7}" dt="2024-10-20T17:34:34.403" v="2559" actId="20577"/>
        <pc:sldMkLst>
          <pc:docMk/>
          <pc:sldMk cId="177177065" sldId="469"/>
        </pc:sldMkLst>
        <pc:spChg chg="mod">
          <ac:chgData name="Runzhi Zeng" userId="c18828bd27996e0b" providerId="LiveId" clId="{348BA90B-D991-4F91-9125-99C44E4089A7}" dt="2024-10-20T17:34:34.403" v="2559" actId="20577"/>
          <ac:spMkLst>
            <pc:docMk/>
            <pc:sldMk cId="177177065" sldId="469"/>
            <ac:spMk id="11" creationId="{4C1513C1-F6FF-8E28-FD8E-27942A17352F}"/>
          </ac:spMkLst>
        </pc:spChg>
      </pc:sldChg>
      <pc:sldChg chg="modSp mod">
        <pc:chgData name="Runzhi Zeng" userId="c18828bd27996e0b" providerId="LiveId" clId="{348BA90B-D991-4F91-9125-99C44E4089A7}" dt="2024-10-20T17:31:36.590" v="2555" actId="113"/>
        <pc:sldMkLst>
          <pc:docMk/>
          <pc:sldMk cId="1209020964" sldId="470"/>
        </pc:sldMkLst>
        <pc:spChg chg="mod">
          <ac:chgData name="Runzhi Zeng" userId="c18828bd27996e0b" providerId="LiveId" clId="{348BA90B-D991-4F91-9125-99C44E4089A7}" dt="2024-10-20T17:31:36.590" v="2555" actId="113"/>
          <ac:spMkLst>
            <pc:docMk/>
            <pc:sldMk cId="1209020964" sldId="470"/>
            <ac:spMk id="4" creationId="{FFE01E8B-9C24-877C-C13C-0A8F0D3C2A10}"/>
          </ac:spMkLst>
        </pc:spChg>
      </pc:sldChg>
      <pc:sldChg chg="modSp mod">
        <pc:chgData name="Runzhi Zeng" userId="c18828bd27996e0b" providerId="LiveId" clId="{348BA90B-D991-4F91-9125-99C44E4089A7}" dt="2024-10-20T17:38:16.388" v="2560" actId="403"/>
        <pc:sldMkLst>
          <pc:docMk/>
          <pc:sldMk cId="1030466646" sldId="472"/>
        </pc:sldMkLst>
        <pc:spChg chg="mod">
          <ac:chgData name="Runzhi Zeng" userId="c18828bd27996e0b" providerId="LiveId" clId="{348BA90B-D991-4F91-9125-99C44E4089A7}" dt="2024-10-20T17:38:16.388" v="2560" actId="403"/>
          <ac:spMkLst>
            <pc:docMk/>
            <pc:sldMk cId="1030466646" sldId="472"/>
            <ac:spMk id="5" creationId="{F0E3B91D-79B5-05CA-350F-A872633C53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C33B0-80DC-4294-B18C-3662044EC73F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D83D7-0150-4659-902E-4242E9FC70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19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D83D7-0150-4659-902E-4242E9FC702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54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D83D7-0150-4659-902E-4242E9FC702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087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D83D7-0150-4659-902E-4242E9FC702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435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D83D7-0150-4659-902E-4242E9FC702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803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D83D7-0150-4659-902E-4242E9FC702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85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41886-B49A-7AB0-2503-4836F808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DB984C-063E-4FE9-BF9C-EAB68BD1772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CF119-D526-FC55-95E7-5BB7339C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9D032-21F1-143B-E182-9A792EFF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3831FC-14D3-4696-B82E-F255E5B01F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8630F4-309E-B317-277E-6EC112CA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93" y="489520"/>
            <a:ext cx="10977014" cy="882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38A902-550B-60C7-E577-71AA3B24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493" y="1530657"/>
            <a:ext cx="10977014" cy="45077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871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3DF3-6981-7EB8-857F-9EA5EDDB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87F0-D1BC-1ACE-9266-5D6A7BF43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5E24E-4769-8C52-DA3F-E1B51D05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DB984C-063E-4FE9-BF9C-EAB68BD1772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72780-7454-C9EB-D65E-E756BA31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E0343-5540-10F4-F62B-5E208E32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3831FC-14D3-4696-B82E-F255E5B0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5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5BFE-B470-B553-0714-E394A5A3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C2C-E213-C5BC-3372-052AA2038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7B607-EA10-465A-4168-66B2EC3B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DB984C-063E-4FE9-BF9C-EAB68BD1772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3A54E-0076-2207-DE9D-4FC50FD5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4E864-52EE-52F0-4A91-43BB561B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3831FC-14D3-4696-B82E-F255E5B0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573D-C260-B9A1-C05E-7DA03E8F8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DC00-E75E-9DA0-117A-3A4D39750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7DC2D-387F-FEA5-2014-A572D5E7E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95AB3-5C4A-6C93-1164-960E8CDE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DB984C-063E-4FE9-BF9C-EAB68BD1772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F6508-C790-63DC-9C6D-2E5CA10D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62308-A02A-0503-AAC1-596B4D12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3831FC-14D3-4696-B82E-F255E5B0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7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661A-6A8B-80E1-28A4-1F8D5FFC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F3DB5-2A31-6A2D-7387-3C69F29C1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3F858-D47E-0BA7-0FF1-8373C199D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38DFC-64B4-5499-F2D2-FD1CAB4B6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81204-F27B-7376-57F4-04CC4B965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70857-1E3C-64A5-B331-826266F8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DB984C-063E-4FE9-BF9C-EAB68BD1772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1660D-AA62-AD25-E1EB-E11BC8BE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77AE7-BEDB-13B0-AB0F-B8111697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3831FC-14D3-4696-B82E-F255E5B0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B21989B3-6BFB-2D12-FB00-E425FDD44B9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276" y="6118692"/>
            <a:ext cx="2287622" cy="6603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FA6E5-77E0-3BF7-51B8-BE95554C7E1A}"/>
              </a:ext>
            </a:extLst>
          </p:cNvPr>
          <p:cNvCxnSpPr>
            <a:cxnSpLocks/>
          </p:cNvCxnSpPr>
          <p:nvPr userDrawn="1"/>
        </p:nvCxnSpPr>
        <p:spPr>
          <a:xfrm>
            <a:off x="493018" y="6061696"/>
            <a:ext cx="11208774" cy="0"/>
          </a:xfrm>
          <a:prstGeom prst="line">
            <a:avLst/>
          </a:prstGeom>
          <a:ln w="19050">
            <a:solidFill>
              <a:srgbClr val="C6105B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7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unzhizeng.github.io/CE-w2425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alois/Counter_Mod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sv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9.sv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7.sv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9.sv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.sv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7.svg"/><Relationship Id="rId7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9.svg"/><Relationship Id="rId10" Type="http://schemas.openxmlformats.org/officeDocument/2006/relationships/image" Target="../media/image34.png"/><Relationship Id="rId4" Type="http://schemas.openxmlformats.org/officeDocument/2006/relationships/image" Target="../media/image8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.svg"/><Relationship Id="rId7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6.png"/><Relationship Id="rId5" Type="http://schemas.openxmlformats.org/officeDocument/2006/relationships/image" Target="../media/image9.svg"/><Relationship Id="rId10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3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40.png"/><Relationship Id="rId4" Type="http://schemas.openxmlformats.org/officeDocument/2006/relationships/image" Target="../media/image7.sv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nzhizeng.github.io/CE-w2425" TargetMode="External"/><Relationship Id="rId2" Type="http://schemas.openxmlformats.org/officeDocument/2006/relationships/hyperlink" Target="mailto:runzhi.zeng@uni-kassel.d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39.png"/><Relationship Id="rId4" Type="http://schemas.openxmlformats.org/officeDocument/2006/relationships/image" Target="../media/image7.sv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12" Type="http://schemas.openxmlformats.org/officeDocument/2006/relationships/image" Target="../media/image3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40.png"/><Relationship Id="rId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7.svg"/><Relationship Id="rId9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6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46.png"/><Relationship Id="rId5" Type="http://schemas.openxmlformats.org/officeDocument/2006/relationships/image" Target="../media/image8.png"/><Relationship Id="rId10" Type="http://schemas.openxmlformats.org/officeDocument/2006/relationships/image" Target="../media/image49.png"/><Relationship Id="rId4" Type="http://schemas.openxmlformats.org/officeDocument/2006/relationships/image" Target="../media/image7.svg"/><Relationship Id="rId9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50.png"/><Relationship Id="rId5" Type="http://schemas.openxmlformats.org/officeDocument/2006/relationships/image" Target="../media/image8.png"/><Relationship Id="rId10" Type="http://schemas.openxmlformats.org/officeDocument/2006/relationships/image" Target="../media/image46.png"/><Relationship Id="rId4" Type="http://schemas.openxmlformats.org/officeDocument/2006/relationships/image" Target="../media/image7.svg"/><Relationship Id="rId9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1.png"/><Relationship Id="rId7" Type="http://schemas.openxmlformats.org/officeDocument/2006/relationships/image" Target="../media/image9.sv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5.png"/><Relationship Id="rId5" Type="http://schemas.openxmlformats.org/officeDocument/2006/relationships/image" Target="../media/image7.svg"/><Relationship Id="rId10" Type="http://schemas.openxmlformats.org/officeDocument/2006/relationships/image" Target="../media/image54.png"/><Relationship Id="rId4" Type="http://schemas.openxmlformats.org/officeDocument/2006/relationships/image" Target="../media/image6.png"/><Relationship Id="rId9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K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sv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svg"/><Relationship Id="rId10" Type="http://schemas.openxmlformats.org/officeDocument/2006/relationships/image" Target="../media/image4.sv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CCA0-DAF9-4DEB-2E7D-3CA98A02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5" y="535456"/>
            <a:ext cx="10829365" cy="831663"/>
          </a:xfrm>
        </p:spPr>
        <p:txBody>
          <a:bodyPr anchor="ctr"/>
          <a:lstStyle/>
          <a:p>
            <a:r>
              <a:rPr lang="en-US" sz="4000" b="1">
                <a:solidFill>
                  <a:srgbClr val="C6105B"/>
                </a:solidFill>
              </a:rPr>
              <a:t>Cryptography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3AB33-808E-56C2-F6A7-E8A269555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5" y="1528481"/>
            <a:ext cx="11156577" cy="4446495"/>
          </a:xfrm>
        </p:spPr>
        <p:txBody>
          <a:bodyPr/>
          <a:lstStyle/>
          <a:p>
            <a:r>
              <a:rPr lang="en-US" sz="2400"/>
              <a:t>Lecture 1 (Oct 23, 2024)</a:t>
            </a:r>
            <a:endParaRPr lang="en-US" sz="2400">
              <a:solidFill>
                <a:srgbClr val="FFFFFF"/>
              </a:solidFill>
            </a:endParaRPr>
          </a:p>
          <a:p>
            <a:endParaRPr lang="en-US" sz="2400"/>
          </a:p>
          <a:p>
            <a:r>
              <a:rPr lang="en-US" sz="2400"/>
              <a:t>Today’s notes: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/>
              <a:t>Main contents of this course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/>
              <a:t>Symmetric Primitives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/>
              <a:t>Diffie-Hellman Key Exchange, </a:t>
            </a:r>
            <a:r>
              <a:rPr lang="en-US" sz="2000" err="1"/>
              <a:t>ElGamal</a:t>
            </a:r>
            <a:r>
              <a:rPr lang="en-US" sz="2000"/>
              <a:t> Encryption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/>
              <a:t>Signature</a:t>
            </a:r>
          </a:p>
          <a:p>
            <a:endParaRPr lang="en-US" sz="2400"/>
          </a:p>
          <a:p>
            <a:r>
              <a:rPr lang="en-US" sz="2400"/>
              <a:t>Slides and example code can be found on:</a:t>
            </a:r>
          </a:p>
          <a:p>
            <a:pPr lvl="1"/>
            <a:r>
              <a:rPr lang="en-US" sz="1800">
                <a:hlinkClick r:id="rId2"/>
              </a:rPr>
              <a:t>https://runzhizeng.github.io/CE-w2425</a:t>
            </a:r>
            <a:r>
              <a:rPr lang="en-US" sz="1800"/>
              <a:t> </a:t>
            </a:r>
            <a:endParaRPr lang="en-US" sz="2200"/>
          </a:p>
          <a:p>
            <a:pPr lvl="1"/>
            <a:endParaRPr lang="en-US" sz="20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3146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3171DFF-A747-6188-E7EC-B0E2C70BEDD4}"/>
              </a:ext>
            </a:extLst>
          </p:cNvPr>
          <p:cNvSpPr txBox="1">
            <a:spLocks/>
          </p:cNvSpPr>
          <p:nvPr/>
        </p:nvSpPr>
        <p:spPr>
          <a:xfrm>
            <a:off x="524435" y="535456"/>
            <a:ext cx="10829365" cy="8316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C6105B"/>
                </a:solidFill>
              </a:rPr>
              <a:t>Cryptography primitives - AE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E3B91D-79B5-05CA-350F-A872633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8481"/>
            <a:ext cx="10744200" cy="444649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Authenticated Encryption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Symmetric Encryption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Not only </a:t>
            </a:r>
            <a:r>
              <a:rPr lang="en-US" sz="2000" b="1"/>
              <a:t>Confidentiality</a:t>
            </a:r>
            <a:r>
              <a:rPr lang="en-US" sz="2000"/>
              <a:t>, but also </a:t>
            </a:r>
            <a:r>
              <a:rPr lang="en-US" sz="2000" b="1"/>
              <a:t>Integrity</a:t>
            </a:r>
          </a:p>
          <a:p>
            <a:pPr lvl="1"/>
            <a:endParaRPr lang="en-US" sz="1800"/>
          </a:p>
        </p:txBody>
      </p:sp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49DACAD-4441-0EB8-D5E0-29F332FCE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950" y="4041357"/>
            <a:ext cx="1009598" cy="1009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3A141-747C-391D-81F3-BF05C3ABE96C}"/>
              </a:ext>
            </a:extLst>
          </p:cNvPr>
          <p:cNvSpPr txBox="1"/>
          <p:nvPr/>
        </p:nvSpPr>
        <p:spPr>
          <a:xfrm>
            <a:off x="2399721" y="4923023"/>
            <a:ext cx="20720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/>
              <a:t>(without          …) </a:t>
            </a:r>
          </a:p>
        </p:txBody>
      </p:sp>
      <p:pic>
        <p:nvPicPr>
          <p:cNvPr id="4" name="Graphic 3" descr="Key with solid fill">
            <a:extLst>
              <a:ext uri="{FF2B5EF4-FFF2-40B4-BE49-F238E27FC236}">
                <a16:creationId xmlns:a16="http://schemas.microsoft.com/office/drawing/2014/main" id="{4A468FF3-0A3A-7AE8-7390-200F82503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0058" y="4907634"/>
            <a:ext cx="375242" cy="37524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A8B0C0-7DF7-A3A5-C40F-32125735AF71}"/>
              </a:ext>
            </a:extLst>
          </p:cNvPr>
          <p:cNvCxnSpPr>
            <a:cxnSpLocks/>
          </p:cNvCxnSpPr>
          <p:nvPr/>
        </p:nvCxnSpPr>
        <p:spPr>
          <a:xfrm>
            <a:off x="3434866" y="3700509"/>
            <a:ext cx="0" cy="43497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00BC51C-4651-DED8-A0DC-F90B320CA32A}"/>
              </a:ext>
            </a:extLst>
          </p:cNvPr>
          <p:cNvSpPr txBox="1"/>
          <p:nvPr/>
        </p:nvSpPr>
        <p:spPr>
          <a:xfrm>
            <a:off x="5481778" y="2926978"/>
            <a:ext cx="10761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/>
              <a:t>ciphertext</a:t>
            </a: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7EE7807-514E-1C1A-8C0B-562EA404C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359" y="3284542"/>
            <a:ext cx="434977" cy="434977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7742E00-B960-9DAE-0958-FDC2B3162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487" y="4041357"/>
            <a:ext cx="1009598" cy="10095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781BE-57C7-8E53-23CD-4A29EB8FE90C}"/>
              </a:ext>
            </a:extLst>
          </p:cNvPr>
          <p:cNvSpPr txBox="1"/>
          <p:nvPr/>
        </p:nvSpPr>
        <p:spPr>
          <a:xfrm>
            <a:off x="4979258" y="4923023"/>
            <a:ext cx="20720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/>
              <a:t>(without          …) </a:t>
            </a:r>
          </a:p>
        </p:txBody>
      </p:sp>
      <p:pic>
        <p:nvPicPr>
          <p:cNvPr id="13" name="Graphic 12" descr="Key with solid fill">
            <a:extLst>
              <a:ext uri="{FF2B5EF4-FFF2-40B4-BE49-F238E27FC236}">
                <a16:creationId xmlns:a16="http://schemas.microsoft.com/office/drawing/2014/main" id="{C0146EAF-7E58-7F25-A281-98AE1688B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9595" y="4907634"/>
            <a:ext cx="375242" cy="37524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32C567-7BD6-18FF-72F9-4845E6BE9F65}"/>
              </a:ext>
            </a:extLst>
          </p:cNvPr>
          <p:cNvCxnSpPr>
            <a:cxnSpLocks/>
          </p:cNvCxnSpPr>
          <p:nvPr/>
        </p:nvCxnSpPr>
        <p:spPr>
          <a:xfrm flipV="1">
            <a:off x="6019848" y="3688143"/>
            <a:ext cx="0" cy="43497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D3BE05-4AAA-170C-2D43-F7A937522DDE}"/>
              </a:ext>
            </a:extLst>
          </p:cNvPr>
          <p:cNvSpPr txBox="1"/>
          <p:nvPr/>
        </p:nvSpPr>
        <p:spPr>
          <a:xfrm>
            <a:off x="2896796" y="2926978"/>
            <a:ext cx="10761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/>
              <a:t>ciphertext</a:t>
            </a:r>
          </a:p>
        </p:txBody>
      </p:sp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CE77DF9-EB53-FAD7-C2A4-EB60C411E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7377" y="3265532"/>
            <a:ext cx="434977" cy="434977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1201B2AD-4883-404A-4981-6B6AA1EE4F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02359" y="3742380"/>
            <a:ext cx="455094" cy="4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19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3171DFF-A747-6188-E7EC-B0E2C70BEDD4}"/>
              </a:ext>
            </a:extLst>
          </p:cNvPr>
          <p:cNvSpPr txBox="1">
            <a:spLocks/>
          </p:cNvSpPr>
          <p:nvPr/>
        </p:nvSpPr>
        <p:spPr>
          <a:xfrm>
            <a:off x="524435" y="535456"/>
            <a:ext cx="10829365" cy="8316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C6105B"/>
                </a:solidFill>
              </a:rPr>
              <a:t>Cryptography primitives - AE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E3B91D-79B5-05CA-350F-A872633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8481"/>
            <a:ext cx="10744200" cy="444649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Authenticated Encryption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Symmetric Encryption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Not only </a:t>
            </a:r>
            <a:r>
              <a:rPr lang="en-US" sz="2000" b="1"/>
              <a:t>Confidentiality</a:t>
            </a:r>
            <a:r>
              <a:rPr lang="en-US" sz="2000"/>
              <a:t>, but also </a:t>
            </a:r>
            <a:r>
              <a:rPr lang="en-US" sz="2000" b="1"/>
              <a:t>Integrity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200" b="1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Approaches to authenticated encryption: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Encrypt-then-MAC (</a:t>
            </a:r>
            <a:r>
              <a:rPr lang="en-US" sz="2000" err="1"/>
              <a:t>EtM</a:t>
            </a:r>
            <a:r>
              <a:rPr lang="en-US" sz="2000"/>
              <a:t>), ...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000"/>
          </a:p>
          <a:p>
            <a:r>
              <a:rPr lang="en-US" sz="2400"/>
              <a:t>Authenticated Encryption </a:t>
            </a:r>
            <a:r>
              <a:rPr lang="en-US" sz="2400" b="1"/>
              <a:t>with Associated Data (AEAD)</a:t>
            </a:r>
          </a:p>
          <a:p>
            <a:pPr lvl="1"/>
            <a:r>
              <a:rPr lang="en-US" sz="2000"/>
              <a:t>Ensure the message </a:t>
            </a:r>
            <a:r>
              <a:rPr lang="en-US" sz="2000" b="1"/>
              <a:t>and additional data (like headers) </a:t>
            </a:r>
            <a:r>
              <a:rPr lang="en-US" sz="2000"/>
              <a:t>are authenticated and encrypted securely.</a:t>
            </a:r>
          </a:p>
          <a:p>
            <a:pPr lvl="1"/>
            <a:r>
              <a:rPr lang="en-US" sz="2000"/>
              <a:t>AES-GCM mode (</a:t>
            </a:r>
            <a:r>
              <a:rPr lang="en-US" sz="2000">
                <a:hlinkClick r:id="rId2"/>
              </a:rPr>
              <a:t>https://en.wikipedia.org/wiki/Galois/Counter_Mode</a:t>
            </a:r>
            <a:r>
              <a:rPr lang="en-US" sz="2000"/>
              <a:t>), ChaCha20-Poly1305, ...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6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3171DFF-A747-6188-E7EC-B0E2C70BEDD4}"/>
              </a:ext>
            </a:extLst>
          </p:cNvPr>
          <p:cNvSpPr txBox="1">
            <a:spLocks/>
          </p:cNvSpPr>
          <p:nvPr/>
        </p:nvSpPr>
        <p:spPr>
          <a:xfrm>
            <a:off x="524435" y="535456"/>
            <a:ext cx="10829365" cy="8316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C6105B"/>
                </a:solidFill>
              </a:rPr>
              <a:t>Cryptography primitives - DHKE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E3B91D-79B5-05CA-350F-A872633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8481"/>
            <a:ext cx="10744200" cy="444649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Diffie-Hellman Key Exchange</a:t>
            </a:r>
            <a:endParaRPr lang="en-US" sz="2200"/>
          </a:p>
          <a:p>
            <a:pPr lvl="1"/>
            <a:endParaRPr lang="en-US" sz="1800"/>
          </a:p>
        </p:txBody>
      </p:sp>
      <p:pic>
        <p:nvPicPr>
          <p:cNvPr id="2" name="Graphic 1" descr="Female Profile outline">
            <a:extLst>
              <a:ext uri="{FF2B5EF4-FFF2-40B4-BE49-F238E27FC236}">
                <a16:creationId xmlns:a16="http://schemas.microsoft.com/office/drawing/2014/main" id="{D3888BBB-CC18-685C-5280-BBAFBEC83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7172" y="2447402"/>
            <a:ext cx="914400" cy="914400"/>
          </a:xfrm>
          <a:prstGeom prst="rect">
            <a:avLst/>
          </a:prstGeom>
        </p:spPr>
      </p:pic>
      <p:pic>
        <p:nvPicPr>
          <p:cNvPr id="3" name="Graphic 2" descr="Male profile outline">
            <a:extLst>
              <a:ext uri="{FF2B5EF4-FFF2-40B4-BE49-F238E27FC236}">
                <a16:creationId xmlns:a16="http://schemas.microsoft.com/office/drawing/2014/main" id="{A92B3969-D718-9862-71DE-62C9B0D88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2125" y="2447402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Plassholder for innhold 2">
                <a:extLst>
                  <a:ext uri="{FF2B5EF4-FFF2-40B4-BE49-F238E27FC236}">
                    <a16:creationId xmlns:a16="http://schemas.microsoft.com/office/drawing/2014/main" id="{CD4673B8-87A4-07A6-2EEC-18117F053B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5962" y="2456587"/>
                <a:ext cx="3910348" cy="666785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NO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: </a:t>
                </a:r>
              </a:p>
              <a:p>
                <a:pPr algn="ctr"/>
                <a:r>
                  <a:rPr lang="en-US" sz="1600">
                    <a:solidFill>
                      <a:schemeClr val="bg1">
                        <a:lumMod val="50000"/>
                      </a:schemeClr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600">
                    <a:solidFill>
                      <a:schemeClr val="bg1">
                        <a:lumMod val="50000"/>
                      </a:schemeClr>
                    </a:solidFill>
                  </a:rPr>
                  <a:t>-order group </a:t>
                </a:r>
                <a14:m>
                  <m:oMath xmlns:m="http://schemas.openxmlformats.org/officeDocument/2006/math">
                    <m:r>
                      <a:rPr lang="en-NO" sz="1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  <m:r>
                      <a:rPr lang="en-NO" sz="1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>
                    <a:solidFill>
                      <a:schemeClr val="bg1">
                        <a:lumMod val="50000"/>
                      </a:schemeClr>
                    </a:solidFill>
                  </a:rPr>
                  <a:t>with a generator </a:t>
                </a:r>
                <a14:m>
                  <m:oMath xmlns:m="http://schemas.openxmlformats.org/officeDocument/2006/math">
                    <m:r>
                      <a:rPr lang="de-DE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endParaRPr lang="en-NO" sz="16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sz="2000"/>
              </a:p>
            </p:txBody>
          </p:sp>
        </mc:Choice>
        <mc:Fallback>
          <p:sp>
            <p:nvSpPr>
              <p:cNvPr id="4" name="Plassholder for innhold 2">
                <a:extLst>
                  <a:ext uri="{FF2B5EF4-FFF2-40B4-BE49-F238E27FC236}">
                    <a16:creationId xmlns:a16="http://schemas.microsoft.com/office/drawing/2014/main" id="{CD4673B8-87A4-07A6-2EEC-18117F053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962" y="2456587"/>
                <a:ext cx="3910348" cy="666785"/>
              </a:xfrm>
              <a:prstGeom prst="rect">
                <a:avLst/>
              </a:prstGeom>
              <a:blipFill>
                <a:blip r:embed="rId6"/>
                <a:stretch>
                  <a:fillRect t="-2752" b="-14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40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3171DFF-A747-6188-E7EC-B0E2C70BEDD4}"/>
              </a:ext>
            </a:extLst>
          </p:cNvPr>
          <p:cNvSpPr txBox="1">
            <a:spLocks/>
          </p:cNvSpPr>
          <p:nvPr/>
        </p:nvSpPr>
        <p:spPr>
          <a:xfrm>
            <a:off x="524435" y="535456"/>
            <a:ext cx="10829365" cy="8316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C6105B"/>
                </a:solidFill>
              </a:rPr>
              <a:t>Cryptography primitives - DHKE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E3B91D-79B5-05CA-350F-A872633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8481"/>
            <a:ext cx="10744200" cy="444649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Diffie-Hellman Key Exchange</a:t>
            </a:r>
            <a:endParaRPr lang="en-US" sz="2200"/>
          </a:p>
          <a:p>
            <a:pPr lvl="1"/>
            <a:endParaRPr lang="en-US" sz="1800"/>
          </a:p>
        </p:txBody>
      </p:sp>
      <p:pic>
        <p:nvPicPr>
          <p:cNvPr id="2" name="Graphic 1" descr="Female Profile outline">
            <a:extLst>
              <a:ext uri="{FF2B5EF4-FFF2-40B4-BE49-F238E27FC236}">
                <a16:creationId xmlns:a16="http://schemas.microsoft.com/office/drawing/2014/main" id="{D3888BBB-CC18-685C-5280-BBAFBEC83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7172" y="2447402"/>
            <a:ext cx="914400" cy="914400"/>
          </a:xfrm>
          <a:prstGeom prst="rect">
            <a:avLst/>
          </a:prstGeom>
        </p:spPr>
      </p:pic>
      <p:pic>
        <p:nvPicPr>
          <p:cNvPr id="3" name="Graphic 2" descr="Male profile outline">
            <a:extLst>
              <a:ext uri="{FF2B5EF4-FFF2-40B4-BE49-F238E27FC236}">
                <a16:creationId xmlns:a16="http://schemas.microsoft.com/office/drawing/2014/main" id="{A92B3969-D718-9862-71DE-62C9B0D88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2125" y="2447402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Plassholder for innhold 2">
                <a:extLst>
                  <a:ext uri="{FF2B5EF4-FFF2-40B4-BE49-F238E27FC236}">
                    <a16:creationId xmlns:a16="http://schemas.microsoft.com/office/drawing/2014/main" id="{CD4673B8-87A4-07A6-2EEC-18117F053B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5962" y="2456587"/>
                <a:ext cx="3910348" cy="666785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NO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: </a:t>
                </a:r>
              </a:p>
              <a:p>
                <a:pPr algn="ctr"/>
                <a:r>
                  <a:rPr lang="en-US" sz="1600">
                    <a:solidFill>
                      <a:schemeClr val="bg1">
                        <a:lumMod val="50000"/>
                      </a:schemeClr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600">
                    <a:solidFill>
                      <a:schemeClr val="bg1">
                        <a:lumMod val="50000"/>
                      </a:schemeClr>
                    </a:solidFill>
                  </a:rPr>
                  <a:t>-order group </a:t>
                </a:r>
                <a14:m>
                  <m:oMath xmlns:m="http://schemas.openxmlformats.org/officeDocument/2006/math">
                    <m:r>
                      <a:rPr lang="en-NO" sz="1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  <m:r>
                      <a:rPr lang="en-NO" sz="1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>
                    <a:solidFill>
                      <a:schemeClr val="bg1">
                        <a:lumMod val="50000"/>
                      </a:schemeClr>
                    </a:solidFill>
                  </a:rPr>
                  <a:t>with a generator </a:t>
                </a:r>
                <a14:m>
                  <m:oMath xmlns:m="http://schemas.openxmlformats.org/officeDocument/2006/math">
                    <m:r>
                      <a:rPr lang="de-DE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endParaRPr lang="en-NO" sz="16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sz="2000"/>
              </a:p>
            </p:txBody>
          </p:sp>
        </mc:Choice>
        <mc:Fallback>
          <p:sp>
            <p:nvSpPr>
              <p:cNvPr id="4" name="Plassholder for innhold 2">
                <a:extLst>
                  <a:ext uri="{FF2B5EF4-FFF2-40B4-BE49-F238E27FC236}">
                    <a16:creationId xmlns:a16="http://schemas.microsoft.com/office/drawing/2014/main" id="{CD4673B8-87A4-07A6-2EEC-18117F053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962" y="2456587"/>
                <a:ext cx="3910348" cy="666785"/>
              </a:xfrm>
              <a:prstGeom prst="rect">
                <a:avLst/>
              </a:prstGeom>
              <a:blipFill>
                <a:blip r:embed="rId6"/>
                <a:stretch>
                  <a:fillRect t="-2752" b="-14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A2997B6A-AA2A-3E4A-7071-30B288756C21}"/>
              </a:ext>
            </a:extLst>
          </p:cNvPr>
          <p:cNvSpPr/>
          <p:nvPr/>
        </p:nvSpPr>
        <p:spPr>
          <a:xfrm>
            <a:off x="4747927" y="4018391"/>
            <a:ext cx="3489022" cy="1902797"/>
          </a:xfrm>
          <a:prstGeom prst="cloudCallout">
            <a:avLst>
              <a:gd name="adj1" fmla="val -12859"/>
              <a:gd name="adj2" fmla="val -90454"/>
            </a:avLst>
          </a:prstGeom>
          <a:noFill/>
          <a:ln>
            <a:solidFill>
              <a:srgbClr val="C610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It can be an 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elliptic curve group </a:t>
            </a:r>
            <a:r>
              <a:rPr lang="en-US">
                <a:solidFill>
                  <a:schemeClr val="tx1"/>
                </a:solidFill>
              </a:rPr>
              <a:t>or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a </a:t>
            </a:r>
            <a:r>
              <a:rPr lang="en-US" b="1">
                <a:solidFill>
                  <a:schemeClr val="tx1"/>
                </a:solidFill>
              </a:rPr>
              <a:t>group of integers modulo n</a:t>
            </a:r>
            <a:r>
              <a:rPr lang="en-US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1934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3171DFF-A747-6188-E7EC-B0E2C70BEDD4}"/>
              </a:ext>
            </a:extLst>
          </p:cNvPr>
          <p:cNvSpPr txBox="1">
            <a:spLocks/>
          </p:cNvSpPr>
          <p:nvPr/>
        </p:nvSpPr>
        <p:spPr>
          <a:xfrm>
            <a:off x="524435" y="535456"/>
            <a:ext cx="10829365" cy="8316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C6105B"/>
                </a:solidFill>
              </a:rPr>
              <a:t>Cryptography primitives - DHKE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E3B91D-79B5-05CA-350F-A872633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8481"/>
            <a:ext cx="10744200" cy="444649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Diffie-Hellman Key Exchange</a:t>
            </a:r>
            <a:endParaRPr lang="en-US" sz="2200"/>
          </a:p>
          <a:p>
            <a:pPr lvl="1"/>
            <a:endParaRPr lang="en-US" sz="1800"/>
          </a:p>
        </p:txBody>
      </p:sp>
      <p:pic>
        <p:nvPicPr>
          <p:cNvPr id="2" name="Graphic 1" descr="Female Profile outline">
            <a:extLst>
              <a:ext uri="{FF2B5EF4-FFF2-40B4-BE49-F238E27FC236}">
                <a16:creationId xmlns:a16="http://schemas.microsoft.com/office/drawing/2014/main" id="{D3888BBB-CC18-685C-5280-BBAFBEC83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7172" y="2447402"/>
            <a:ext cx="914400" cy="914400"/>
          </a:xfrm>
          <a:prstGeom prst="rect">
            <a:avLst/>
          </a:prstGeom>
        </p:spPr>
      </p:pic>
      <p:pic>
        <p:nvPicPr>
          <p:cNvPr id="3" name="Graphic 2" descr="Male profile outline">
            <a:extLst>
              <a:ext uri="{FF2B5EF4-FFF2-40B4-BE49-F238E27FC236}">
                <a16:creationId xmlns:a16="http://schemas.microsoft.com/office/drawing/2014/main" id="{A92B3969-D718-9862-71DE-62C9B0D88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2125" y="2447402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Plassholder for innhold 2">
                <a:extLst>
                  <a:ext uri="{FF2B5EF4-FFF2-40B4-BE49-F238E27FC236}">
                    <a16:creationId xmlns:a16="http://schemas.microsoft.com/office/drawing/2014/main" id="{CD4673B8-87A4-07A6-2EEC-18117F053B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5962" y="2456587"/>
                <a:ext cx="3910348" cy="666785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NO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: </a:t>
                </a:r>
              </a:p>
              <a:p>
                <a:pPr algn="ctr"/>
                <a:r>
                  <a:rPr lang="en-US" sz="1600">
                    <a:solidFill>
                      <a:schemeClr val="bg1">
                        <a:lumMod val="50000"/>
                      </a:schemeClr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600">
                    <a:solidFill>
                      <a:schemeClr val="bg1">
                        <a:lumMod val="50000"/>
                      </a:schemeClr>
                    </a:solidFill>
                  </a:rPr>
                  <a:t>-order group </a:t>
                </a:r>
                <a14:m>
                  <m:oMath xmlns:m="http://schemas.openxmlformats.org/officeDocument/2006/math">
                    <m:r>
                      <a:rPr lang="en-NO" sz="1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  <m:r>
                      <a:rPr lang="en-NO" sz="1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>
                    <a:solidFill>
                      <a:schemeClr val="bg1">
                        <a:lumMod val="50000"/>
                      </a:schemeClr>
                    </a:solidFill>
                  </a:rPr>
                  <a:t>with a generator </a:t>
                </a:r>
                <a14:m>
                  <m:oMath xmlns:m="http://schemas.openxmlformats.org/officeDocument/2006/math">
                    <m:r>
                      <a:rPr lang="de-DE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endParaRPr lang="en-NO" sz="16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sz="2000"/>
              </a:p>
            </p:txBody>
          </p:sp>
        </mc:Choice>
        <mc:Fallback>
          <p:sp>
            <p:nvSpPr>
              <p:cNvPr id="4" name="Plassholder for innhold 2">
                <a:extLst>
                  <a:ext uri="{FF2B5EF4-FFF2-40B4-BE49-F238E27FC236}">
                    <a16:creationId xmlns:a16="http://schemas.microsoft.com/office/drawing/2014/main" id="{CD4673B8-87A4-07A6-2EEC-18117F053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962" y="2456587"/>
                <a:ext cx="3910348" cy="666785"/>
              </a:xfrm>
              <a:prstGeom prst="rect">
                <a:avLst/>
              </a:prstGeom>
              <a:blipFill>
                <a:blip r:embed="rId6"/>
                <a:stretch>
                  <a:fillRect t="-2752" b="-14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lassholder for innhold 2">
                <a:extLst>
                  <a:ext uri="{FF2B5EF4-FFF2-40B4-BE49-F238E27FC236}">
                    <a16:creationId xmlns:a16="http://schemas.microsoft.com/office/drawing/2014/main" id="{05F074BB-1D1F-81D8-2A55-E2C7597458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3305" y="3509961"/>
                <a:ext cx="1938709" cy="509404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$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6" name="Plassholder for innhold 2">
                <a:extLst>
                  <a:ext uri="{FF2B5EF4-FFF2-40B4-BE49-F238E27FC236}">
                    <a16:creationId xmlns:a16="http://schemas.microsoft.com/office/drawing/2014/main" id="{05F074BB-1D1F-81D8-2A55-E2C759745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305" y="3509961"/>
                <a:ext cx="1938709" cy="5094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Plassholder for innhold 2">
                <a:extLst>
                  <a:ext uri="{FF2B5EF4-FFF2-40B4-BE49-F238E27FC236}">
                    <a16:creationId xmlns:a16="http://schemas.microsoft.com/office/drawing/2014/main" id="{C589B59F-8AD5-B2F5-4DEB-6333F61BED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01298" y="3505520"/>
                <a:ext cx="1830615" cy="509404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$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7" name="Plassholder for innhold 2">
                <a:extLst>
                  <a:ext uri="{FF2B5EF4-FFF2-40B4-BE49-F238E27FC236}">
                    <a16:creationId xmlns:a16="http://schemas.microsoft.com/office/drawing/2014/main" id="{C589B59F-8AD5-B2F5-4DEB-6333F61BE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298" y="3505520"/>
                <a:ext cx="1830615" cy="5094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Plassholder for innhold 2">
                <a:extLst>
                  <a:ext uri="{FF2B5EF4-FFF2-40B4-BE49-F238E27FC236}">
                    <a16:creationId xmlns:a16="http://schemas.microsoft.com/office/drawing/2014/main" id="{A7C55186-069A-D156-5CDE-E5E3C64E79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8463" y="3734796"/>
                <a:ext cx="1089291" cy="509404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9" name="Plassholder for innhold 2">
                <a:extLst>
                  <a:ext uri="{FF2B5EF4-FFF2-40B4-BE49-F238E27FC236}">
                    <a16:creationId xmlns:a16="http://schemas.microsoft.com/office/drawing/2014/main" id="{A7C55186-069A-D156-5CDE-E5E3C64E7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463" y="3734796"/>
                <a:ext cx="1089291" cy="5094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Plassholder for innhold 2">
                <a:extLst>
                  <a:ext uri="{FF2B5EF4-FFF2-40B4-BE49-F238E27FC236}">
                    <a16:creationId xmlns:a16="http://schemas.microsoft.com/office/drawing/2014/main" id="{D0B7A8C9-2CAE-72A7-5248-4EDB71577B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8463" y="4342096"/>
                <a:ext cx="1089291" cy="509404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0" name="Plassholder for innhold 2">
                <a:extLst>
                  <a:ext uri="{FF2B5EF4-FFF2-40B4-BE49-F238E27FC236}">
                    <a16:creationId xmlns:a16="http://schemas.microsoft.com/office/drawing/2014/main" id="{D0B7A8C9-2CAE-72A7-5248-4EDB71577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463" y="4342096"/>
                <a:ext cx="1089291" cy="5094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8AA34A-EA13-1668-8861-D5712C10C182}"/>
              </a:ext>
            </a:extLst>
          </p:cNvPr>
          <p:cNvCxnSpPr>
            <a:cxnSpLocks/>
          </p:cNvCxnSpPr>
          <p:nvPr/>
        </p:nvCxnSpPr>
        <p:spPr>
          <a:xfrm>
            <a:off x="4324273" y="4197154"/>
            <a:ext cx="343767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04BAE1-5D1B-0448-EAEA-C32E618B073B}"/>
              </a:ext>
            </a:extLst>
          </p:cNvPr>
          <p:cNvCxnSpPr>
            <a:cxnSpLocks/>
          </p:cNvCxnSpPr>
          <p:nvPr/>
        </p:nvCxnSpPr>
        <p:spPr>
          <a:xfrm flipH="1">
            <a:off x="4324273" y="4807989"/>
            <a:ext cx="343767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98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3171DFF-A747-6188-E7EC-B0E2C70BEDD4}"/>
              </a:ext>
            </a:extLst>
          </p:cNvPr>
          <p:cNvSpPr txBox="1">
            <a:spLocks/>
          </p:cNvSpPr>
          <p:nvPr/>
        </p:nvSpPr>
        <p:spPr>
          <a:xfrm>
            <a:off x="524435" y="535456"/>
            <a:ext cx="10829365" cy="8316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C6105B"/>
                </a:solidFill>
              </a:rPr>
              <a:t>Cryptography primitives - DHKE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E3B91D-79B5-05CA-350F-A872633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8481"/>
            <a:ext cx="10744200" cy="444649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Diffie-Hellman Key Exchange</a:t>
            </a:r>
            <a:endParaRPr lang="en-US" sz="2200"/>
          </a:p>
          <a:p>
            <a:pPr lvl="1"/>
            <a:endParaRPr lang="en-US" sz="1800"/>
          </a:p>
        </p:txBody>
      </p:sp>
      <p:pic>
        <p:nvPicPr>
          <p:cNvPr id="2" name="Graphic 1" descr="Female Profile outline">
            <a:extLst>
              <a:ext uri="{FF2B5EF4-FFF2-40B4-BE49-F238E27FC236}">
                <a16:creationId xmlns:a16="http://schemas.microsoft.com/office/drawing/2014/main" id="{D3888BBB-CC18-685C-5280-BBAFBEC83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7172" y="2447402"/>
            <a:ext cx="914400" cy="914400"/>
          </a:xfrm>
          <a:prstGeom prst="rect">
            <a:avLst/>
          </a:prstGeom>
        </p:spPr>
      </p:pic>
      <p:pic>
        <p:nvPicPr>
          <p:cNvPr id="3" name="Graphic 2" descr="Male profile outline">
            <a:extLst>
              <a:ext uri="{FF2B5EF4-FFF2-40B4-BE49-F238E27FC236}">
                <a16:creationId xmlns:a16="http://schemas.microsoft.com/office/drawing/2014/main" id="{A92B3969-D718-9862-71DE-62C9B0D88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2125" y="2447402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Plassholder for innhold 2">
                <a:extLst>
                  <a:ext uri="{FF2B5EF4-FFF2-40B4-BE49-F238E27FC236}">
                    <a16:creationId xmlns:a16="http://schemas.microsoft.com/office/drawing/2014/main" id="{CD4673B8-87A4-07A6-2EEC-18117F053B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5962" y="2456587"/>
                <a:ext cx="3910348" cy="666785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NO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: </a:t>
                </a:r>
              </a:p>
              <a:p>
                <a:pPr algn="ctr"/>
                <a:r>
                  <a:rPr lang="en-US" sz="1600">
                    <a:solidFill>
                      <a:schemeClr val="bg1">
                        <a:lumMod val="50000"/>
                      </a:schemeClr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600">
                    <a:solidFill>
                      <a:schemeClr val="bg1">
                        <a:lumMod val="50000"/>
                      </a:schemeClr>
                    </a:solidFill>
                  </a:rPr>
                  <a:t>-order group </a:t>
                </a:r>
                <a14:m>
                  <m:oMath xmlns:m="http://schemas.openxmlformats.org/officeDocument/2006/math">
                    <m:r>
                      <a:rPr lang="en-NO" sz="1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  <m:r>
                      <a:rPr lang="en-NO" sz="1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>
                    <a:solidFill>
                      <a:schemeClr val="bg1">
                        <a:lumMod val="50000"/>
                      </a:schemeClr>
                    </a:solidFill>
                  </a:rPr>
                  <a:t>with a generator </a:t>
                </a:r>
                <a14:m>
                  <m:oMath xmlns:m="http://schemas.openxmlformats.org/officeDocument/2006/math">
                    <m:r>
                      <a:rPr lang="de-DE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endParaRPr lang="en-NO" sz="16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sz="2000"/>
              </a:p>
            </p:txBody>
          </p:sp>
        </mc:Choice>
        <mc:Fallback>
          <p:sp>
            <p:nvSpPr>
              <p:cNvPr id="4" name="Plassholder for innhold 2">
                <a:extLst>
                  <a:ext uri="{FF2B5EF4-FFF2-40B4-BE49-F238E27FC236}">
                    <a16:creationId xmlns:a16="http://schemas.microsoft.com/office/drawing/2014/main" id="{CD4673B8-87A4-07A6-2EEC-18117F053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962" y="2456587"/>
                <a:ext cx="3910348" cy="666785"/>
              </a:xfrm>
              <a:prstGeom prst="rect">
                <a:avLst/>
              </a:prstGeom>
              <a:blipFill>
                <a:blip r:embed="rId6"/>
                <a:stretch>
                  <a:fillRect t="-2752" b="-14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lassholder for innhold 2">
                <a:extLst>
                  <a:ext uri="{FF2B5EF4-FFF2-40B4-BE49-F238E27FC236}">
                    <a16:creationId xmlns:a16="http://schemas.microsoft.com/office/drawing/2014/main" id="{05F074BB-1D1F-81D8-2A55-E2C7597458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3305" y="3509961"/>
                <a:ext cx="1938709" cy="509404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$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6" name="Plassholder for innhold 2">
                <a:extLst>
                  <a:ext uri="{FF2B5EF4-FFF2-40B4-BE49-F238E27FC236}">
                    <a16:creationId xmlns:a16="http://schemas.microsoft.com/office/drawing/2014/main" id="{05F074BB-1D1F-81D8-2A55-E2C759745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305" y="3509961"/>
                <a:ext cx="1938709" cy="5094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Plassholder for innhold 2">
                <a:extLst>
                  <a:ext uri="{FF2B5EF4-FFF2-40B4-BE49-F238E27FC236}">
                    <a16:creationId xmlns:a16="http://schemas.microsoft.com/office/drawing/2014/main" id="{C589B59F-8AD5-B2F5-4DEB-6333F61BED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01298" y="3505520"/>
                <a:ext cx="1830615" cy="509404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$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7" name="Plassholder for innhold 2">
                <a:extLst>
                  <a:ext uri="{FF2B5EF4-FFF2-40B4-BE49-F238E27FC236}">
                    <a16:creationId xmlns:a16="http://schemas.microsoft.com/office/drawing/2014/main" id="{C589B59F-8AD5-B2F5-4DEB-6333F61BE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298" y="3505520"/>
                <a:ext cx="1830615" cy="5094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Plassholder for innhold 2">
                <a:extLst>
                  <a:ext uri="{FF2B5EF4-FFF2-40B4-BE49-F238E27FC236}">
                    <a16:creationId xmlns:a16="http://schemas.microsoft.com/office/drawing/2014/main" id="{A7C55186-069A-D156-5CDE-E5E3C64E79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8463" y="3734796"/>
                <a:ext cx="1089291" cy="509404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9" name="Plassholder for innhold 2">
                <a:extLst>
                  <a:ext uri="{FF2B5EF4-FFF2-40B4-BE49-F238E27FC236}">
                    <a16:creationId xmlns:a16="http://schemas.microsoft.com/office/drawing/2014/main" id="{A7C55186-069A-D156-5CDE-E5E3C64E7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463" y="3734796"/>
                <a:ext cx="1089291" cy="5094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Plassholder for innhold 2">
                <a:extLst>
                  <a:ext uri="{FF2B5EF4-FFF2-40B4-BE49-F238E27FC236}">
                    <a16:creationId xmlns:a16="http://schemas.microsoft.com/office/drawing/2014/main" id="{D0B7A8C9-2CAE-72A7-5248-4EDB71577B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8463" y="4342096"/>
                <a:ext cx="1089291" cy="509404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0" name="Plassholder for innhold 2">
                <a:extLst>
                  <a:ext uri="{FF2B5EF4-FFF2-40B4-BE49-F238E27FC236}">
                    <a16:creationId xmlns:a16="http://schemas.microsoft.com/office/drawing/2014/main" id="{D0B7A8C9-2CAE-72A7-5248-4EDB71577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463" y="4342096"/>
                <a:ext cx="1089291" cy="5094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8AA34A-EA13-1668-8861-D5712C10C182}"/>
              </a:ext>
            </a:extLst>
          </p:cNvPr>
          <p:cNvCxnSpPr>
            <a:cxnSpLocks/>
          </p:cNvCxnSpPr>
          <p:nvPr/>
        </p:nvCxnSpPr>
        <p:spPr>
          <a:xfrm>
            <a:off x="4324273" y="4197154"/>
            <a:ext cx="343767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04BAE1-5D1B-0448-EAEA-C32E618B073B}"/>
              </a:ext>
            </a:extLst>
          </p:cNvPr>
          <p:cNvCxnSpPr>
            <a:cxnSpLocks/>
          </p:cNvCxnSpPr>
          <p:nvPr/>
        </p:nvCxnSpPr>
        <p:spPr>
          <a:xfrm flipH="1">
            <a:off x="4324273" y="4807989"/>
            <a:ext cx="343767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D25457-5665-7664-1251-3E40A77E0EDC}"/>
                  </a:ext>
                </a:extLst>
              </p:cNvPr>
              <p:cNvSpPr txBox="1"/>
              <p:nvPr/>
            </p:nvSpPr>
            <p:spPr>
              <a:xfrm>
                <a:off x="4749343" y="5213183"/>
                <a:ext cx="24647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Alice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Bob</m:t>
                          </m:r>
                        </m:sub>
                      </m:sSub>
                    </m:oMath>
                  </m:oMathPara>
                </a14:m>
                <a:endParaRPr lang="en-NO" sz="200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D25457-5665-7664-1251-3E40A77E0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343" y="5213183"/>
                <a:ext cx="2464714" cy="400110"/>
              </a:xfrm>
              <a:prstGeom prst="rect">
                <a:avLst/>
              </a:prstGeom>
              <a:blipFill>
                <a:blip r:embed="rId11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A72ACC-6C93-982C-F8D8-F095630A6B7B}"/>
                  </a:ext>
                </a:extLst>
              </p:cNvPr>
              <p:cNvSpPr txBox="1"/>
              <p:nvPr/>
            </p:nvSpPr>
            <p:spPr>
              <a:xfrm>
                <a:off x="2228032" y="5213183"/>
                <a:ext cx="14892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Alice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NO" sz="200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A72ACC-6C93-982C-F8D8-F095630A6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32" y="5213183"/>
                <a:ext cx="1489254" cy="400110"/>
              </a:xfrm>
              <a:prstGeom prst="rect">
                <a:avLst/>
              </a:prstGeom>
              <a:blipFill>
                <a:blip r:embed="rId1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30E6A4-593A-81C8-FEB3-E8B83639F6F0}"/>
                  </a:ext>
                </a:extLst>
              </p:cNvPr>
              <p:cNvSpPr txBox="1"/>
              <p:nvPr/>
            </p:nvSpPr>
            <p:spPr>
              <a:xfrm>
                <a:off x="8012021" y="5213183"/>
                <a:ext cx="14091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Bob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NO" sz="200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30E6A4-593A-81C8-FEB3-E8B83639F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021" y="5213183"/>
                <a:ext cx="1409168" cy="400110"/>
              </a:xfrm>
              <a:prstGeom prst="rect">
                <a:avLst/>
              </a:prstGeom>
              <a:blipFill>
                <a:blip r:embed="rId1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17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3171DFF-A747-6188-E7EC-B0E2C70BEDD4}"/>
              </a:ext>
            </a:extLst>
          </p:cNvPr>
          <p:cNvSpPr txBox="1">
            <a:spLocks/>
          </p:cNvSpPr>
          <p:nvPr/>
        </p:nvSpPr>
        <p:spPr>
          <a:xfrm>
            <a:off x="524435" y="535456"/>
            <a:ext cx="10829365" cy="8316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C6105B"/>
                </a:solidFill>
              </a:rPr>
              <a:t>Cryptography primitives - PKE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E3B91D-79B5-05CA-350F-A872633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8481"/>
            <a:ext cx="10744200" cy="444649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Public-key Encryption (PKE)</a:t>
            </a:r>
            <a:endParaRPr lang="en-US" sz="2200"/>
          </a:p>
          <a:p>
            <a:pPr lvl="1"/>
            <a:endParaRPr lang="en-US" sz="1800"/>
          </a:p>
        </p:txBody>
      </p:sp>
      <p:pic>
        <p:nvPicPr>
          <p:cNvPr id="3" name="Graphic 2" descr="Female Profile outline">
            <a:extLst>
              <a:ext uri="{FF2B5EF4-FFF2-40B4-BE49-F238E27FC236}">
                <a16:creationId xmlns:a16="http://schemas.microsoft.com/office/drawing/2014/main" id="{84096717-0E5E-FF96-3DBD-F29E0CC06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7172" y="2282080"/>
            <a:ext cx="914400" cy="914400"/>
          </a:xfrm>
          <a:prstGeom prst="rect">
            <a:avLst/>
          </a:prstGeom>
        </p:spPr>
      </p:pic>
      <p:pic>
        <p:nvPicPr>
          <p:cNvPr id="4" name="Graphic 3" descr="Male profile outline">
            <a:extLst>
              <a:ext uri="{FF2B5EF4-FFF2-40B4-BE49-F238E27FC236}">
                <a16:creationId xmlns:a16="http://schemas.microsoft.com/office/drawing/2014/main" id="{633969A9-9909-FC88-48DE-B416E4CF4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2125" y="228208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Plassholder for innhold 2">
                <a:extLst>
                  <a:ext uri="{FF2B5EF4-FFF2-40B4-BE49-F238E27FC236}">
                    <a16:creationId xmlns:a16="http://schemas.microsoft.com/office/drawing/2014/main" id="{3B615878-0F9B-1741-A287-0DF1021406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8049" y="3070853"/>
                <a:ext cx="1012646" cy="370516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/>
              </a:p>
            </p:txBody>
          </p:sp>
        </mc:Choice>
        <mc:Fallback>
          <p:sp>
            <p:nvSpPr>
              <p:cNvPr id="6" name="Plassholder for innhold 2">
                <a:extLst>
                  <a:ext uri="{FF2B5EF4-FFF2-40B4-BE49-F238E27FC236}">
                    <a16:creationId xmlns:a16="http://schemas.microsoft.com/office/drawing/2014/main" id="{3B615878-0F9B-1741-A287-0DF10214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049" y="3070853"/>
                <a:ext cx="1012646" cy="370516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Plassholder for innhold 2">
                <a:extLst>
                  <a:ext uri="{FF2B5EF4-FFF2-40B4-BE49-F238E27FC236}">
                    <a16:creationId xmlns:a16="http://schemas.microsoft.com/office/drawing/2014/main" id="{176D1704-23C3-194A-38F1-61E72766CA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8267" y="2806829"/>
                <a:ext cx="1089291" cy="370516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en-US" sz="2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Plassholder for innhold 2">
                <a:extLst>
                  <a:ext uri="{FF2B5EF4-FFF2-40B4-BE49-F238E27FC236}">
                    <a16:creationId xmlns:a16="http://schemas.microsoft.com/office/drawing/2014/main" id="{176D1704-23C3-194A-38F1-61E72766C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267" y="2806829"/>
                <a:ext cx="1089291" cy="370516"/>
              </a:xfrm>
              <a:prstGeom prst="rect">
                <a:avLst/>
              </a:prstGeom>
              <a:blipFill>
                <a:blip r:embed="rId7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1308D7-5C38-9F46-5D15-45CD6B4C5509}"/>
              </a:ext>
            </a:extLst>
          </p:cNvPr>
          <p:cNvCxnSpPr>
            <a:cxnSpLocks/>
          </p:cNvCxnSpPr>
          <p:nvPr/>
        </p:nvCxnSpPr>
        <p:spPr>
          <a:xfrm>
            <a:off x="4324123" y="3208750"/>
            <a:ext cx="300004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Plassholder for innhold 2">
                <a:extLst>
                  <a:ext uri="{FF2B5EF4-FFF2-40B4-BE49-F238E27FC236}">
                    <a16:creationId xmlns:a16="http://schemas.microsoft.com/office/drawing/2014/main" id="{ADDE625E-21A1-C737-60DB-6C8335A71D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0372" y="3070853"/>
                <a:ext cx="817025" cy="370516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en-US" sz="1800"/>
              </a:p>
            </p:txBody>
          </p:sp>
        </mc:Choice>
        <mc:Fallback>
          <p:sp>
            <p:nvSpPr>
              <p:cNvPr id="17" name="Plassholder for innhold 2">
                <a:extLst>
                  <a:ext uri="{FF2B5EF4-FFF2-40B4-BE49-F238E27FC236}">
                    <a16:creationId xmlns:a16="http://schemas.microsoft.com/office/drawing/2014/main" id="{ADDE625E-21A1-C737-60DB-6C8335A71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372" y="3070853"/>
                <a:ext cx="817025" cy="370516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14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E3B91D-79B5-05CA-350F-A872633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8481"/>
            <a:ext cx="10744200" cy="444649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Public-key Encryption (PKE)</a:t>
            </a:r>
            <a:endParaRPr lang="en-US" sz="2200"/>
          </a:p>
          <a:p>
            <a:pPr lvl="1"/>
            <a:endParaRPr lang="en-US" sz="18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171DFF-A747-6188-E7EC-B0E2C70BEDD4}"/>
              </a:ext>
            </a:extLst>
          </p:cNvPr>
          <p:cNvSpPr txBox="1">
            <a:spLocks/>
          </p:cNvSpPr>
          <p:nvPr/>
        </p:nvSpPr>
        <p:spPr>
          <a:xfrm>
            <a:off x="524435" y="535456"/>
            <a:ext cx="10829365" cy="8316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C6105B"/>
                </a:solidFill>
              </a:rPr>
              <a:t>Cryptography primitives - PKE</a:t>
            </a:r>
          </a:p>
        </p:txBody>
      </p:sp>
      <p:pic>
        <p:nvPicPr>
          <p:cNvPr id="3" name="Graphic 2" descr="Female Profile outline">
            <a:extLst>
              <a:ext uri="{FF2B5EF4-FFF2-40B4-BE49-F238E27FC236}">
                <a16:creationId xmlns:a16="http://schemas.microsoft.com/office/drawing/2014/main" id="{84096717-0E5E-FF96-3DBD-F29E0CC06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7172" y="2282080"/>
            <a:ext cx="914400" cy="914400"/>
          </a:xfrm>
          <a:prstGeom prst="rect">
            <a:avLst/>
          </a:prstGeom>
        </p:spPr>
      </p:pic>
      <p:pic>
        <p:nvPicPr>
          <p:cNvPr id="4" name="Graphic 3" descr="Male profile outline">
            <a:extLst>
              <a:ext uri="{FF2B5EF4-FFF2-40B4-BE49-F238E27FC236}">
                <a16:creationId xmlns:a16="http://schemas.microsoft.com/office/drawing/2014/main" id="{633969A9-9909-FC88-48DE-B416E4CF4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2125" y="228208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Plassholder for innhold 2">
                <a:extLst>
                  <a:ext uri="{FF2B5EF4-FFF2-40B4-BE49-F238E27FC236}">
                    <a16:creationId xmlns:a16="http://schemas.microsoft.com/office/drawing/2014/main" id="{3B615878-0F9B-1741-A287-0DF1021406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8049" y="3070853"/>
                <a:ext cx="1012646" cy="370516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/>
              </a:p>
            </p:txBody>
          </p:sp>
        </mc:Choice>
        <mc:Fallback>
          <p:sp>
            <p:nvSpPr>
              <p:cNvPr id="6" name="Plassholder for innhold 2">
                <a:extLst>
                  <a:ext uri="{FF2B5EF4-FFF2-40B4-BE49-F238E27FC236}">
                    <a16:creationId xmlns:a16="http://schemas.microsoft.com/office/drawing/2014/main" id="{3B615878-0F9B-1741-A287-0DF10214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049" y="3070853"/>
                <a:ext cx="1012646" cy="370516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415C06-BC7B-B3E2-B74D-451F8EBA05B1}"/>
              </a:ext>
            </a:extLst>
          </p:cNvPr>
          <p:cNvSpPr/>
          <p:nvPr/>
        </p:nvSpPr>
        <p:spPr>
          <a:xfrm>
            <a:off x="7850141" y="3968206"/>
            <a:ext cx="1598367" cy="9266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>
                <a:solidFill>
                  <a:schemeClr val="tx1"/>
                </a:solidFill>
              </a:rPr>
              <a:t>Encryption algorithm</a:t>
            </a:r>
          </a:p>
        </p:txBody>
      </p:sp>
      <p:sp>
        <p:nvSpPr>
          <p:cNvPr id="14" name="Plassholder for innhold 2">
            <a:extLst>
              <a:ext uri="{FF2B5EF4-FFF2-40B4-BE49-F238E27FC236}">
                <a16:creationId xmlns:a16="http://schemas.microsoft.com/office/drawing/2014/main" id="{13210AE6-AA24-52CF-A9DD-FB60FE5745A4}"/>
              </a:ext>
            </a:extLst>
          </p:cNvPr>
          <p:cNvSpPr txBox="1">
            <a:spLocks/>
          </p:cNvSpPr>
          <p:nvPr/>
        </p:nvSpPr>
        <p:spPr>
          <a:xfrm>
            <a:off x="10122474" y="4185958"/>
            <a:ext cx="1499944" cy="433743"/>
          </a:xfrm>
          <a:prstGeom prst="rect">
            <a:avLst/>
          </a:prstGeom>
        </p:spPr>
        <p:txBody>
          <a:bodyPr vert="horz" lIns="120000" tIns="62400" rIns="120000" bIns="62400" rtlCol="0" anchor="ctr">
            <a:noAutofit/>
          </a:bodyPr>
          <a:lstStyle>
            <a:defPPr>
              <a:defRPr lang="nb-NO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/>
              <a:t>(message)</a:t>
            </a:r>
            <a:endParaRPr lang="en-US" altLang="zh-TW" sz="2000" i="1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9496A0-D712-DE65-01C0-24C7BC1A603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649325" y="3478371"/>
            <a:ext cx="0" cy="489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2BB655-9148-D94B-3FED-7CEC5EC0F564}"/>
              </a:ext>
            </a:extLst>
          </p:cNvPr>
          <p:cNvCxnSpPr>
            <a:cxnSpLocks/>
          </p:cNvCxnSpPr>
          <p:nvPr/>
        </p:nvCxnSpPr>
        <p:spPr>
          <a:xfrm flipH="1">
            <a:off x="9448508" y="4431518"/>
            <a:ext cx="4493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Plassholder for innhold 2">
                <a:extLst>
                  <a:ext uri="{FF2B5EF4-FFF2-40B4-BE49-F238E27FC236}">
                    <a16:creationId xmlns:a16="http://schemas.microsoft.com/office/drawing/2014/main" id="{C6482FC4-E28B-FDF6-0967-39AB7D835C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0372" y="3070853"/>
                <a:ext cx="817025" cy="370516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en-US" sz="1800"/>
              </a:p>
            </p:txBody>
          </p:sp>
        </mc:Choice>
        <mc:Fallback>
          <p:sp>
            <p:nvSpPr>
              <p:cNvPr id="2" name="Plassholder for innhold 2">
                <a:extLst>
                  <a:ext uri="{FF2B5EF4-FFF2-40B4-BE49-F238E27FC236}">
                    <a16:creationId xmlns:a16="http://schemas.microsoft.com/office/drawing/2014/main" id="{C6482FC4-E28B-FDF6-0967-39AB7D83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372" y="3070853"/>
                <a:ext cx="817025" cy="370516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9C9D34-861F-FFBD-D089-23B4B7363C41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400830" y="4431059"/>
            <a:ext cx="449311" cy="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Plassholder for innhold 2">
                <a:extLst>
                  <a:ext uri="{FF2B5EF4-FFF2-40B4-BE49-F238E27FC236}">
                    <a16:creationId xmlns:a16="http://schemas.microsoft.com/office/drawing/2014/main" id="{42C9CBCF-945A-3FB5-716F-7919884849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68312" y="4208485"/>
                <a:ext cx="490970" cy="446423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</m:oMath>
                  </m:oMathPara>
                </a14:m>
                <a:endParaRPr lang="en-US" sz="22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Plassholder for innhold 2">
                <a:extLst>
                  <a:ext uri="{FF2B5EF4-FFF2-40B4-BE49-F238E27FC236}">
                    <a16:creationId xmlns:a16="http://schemas.microsoft.com/office/drawing/2014/main" id="{42C9CBCF-945A-3FB5-716F-791988484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12" y="4208485"/>
                <a:ext cx="490970" cy="4464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Plassholder for innhold 2">
                <a:extLst>
                  <a:ext uri="{FF2B5EF4-FFF2-40B4-BE49-F238E27FC236}">
                    <a16:creationId xmlns:a16="http://schemas.microsoft.com/office/drawing/2014/main" id="{41702CAB-428A-9B78-829D-C5CA202402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97819" y="4185959"/>
                <a:ext cx="449311" cy="433743"/>
              </a:xfrm>
              <a:prstGeom prst="rect">
                <a:avLst/>
              </a:prstGeom>
            </p:spPr>
            <p:txBody>
              <a:bodyPr vert="horz" lIns="120000" tIns="62400" rIns="120000" bIns="62400" rtlCol="0" anchor="ctr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/>
                  <a:t> </a:t>
                </a:r>
                <a:endParaRPr lang="en-US" altLang="zh-TW" sz="2000" i="1"/>
              </a:p>
            </p:txBody>
          </p:sp>
        </mc:Choice>
        <mc:Fallback>
          <p:sp>
            <p:nvSpPr>
              <p:cNvPr id="7" name="Plassholder for innhold 2">
                <a:extLst>
                  <a:ext uri="{FF2B5EF4-FFF2-40B4-BE49-F238E27FC236}">
                    <a16:creationId xmlns:a16="http://schemas.microsoft.com/office/drawing/2014/main" id="{41702CAB-428A-9B78-829D-C5CA20240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819" y="4185959"/>
                <a:ext cx="449311" cy="4337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744751-4F2C-49AE-45AE-0B2E17482019}"/>
              </a:ext>
            </a:extLst>
          </p:cNvPr>
          <p:cNvCxnSpPr>
            <a:cxnSpLocks/>
          </p:cNvCxnSpPr>
          <p:nvPr/>
        </p:nvCxnSpPr>
        <p:spPr>
          <a:xfrm flipH="1">
            <a:off x="5022850" y="4437339"/>
            <a:ext cx="13843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Plassholder for innhold 2">
                <a:extLst>
                  <a:ext uri="{FF2B5EF4-FFF2-40B4-BE49-F238E27FC236}">
                    <a16:creationId xmlns:a16="http://schemas.microsoft.com/office/drawing/2014/main" id="{5DE62AEC-290A-03C7-94D5-F82CF09049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5538" y="4056085"/>
                <a:ext cx="490970" cy="446423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</m:oMath>
                  </m:oMathPara>
                </a14:m>
                <a:endParaRPr lang="en-US" sz="22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Plassholder for innhold 2">
                <a:extLst>
                  <a:ext uri="{FF2B5EF4-FFF2-40B4-BE49-F238E27FC236}">
                    <a16:creationId xmlns:a16="http://schemas.microsoft.com/office/drawing/2014/main" id="{5DE62AEC-290A-03C7-94D5-F82CF0904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38" y="4056085"/>
                <a:ext cx="490970" cy="4464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15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E3B91D-79B5-05CA-350F-A872633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8481"/>
            <a:ext cx="10744200" cy="444649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Public-key Encryption (PKE)</a:t>
            </a:r>
            <a:endParaRPr lang="en-US" sz="2200"/>
          </a:p>
          <a:p>
            <a:pPr lvl="1"/>
            <a:endParaRPr lang="en-US" sz="18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171DFF-A747-6188-E7EC-B0E2C70BEDD4}"/>
              </a:ext>
            </a:extLst>
          </p:cNvPr>
          <p:cNvSpPr txBox="1">
            <a:spLocks/>
          </p:cNvSpPr>
          <p:nvPr/>
        </p:nvSpPr>
        <p:spPr>
          <a:xfrm>
            <a:off x="524435" y="535456"/>
            <a:ext cx="10829365" cy="8316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C6105B"/>
                </a:solidFill>
              </a:rPr>
              <a:t>Cryptography primitives - PKE</a:t>
            </a:r>
          </a:p>
        </p:txBody>
      </p:sp>
      <p:pic>
        <p:nvPicPr>
          <p:cNvPr id="3" name="Graphic 2" descr="Female Profile outline">
            <a:extLst>
              <a:ext uri="{FF2B5EF4-FFF2-40B4-BE49-F238E27FC236}">
                <a16:creationId xmlns:a16="http://schemas.microsoft.com/office/drawing/2014/main" id="{84096717-0E5E-FF96-3DBD-F29E0CC06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7172" y="2282080"/>
            <a:ext cx="914400" cy="914400"/>
          </a:xfrm>
          <a:prstGeom prst="rect">
            <a:avLst/>
          </a:prstGeom>
        </p:spPr>
      </p:pic>
      <p:pic>
        <p:nvPicPr>
          <p:cNvPr id="4" name="Graphic 3" descr="Male profile outline">
            <a:extLst>
              <a:ext uri="{FF2B5EF4-FFF2-40B4-BE49-F238E27FC236}">
                <a16:creationId xmlns:a16="http://schemas.microsoft.com/office/drawing/2014/main" id="{633969A9-9909-FC88-48DE-B416E4CF4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2125" y="228208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Plassholder for innhold 2">
                <a:extLst>
                  <a:ext uri="{FF2B5EF4-FFF2-40B4-BE49-F238E27FC236}">
                    <a16:creationId xmlns:a16="http://schemas.microsoft.com/office/drawing/2014/main" id="{3B615878-0F9B-1741-A287-0DF1021406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8049" y="3070853"/>
                <a:ext cx="1012646" cy="370516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/>
              </a:p>
            </p:txBody>
          </p:sp>
        </mc:Choice>
        <mc:Fallback>
          <p:sp>
            <p:nvSpPr>
              <p:cNvPr id="6" name="Plassholder for innhold 2">
                <a:extLst>
                  <a:ext uri="{FF2B5EF4-FFF2-40B4-BE49-F238E27FC236}">
                    <a16:creationId xmlns:a16="http://schemas.microsoft.com/office/drawing/2014/main" id="{3B615878-0F9B-1741-A287-0DF10214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049" y="3070853"/>
                <a:ext cx="1012646" cy="370516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415C06-BC7B-B3E2-B74D-451F8EBA05B1}"/>
              </a:ext>
            </a:extLst>
          </p:cNvPr>
          <p:cNvSpPr/>
          <p:nvPr/>
        </p:nvSpPr>
        <p:spPr>
          <a:xfrm>
            <a:off x="7850141" y="3968206"/>
            <a:ext cx="1598367" cy="9266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>
                <a:solidFill>
                  <a:schemeClr val="tx1"/>
                </a:solidFill>
              </a:rPr>
              <a:t>Encryption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Plassholder for innhold 2">
                <a:extLst>
                  <a:ext uri="{FF2B5EF4-FFF2-40B4-BE49-F238E27FC236}">
                    <a16:creationId xmlns:a16="http://schemas.microsoft.com/office/drawing/2014/main" id="{13210AE6-AA24-52CF-A9DD-FB60FE5745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97819" y="4185959"/>
                <a:ext cx="449311" cy="433743"/>
              </a:xfrm>
              <a:prstGeom prst="rect">
                <a:avLst/>
              </a:prstGeom>
            </p:spPr>
            <p:txBody>
              <a:bodyPr vert="horz" lIns="120000" tIns="62400" rIns="120000" bIns="62400" rtlCol="0" anchor="ctr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/>
                  <a:t> </a:t>
                </a:r>
                <a:endParaRPr lang="en-US" altLang="zh-TW" sz="2000" i="1"/>
              </a:p>
            </p:txBody>
          </p:sp>
        </mc:Choice>
        <mc:Fallback>
          <p:sp>
            <p:nvSpPr>
              <p:cNvPr id="14" name="Plassholder for innhold 2">
                <a:extLst>
                  <a:ext uri="{FF2B5EF4-FFF2-40B4-BE49-F238E27FC236}">
                    <a16:creationId xmlns:a16="http://schemas.microsoft.com/office/drawing/2014/main" id="{13210AE6-AA24-52CF-A9DD-FB60FE574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819" y="4185959"/>
                <a:ext cx="449311" cy="4337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9496A0-D712-DE65-01C0-24C7BC1A603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649325" y="3478371"/>
            <a:ext cx="0" cy="489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2BB655-9148-D94B-3FED-7CEC5EC0F564}"/>
              </a:ext>
            </a:extLst>
          </p:cNvPr>
          <p:cNvCxnSpPr>
            <a:cxnSpLocks/>
          </p:cNvCxnSpPr>
          <p:nvPr/>
        </p:nvCxnSpPr>
        <p:spPr>
          <a:xfrm flipH="1">
            <a:off x="9448508" y="4431518"/>
            <a:ext cx="4493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Plassholder for innhold 2">
                <a:extLst>
                  <a:ext uri="{FF2B5EF4-FFF2-40B4-BE49-F238E27FC236}">
                    <a16:creationId xmlns:a16="http://schemas.microsoft.com/office/drawing/2014/main" id="{C6482FC4-E28B-FDF6-0967-39AB7D835C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0372" y="3070853"/>
                <a:ext cx="817025" cy="370516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en-US" sz="1800"/>
              </a:p>
            </p:txBody>
          </p:sp>
        </mc:Choice>
        <mc:Fallback>
          <p:sp>
            <p:nvSpPr>
              <p:cNvPr id="2" name="Plassholder for innhold 2">
                <a:extLst>
                  <a:ext uri="{FF2B5EF4-FFF2-40B4-BE49-F238E27FC236}">
                    <a16:creationId xmlns:a16="http://schemas.microsoft.com/office/drawing/2014/main" id="{C6482FC4-E28B-FDF6-0967-39AB7D83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372" y="3070853"/>
                <a:ext cx="817025" cy="370516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9C9D34-861F-FFBD-D089-23B4B7363C41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400830" y="4431059"/>
            <a:ext cx="449311" cy="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Plassholder for innhold 2">
                <a:extLst>
                  <a:ext uri="{FF2B5EF4-FFF2-40B4-BE49-F238E27FC236}">
                    <a16:creationId xmlns:a16="http://schemas.microsoft.com/office/drawing/2014/main" id="{42C9CBCF-945A-3FB5-716F-7919884849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68312" y="4208485"/>
                <a:ext cx="490970" cy="446423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</m:oMath>
                  </m:oMathPara>
                </a14:m>
                <a:endParaRPr lang="en-US" sz="22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Plassholder for innhold 2">
                <a:extLst>
                  <a:ext uri="{FF2B5EF4-FFF2-40B4-BE49-F238E27FC236}">
                    <a16:creationId xmlns:a16="http://schemas.microsoft.com/office/drawing/2014/main" id="{42C9CBCF-945A-3FB5-716F-791988484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12" y="4208485"/>
                <a:ext cx="490970" cy="4464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F81382F-C013-F719-D1D2-8E1699D6204D}"/>
              </a:ext>
            </a:extLst>
          </p:cNvPr>
          <p:cNvSpPr/>
          <p:nvPr/>
        </p:nvSpPr>
        <p:spPr>
          <a:xfrm>
            <a:off x="1902429" y="3974027"/>
            <a:ext cx="1682126" cy="9266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>
                <a:solidFill>
                  <a:schemeClr val="tx1"/>
                </a:solidFill>
              </a:rPr>
              <a:t>Decryption algorithm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1D08CC-91C2-4D42-5C53-38CD7B84603D}"/>
              </a:ext>
            </a:extLst>
          </p:cNvPr>
          <p:cNvCxnSpPr>
            <a:cxnSpLocks/>
          </p:cNvCxnSpPr>
          <p:nvPr/>
        </p:nvCxnSpPr>
        <p:spPr>
          <a:xfrm>
            <a:off x="2743492" y="3484192"/>
            <a:ext cx="0" cy="489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Plassholder for innhold 2">
                <a:extLst>
                  <a:ext uri="{FF2B5EF4-FFF2-40B4-BE49-F238E27FC236}">
                    <a16:creationId xmlns:a16="http://schemas.microsoft.com/office/drawing/2014/main" id="{9E029A71-5C28-AE22-568A-EBF5C88EE3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2259" y="4198807"/>
                <a:ext cx="449311" cy="422459"/>
              </a:xfrm>
              <a:prstGeom prst="rect">
                <a:avLst/>
              </a:prstGeom>
            </p:spPr>
            <p:txBody>
              <a:bodyPr vert="horz" lIns="120000" tIns="62400" rIns="120000" bIns="62400" rtlCol="0" anchor="ctr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TW" sz="2000" i="1"/>
              </a:p>
            </p:txBody>
          </p:sp>
        </mc:Choice>
        <mc:Fallback>
          <p:sp>
            <p:nvSpPr>
              <p:cNvPr id="34" name="Plassholder for innhold 2">
                <a:extLst>
                  <a:ext uri="{FF2B5EF4-FFF2-40B4-BE49-F238E27FC236}">
                    <a16:creationId xmlns:a16="http://schemas.microsoft.com/office/drawing/2014/main" id="{9E029A71-5C28-AE22-568A-EBF5C88EE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59" y="4198807"/>
                <a:ext cx="449311" cy="4224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F0D40D-1E97-B54D-55B2-3328CE74CCAD}"/>
              </a:ext>
            </a:extLst>
          </p:cNvPr>
          <p:cNvCxnSpPr>
            <a:cxnSpLocks/>
          </p:cNvCxnSpPr>
          <p:nvPr/>
        </p:nvCxnSpPr>
        <p:spPr>
          <a:xfrm flipH="1">
            <a:off x="1453118" y="4411227"/>
            <a:ext cx="4493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Plassholder for innhold 2">
                <a:extLst>
                  <a:ext uri="{FF2B5EF4-FFF2-40B4-BE49-F238E27FC236}">
                    <a16:creationId xmlns:a16="http://schemas.microsoft.com/office/drawing/2014/main" id="{D5F8F4A6-31F1-D72D-0A29-68FE3DC923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19071" y="4197273"/>
                <a:ext cx="490970" cy="446423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</m:oMath>
                  </m:oMathPara>
                </a14:m>
                <a:endParaRPr lang="en-US" sz="22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Plassholder for innhold 2">
                <a:extLst>
                  <a:ext uri="{FF2B5EF4-FFF2-40B4-BE49-F238E27FC236}">
                    <a16:creationId xmlns:a16="http://schemas.microsoft.com/office/drawing/2014/main" id="{D5F8F4A6-31F1-D72D-0A29-68FE3DC92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071" y="4197273"/>
                <a:ext cx="490970" cy="44642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650263-FA45-553F-F13C-DEF7750EE180}"/>
              </a:ext>
            </a:extLst>
          </p:cNvPr>
          <p:cNvCxnSpPr>
            <a:cxnSpLocks/>
          </p:cNvCxnSpPr>
          <p:nvPr/>
        </p:nvCxnSpPr>
        <p:spPr>
          <a:xfrm flipH="1" flipV="1">
            <a:off x="3583855" y="4430600"/>
            <a:ext cx="449311" cy="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788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3171DFF-A747-6188-E7EC-B0E2C70BEDD4}"/>
              </a:ext>
            </a:extLst>
          </p:cNvPr>
          <p:cNvSpPr txBox="1">
            <a:spLocks/>
          </p:cNvSpPr>
          <p:nvPr/>
        </p:nvSpPr>
        <p:spPr>
          <a:xfrm>
            <a:off x="524435" y="535456"/>
            <a:ext cx="10829365" cy="8316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C6105B"/>
                </a:solidFill>
              </a:rPr>
              <a:t>Cryptography primitives - PKE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E3B91D-79B5-05CA-350F-A872633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8481"/>
            <a:ext cx="10744200" cy="444649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A PKE scheme: </a:t>
            </a:r>
            <a:r>
              <a:rPr lang="en-US" sz="2400" err="1"/>
              <a:t>ElGamal</a:t>
            </a:r>
            <a:r>
              <a:rPr lang="en-US" sz="2400"/>
              <a:t> Encryption </a:t>
            </a:r>
            <a:endParaRPr lang="en-US" sz="2200"/>
          </a:p>
          <a:p>
            <a:pPr lvl="1"/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Plassholder for innhold 2">
                <a:extLst>
                  <a:ext uri="{FF2B5EF4-FFF2-40B4-BE49-F238E27FC236}">
                    <a16:creationId xmlns:a16="http://schemas.microsoft.com/office/drawing/2014/main" id="{FCE6545C-9703-2076-EA75-956368E95E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5962" y="2305028"/>
                <a:ext cx="3910348" cy="666785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NO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: </a:t>
                </a:r>
              </a:p>
              <a:p>
                <a:pPr algn="ctr"/>
                <a:r>
                  <a:rPr lang="en-US" sz="1600">
                    <a:solidFill>
                      <a:schemeClr val="bg1">
                        <a:lumMod val="50000"/>
                      </a:schemeClr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600">
                    <a:solidFill>
                      <a:schemeClr val="bg1">
                        <a:lumMod val="50000"/>
                      </a:schemeClr>
                    </a:solidFill>
                  </a:rPr>
                  <a:t>-order group </a:t>
                </a:r>
                <a14:m>
                  <m:oMath xmlns:m="http://schemas.openxmlformats.org/officeDocument/2006/math">
                    <m:r>
                      <a:rPr lang="en-NO" sz="1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  <m:r>
                      <a:rPr lang="en-NO" sz="1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>
                    <a:solidFill>
                      <a:schemeClr val="bg1">
                        <a:lumMod val="50000"/>
                      </a:schemeClr>
                    </a:solidFill>
                  </a:rPr>
                  <a:t>with a generator </a:t>
                </a:r>
                <a14:m>
                  <m:oMath xmlns:m="http://schemas.openxmlformats.org/officeDocument/2006/math">
                    <m:r>
                      <a:rPr lang="de-DE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endParaRPr lang="en-NO" sz="16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sz="2000"/>
              </a:p>
            </p:txBody>
          </p:sp>
        </mc:Choice>
        <mc:Fallback>
          <p:sp>
            <p:nvSpPr>
              <p:cNvPr id="2" name="Plassholder for innhold 2">
                <a:extLst>
                  <a:ext uri="{FF2B5EF4-FFF2-40B4-BE49-F238E27FC236}">
                    <a16:creationId xmlns:a16="http://schemas.microsoft.com/office/drawing/2014/main" id="{FCE6545C-9703-2076-EA75-956368E95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962" y="2305028"/>
                <a:ext cx="3910348" cy="666785"/>
              </a:xfrm>
              <a:prstGeom prst="rect">
                <a:avLst/>
              </a:prstGeom>
              <a:blipFill>
                <a:blip r:embed="rId2"/>
                <a:stretch>
                  <a:fillRect t="-272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Female Profile outline">
            <a:extLst>
              <a:ext uri="{FF2B5EF4-FFF2-40B4-BE49-F238E27FC236}">
                <a16:creationId xmlns:a16="http://schemas.microsoft.com/office/drawing/2014/main" id="{84096717-0E5E-FF96-3DBD-F29E0CC06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7172" y="2282080"/>
            <a:ext cx="914400" cy="914400"/>
          </a:xfrm>
          <a:prstGeom prst="rect">
            <a:avLst/>
          </a:prstGeom>
        </p:spPr>
      </p:pic>
      <p:pic>
        <p:nvPicPr>
          <p:cNvPr id="4" name="Graphic 3" descr="Male profile outline">
            <a:extLst>
              <a:ext uri="{FF2B5EF4-FFF2-40B4-BE49-F238E27FC236}">
                <a16:creationId xmlns:a16="http://schemas.microsoft.com/office/drawing/2014/main" id="{633969A9-9909-FC88-48DE-B416E4CF4C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92125" y="228208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Plassholder for innhold 2">
                <a:extLst>
                  <a:ext uri="{FF2B5EF4-FFF2-40B4-BE49-F238E27FC236}">
                    <a16:creationId xmlns:a16="http://schemas.microsoft.com/office/drawing/2014/main" id="{3B615878-0F9B-1741-A287-0DF1021406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7904" y="3147384"/>
                <a:ext cx="1612936" cy="650781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$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80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1800"/>
              </a:p>
            </p:txBody>
          </p:sp>
        </mc:Choice>
        <mc:Fallback>
          <p:sp>
            <p:nvSpPr>
              <p:cNvPr id="6" name="Plassholder for innhold 2">
                <a:extLst>
                  <a:ext uri="{FF2B5EF4-FFF2-40B4-BE49-F238E27FC236}">
                    <a16:creationId xmlns:a16="http://schemas.microsoft.com/office/drawing/2014/main" id="{3B615878-0F9B-1741-A287-0DF10214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904" y="3147384"/>
                <a:ext cx="1612936" cy="650781"/>
              </a:xfrm>
              <a:prstGeom prst="rect">
                <a:avLst/>
              </a:prstGeom>
              <a:blipFill>
                <a:blip r:embed="rId7"/>
                <a:stretch>
                  <a:fillRect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Plassholder for innhold 2">
                <a:extLst>
                  <a:ext uri="{FF2B5EF4-FFF2-40B4-BE49-F238E27FC236}">
                    <a16:creationId xmlns:a16="http://schemas.microsoft.com/office/drawing/2014/main" id="{176D1704-23C3-194A-38F1-61E72766CA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6490" y="3108709"/>
                <a:ext cx="1089291" cy="509404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en-US" sz="2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Plassholder for innhold 2">
                <a:extLst>
                  <a:ext uri="{FF2B5EF4-FFF2-40B4-BE49-F238E27FC236}">
                    <a16:creationId xmlns:a16="http://schemas.microsoft.com/office/drawing/2014/main" id="{176D1704-23C3-194A-38F1-61E72766C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490" y="3108709"/>
                <a:ext cx="1089291" cy="5094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1308D7-5C38-9F46-5D15-45CD6B4C5509}"/>
              </a:ext>
            </a:extLst>
          </p:cNvPr>
          <p:cNvCxnSpPr>
            <a:cxnSpLocks/>
          </p:cNvCxnSpPr>
          <p:nvPr/>
        </p:nvCxnSpPr>
        <p:spPr>
          <a:xfrm>
            <a:off x="4532346" y="3472774"/>
            <a:ext cx="289870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Plassholder for innhold 2">
                <a:extLst>
                  <a:ext uri="{FF2B5EF4-FFF2-40B4-BE49-F238E27FC236}">
                    <a16:creationId xmlns:a16="http://schemas.microsoft.com/office/drawing/2014/main" id="{210F0079-58CC-74EE-F98B-8BAAABD708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0812" y="3147384"/>
                <a:ext cx="817025" cy="470729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800"/>
              </a:p>
            </p:txBody>
          </p:sp>
        </mc:Choice>
        <mc:Fallback>
          <p:sp>
            <p:nvSpPr>
              <p:cNvPr id="10" name="Plassholder for innhold 2">
                <a:extLst>
                  <a:ext uri="{FF2B5EF4-FFF2-40B4-BE49-F238E27FC236}">
                    <a16:creationId xmlns:a16="http://schemas.microsoft.com/office/drawing/2014/main" id="{210F0079-58CC-74EE-F98B-8BAAABD70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812" y="3147384"/>
                <a:ext cx="817025" cy="4707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Plassholder for innhold 2">
                <a:extLst>
                  <a:ext uri="{FF2B5EF4-FFF2-40B4-BE49-F238E27FC236}">
                    <a16:creationId xmlns:a16="http://schemas.microsoft.com/office/drawing/2014/main" id="{5D5A5180-AA23-71C8-38E8-138F7C339E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9944" y="3441369"/>
                <a:ext cx="2252620" cy="509404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0"/>
                  <a:t>message: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NO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</m:oMath>
                </a14:m>
                <a:endParaRPr lang="en-US" sz="2200"/>
              </a:p>
            </p:txBody>
          </p:sp>
        </mc:Choice>
        <mc:Fallback>
          <p:sp>
            <p:nvSpPr>
              <p:cNvPr id="11" name="Plassholder for innhold 2">
                <a:extLst>
                  <a:ext uri="{FF2B5EF4-FFF2-40B4-BE49-F238E27FC236}">
                    <a16:creationId xmlns:a16="http://schemas.microsoft.com/office/drawing/2014/main" id="{5D5A5180-AA23-71C8-38E8-138F7C339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944" y="3441369"/>
                <a:ext cx="2252620" cy="509404"/>
              </a:xfrm>
              <a:prstGeom prst="rect">
                <a:avLst/>
              </a:prstGeom>
              <a:blipFill>
                <a:blip r:embed="rId10"/>
                <a:stretch>
                  <a:fillRect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79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3AB33-808E-56C2-F6A7-E8A269555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8481"/>
            <a:ext cx="10744200" cy="444649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200"/>
              <a:t>Lecturer: Runzhi Zeng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2200"/>
          </a:p>
          <a:p>
            <a:pPr>
              <a:spcBef>
                <a:spcPts val="0"/>
              </a:spcBef>
            </a:pPr>
            <a:r>
              <a:rPr lang="en-US" sz="2200"/>
              <a:t>Email: </a:t>
            </a:r>
          </a:p>
          <a:p>
            <a:pPr lvl="1">
              <a:spcBef>
                <a:spcPts val="0"/>
              </a:spcBef>
            </a:pPr>
            <a:r>
              <a:rPr lang="en-US" sz="2000">
                <a:hlinkClick r:id="rId2"/>
              </a:rPr>
              <a:t>runzhi.zeng@uni-kassel.de</a:t>
            </a:r>
            <a:endParaRPr lang="en-US" sz="2000"/>
          </a:p>
          <a:p>
            <a:pPr lvl="1">
              <a:spcBef>
                <a:spcPts val="0"/>
              </a:spcBef>
            </a:pPr>
            <a:endParaRPr lang="en-US" sz="2000"/>
          </a:p>
          <a:p>
            <a:r>
              <a:rPr lang="en-US" sz="2200"/>
              <a:t>Office hours</a:t>
            </a:r>
          </a:p>
          <a:p>
            <a:pPr lvl="1"/>
            <a:r>
              <a:rPr lang="en-US" sz="1800"/>
              <a:t>Room 2628</a:t>
            </a:r>
          </a:p>
          <a:p>
            <a:pPr lvl="1"/>
            <a:r>
              <a:rPr lang="en-US" sz="1800"/>
              <a:t>3:15 pm – 3:45 pm, Wednesday</a:t>
            </a:r>
          </a:p>
          <a:p>
            <a:pPr lvl="1"/>
            <a:endParaRPr lang="en-US" sz="2200"/>
          </a:p>
          <a:p>
            <a:r>
              <a:rPr lang="en-US" sz="2200"/>
              <a:t>All information is available on: </a:t>
            </a:r>
          </a:p>
          <a:p>
            <a:pPr lvl="1"/>
            <a:r>
              <a:rPr lang="en-US" sz="1800">
                <a:hlinkClick r:id="rId3"/>
              </a:rPr>
              <a:t>https://runzhizeng.github.io/CE-w2425</a:t>
            </a:r>
            <a:r>
              <a:rPr lang="en-US" sz="1800"/>
              <a:t> </a:t>
            </a:r>
            <a:endParaRPr lang="en-US" sz="22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171DFF-A747-6188-E7EC-B0E2C70BEDD4}"/>
              </a:ext>
            </a:extLst>
          </p:cNvPr>
          <p:cNvSpPr txBox="1">
            <a:spLocks/>
          </p:cNvSpPr>
          <p:nvPr/>
        </p:nvSpPr>
        <p:spPr>
          <a:xfrm>
            <a:off x="524435" y="535456"/>
            <a:ext cx="10829365" cy="8316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C6105B"/>
                </a:solidFill>
              </a:rPr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3087253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CE0765-B3A1-7D71-8472-E9C097D8D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8481"/>
            <a:ext cx="10744200" cy="444649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A PKE scheme: </a:t>
            </a:r>
            <a:r>
              <a:rPr lang="en-US" sz="2400" err="1"/>
              <a:t>ElGamal</a:t>
            </a:r>
            <a:r>
              <a:rPr lang="en-US" sz="2400"/>
              <a:t> Encryption </a:t>
            </a:r>
            <a:endParaRPr lang="en-US" sz="2200"/>
          </a:p>
          <a:p>
            <a:pPr lvl="1"/>
            <a:endParaRPr lang="en-US" sz="18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171DFF-A747-6188-E7EC-B0E2C70BEDD4}"/>
              </a:ext>
            </a:extLst>
          </p:cNvPr>
          <p:cNvSpPr txBox="1">
            <a:spLocks/>
          </p:cNvSpPr>
          <p:nvPr/>
        </p:nvSpPr>
        <p:spPr>
          <a:xfrm>
            <a:off x="524435" y="535456"/>
            <a:ext cx="10829365" cy="8316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C6105B"/>
                </a:solidFill>
              </a:rPr>
              <a:t>Cryptography primitives - PKE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Plassholder for innhold 2">
                <a:extLst>
                  <a:ext uri="{FF2B5EF4-FFF2-40B4-BE49-F238E27FC236}">
                    <a16:creationId xmlns:a16="http://schemas.microsoft.com/office/drawing/2014/main" id="{FCE6545C-9703-2076-EA75-956368E95E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5962" y="2305028"/>
                <a:ext cx="3910348" cy="666785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NO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: </a:t>
                </a:r>
              </a:p>
              <a:p>
                <a:pPr algn="ctr"/>
                <a:r>
                  <a:rPr lang="en-US" sz="1600">
                    <a:solidFill>
                      <a:schemeClr val="bg1">
                        <a:lumMod val="50000"/>
                      </a:schemeClr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600">
                    <a:solidFill>
                      <a:schemeClr val="bg1">
                        <a:lumMod val="50000"/>
                      </a:schemeClr>
                    </a:solidFill>
                  </a:rPr>
                  <a:t>-order group </a:t>
                </a:r>
                <a14:m>
                  <m:oMath xmlns:m="http://schemas.openxmlformats.org/officeDocument/2006/math">
                    <m:r>
                      <a:rPr lang="en-NO" sz="1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  <m:r>
                      <a:rPr lang="en-NO" sz="1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>
                    <a:solidFill>
                      <a:schemeClr val="bg1">
                        <a:lumMod val="50000"/>
                      </a:schemeClr>
                    </a:solidFill>
                  </a:rPr>
                  <a:t>with a generator </a:t>
                </a:r>
                <a14:m>
                  <m:oMath xmlns:m="http://schemas.openxmlformats.org/officeDocument/2006/math">
                    <m:r>
                      <a:rPr lang="de-DE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endParaRPr lang="en-NO" sz="16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sz="2000"/>
              </a:p>
            </p:txBody>
          </p:sp>
        </mc:Choice>
        <mc:Fallback>
          <p:sp>
            <p:nvSpPr>
              <p:cNvPr id="2" name="Plassholder for innhold 2">
                <a:extLst>
                  <a:ext uri="{FF2B5EF4-FFF2-40B4-BE49-F238E27FC236}">
                    <a16:creationId xmlns:a16="http://schemas.microsoft.com/office/drawing/2014/main" id="{FCE6545C-9703-2076-EA75-956368E95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962" y="2305028"/>
                <a:ext cx="3910348" cy="666785"/>
              </a:xfrm>
              <a:prstGeom prst="rect">
                <a:avLst/>
              </a:prstGeom>
              <a:blipFill>
                <a:blip r:embed="rId2"/>
                <a:stretch>
                  <a:fillRect t="-272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Female Profile outline">
            <a:extLst>
              <a:ext uri="{FF2B5EF4-FFF2-40B4-BE49-F238E27FC236}">
                <a16:creationId xmlns:a16="http://schemas.microsoft.com/office/drawing/2014/main" id="{84096717-0E5E-FF96-3DBD-F29E0CC06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7172" y="2282080"/>
            <a:ext cx="914400" cy="914400"/>
          </a:xfrm>
          <a:prstGeom prst="rect">
            <a:avLst/>
          </a:prstGeom>
        </p:spPr>
      </p:pic>
      <p:pic>
        <p:nvPicPr>
          <p:cNvPr id="4" name="Graphic 3" descr="Male profile outline">
            <a:extLst>
              <a:ext uri="{FF2B5EF4-FFF2-40B4-BE49-F238E27FC236}">
                <a16:creationId xmlns:a16="http://schemas.microsoft.com/office/drawing/2014/main" id="{633969A9-9909-FC88-48DE-B416E4CF4C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92125" y="228208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Plassholder for innhold 2">
                <a:extLst>
                  <a:ext uri="{FF2B5EF4-FFF2-40B4-BE49-F238E27FC236}">
                    <a16:creationId xmlns:a16="http://schemas.microsoft.com/office/drawing/2014/main" id="{6E760BD2-A4F9-B37A-0E39-60BCE1143F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78280" y="3795347"/>
                <a:ext cx="2113668" cy="1130760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$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00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000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2000" i="1">
                          <a:solidFill>
                            <a:srgbClr val="C6105B"/>
                          </a:solidFill>
                          <a:latin typeface="Cambria Math" panose="02040503050406030204" pitchFamily="18" charset="0"/>
                        </a:rPr>
                        <m:t>(=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C610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C6105B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C6105B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r>
                        <a:rPr lang="en-US" sz="2000" i="1">
                          <a:solidFill>
                            <a:srgbClr val="C6105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/>
              </a:p>
            </p:txBody>
          </p:sp>
        </mc:Choice>
        <mc:Fallback>
          <p:sp>
            <p:nvSpPr>
              <p:cNvPr id="10" name="Plassholder for innhold 2">
                <a:extLst>
                  <a:ext uri="{FF2B5EF4-FFF2-40B4-BE49-F238E27FC236}">
                    <a16:creationId xmlns:a16="http://schemas.microsoft.com/office/drawing/2014/main" id="{6E760BD2-A4F9-B37A-0E39-60BCE1143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280" y="3795347"/>
                <a:ext cx="2113668" cy="11307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Plassholder for innhold 2">
                <a:extLst>
                  <a:ext uri="{FF2B5EF4-FFF2-40B4-BE49-F238E27FC236}">
                    <a16:creationId xmlns:a16="http://schemas.microsoft.com/office/drawing/2014/main" id="{4C1513C1-F6FF-8E28-FD8E-27942A1735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9944" y="3441369"/>
                <a:ext cx="2252620" cy="509404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0"/>
                  <a:t>message: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NO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</m:oMath>
                </a14:m>
                <a:endParaRPr lang="en-US" sz="2200"/>
              </a:p>
            </p:txBody>
          </p:sp>
        </mc:Choice>
        <mc:Fallback>
          <p:sp>
            <p:nvSpPr>
              <p:cNvPr id="11" name="Plassholder for innhold 2">
                <a:extLst>
                  <a:ext uri="{FF2B5EF4-FFF2-40B4-BE49-F238E27FC236}">
                    <a16:creationId xmlns:a16="http://schemas.microsoft.com/office/drawing/2014/main" id="{4C1513C1-F6FF-8E28-FD8E-27942A17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944" y="3441369"/>
                <a:ext cx="2252620" cy="509404"/>
              </a:xfrm>
              <a:prstGeom prst="rect">
                <a:avLst/>
              </a:prstGeom>
              <a:blipFill>
                <a:blip r:embed="rId8"/>
                <a:stretch>
                  <a:fillRect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Plassholder for innhold 2">
                <a:extLst>
                  <a:ext uri="{FF2B5EF4-FFF2-40B4-BE49-F238E27FC236}">
                    <a16:creationId xmlns:a16="http://schemas.microsoft.com/office/drawing/2014/main" id="{294B17CD-649E-F8FA-E947-7AA815BA10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7904" y="3147384"/>
                <a:ext cx="1612936" cy="650781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$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80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1800"/>
              </a:p>
            </p:txBody>
          </p:sp>
        </mc:Choice>
        <mc:Fallback>
          <p:sp>
            <p:nvSpPr>
              <p:cNvPr id="15" name="Plassholder for innhold 2">
                <a:extLst>
                  <a:ext uri="{FF2B5EF4-FFF2-40B4-BE49-F238E27FC236}">
                    <a16:creationId xmlns:a16="http://schemas.microsoft.com/office/drawing/2014/main" id="{294B17CD-649E-F8FA-E947-7AA815BA1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904" y="3147384"/>
                <a:ext cx="1612936" cy="650781"/>
              </a:xfrm>
              <a:prstGeom prst="rect">
                <a:avLst/>
              </a:prstGeom>
              <a:blipFill>
                <a:blip r:embed="rId9"/>
                <a:stretch>
                  <a:fillRect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Plassholder for innhold 2">
                <a:extLst>
                  <a:ext uri="{FF2B5EF4-FFF2-40B4-BE49-F238E27FC236}">
                    <a16:creationId xmlns:a16="http://schemas.microsoft.com/office/drawing/2014/main" id="{A190D923-2429-FC6A-6097-EE284C0429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0812" y="3147384"/>
                <a:ext cx="817025" cy="470729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800"/>
              </a:p>
            </p:txBody>
          </p:sp>
        </mc:Choice>
        <mc:Fallback>
          <p:sp>
            <p:nvSpPr>
              <p:cNvPr id="5" name="Plassholder for innhold 2">
                <a:extLst>
                  <a:ext uri="{FF2B5EF4-FFF2-40B4-BE49-F238E27FC236}">
                    <a16:creationId xmlns:a16="http://schemas.microsoft.com/office/drawing/2014/main" id="{A190D923-2429-FC6A-6097-EE284C042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812" y="3147384"/>
                <a:ext cx="817025" cy="4707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61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3171DFF-A747-6188-E7EC-B0E2C70BEDD4}"/>
              </a:ext>
            </a:extLst>
          </p:cNvPr>
          <p:cNvSpPr txBox="1">
            <a:spLocks/>
          </p:cNvSpPr>
          <p:nvPr/>
        </p:nvSpPr>
        <p:spPr>
          <a:xfrm>
            <a:off x="524435" y="535456"/>
            <a:ext cx="10829365" cy="8316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C6105B"/>
                </a:solidFill>
              </a:rPr>
              <a:t>Cryptography primitives - PKE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Plassholder for innhold 2">
                <a:extLst>
                  <a:ext uri="{FF2B5EF4-FFF2-40B4-BE49-F238E27FC236}">
                    <a16:creationId xmlns:a16="http://schemas.microsoft.com/office/drawing/2014/main" id="{FCE6545C-9703-2076-EA75-956368E95E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5962" y="2305028"/>
                <a:ext cx="3910348" cy="666785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NO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: </a:t>
                </a:r>
              </a:p>
              <a:p>
                <a:pPr algn="ctr"/>
                <a:r>
                  <a:rPr lang="en-US" sz="1600">
                    <a:solidFill>
                      <a:schemeClr val="bg1">
                        <a:lumMod val="50000"/>
                      </a:schemeClr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600">
                    <a:solidFill>
                      <a:schemeClr val="bg1">
                        <a:lumMod val="50000"/>
                      </a:schemeClr>
                    </a:solidFill>
                  </a:rPr>
                  <a:t>-order group </a:t>
                </a:r>
                <a14:m>
                  <m:oMath xmlns:m="http://schemas.openxmlformats.org/officeDocument/2006/math">
                    <m:r>
                      <a:rPr lang="en-NO" sz="1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  <m:r>
                      <a:rPr lang="en-NO" sz="1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>
                    <a:solidFill>
                      <a:schemeClr val="bg1">
                        <a:lumMod val="50000"/>
                      </a:schemeClr>
                    </a:solidFill>
                  </a:rPr>
                  <a:t>with a generator </a:t>
                </a:r>
                <a14:m>
                  <m:oMath xmlns:m="http://schemas.openxmlformats.org/officeDocument/2006/math">
                    <m:r>
                      <a:rPr lang="de-DE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endParaRPr lang="en-NO" sz="16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sz="2000"/>
              </a:p>
            </p:txBody>
          </p:sp>
        </mc:Choice>
        <mc:Fallback>
          <p:sp>
            <p:nvSpPr>
              <p:cNvPr id="2" name="Plassholder for innhold 2">
                <a:extLst>
                  <a:ext uri="{FF2B5EF4-FFF2-40B4-BE49-F238E27FC236}">
                    <a16:creationId xmlns:a16="http://schemas.microsoft.com/office/drawing/2014/main" id="{FCE6545C-9703-2076-EA75-956368E95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962" y="2305028"/>
                <a:ext cx="3910348" cy="666785"/>
              </a:xfrm>
              <a:prstGeom prst="rect">
                <a:avLst/>
              </a:prstGeom>
              <a:blipFill>
                <a:blip r:embed="rId2"/>
                <a:stretch>
                  <a:fillRect t="-272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Female Profile outline">
            <a:extLst>
              <a:ext uri="{FF2B5EF4-FFF2-40B4-BE49-F238E27FC236}">
                <a16:creationId xmlns:a16="http://schemas.microsoft.com/office/drawing/2014/main" id="{84096717-0E5E-FF96-3DBD-F29E0CC06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7172" y="2282080"/>
            <a:ext cx="914400" cy="914400"/>
          </a:xfrm>
          <a:prstGeom prst="rect">
            <a:avLst/>
          </a:prstGeom>
        </p:spPr>
      </p:pic>
      <p:pic>
        <p:nvPicPr>
          <p:cNvPr id="4" name="Graphic 3" descr="Male profile outline">
            <a:extLst>
              <a:ext uri="{FF2B5EF4-FFF2-40B4-BE49-F238E27FC236}">
                <a16:creationId xmlns:a16="http://schemas.microsoft.com/office/drawing/2014/main" id="{633969A9-9909-FC88-48DE-B416E4CF4C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92125" y="228208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Plassholder for innhold 2">
                <a:extLst>
                  <a:ext uri="{FF2B5EF4-FFF2-40B4-BE49-F238E27FC236}">
                    <a16:creationId xmlns:a16="http://schemas.microsoft.com/office/drawing/2014/main" id="{6E760BD2-A4F9-B37A-0E39-60BCE1143F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78280" y="3795346"/>
                <a:ext cx="2113668" cy="1434893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$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00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000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2000" i="1">
                          <a:solidFill>
                            <a:srgbClr val="C6105B"/>
                          </a:solidFill>
                          <a:latin typeface="Cambria Math" panose="02040503050406030204" pitchFamily="18" charset="0"/>
                        </a:rPr>
                        <m:t>(=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C610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C6105B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C6105B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r>
                        <a:rPr lang="en-US" sz="2000" i="1">
                          <a:solidFill>
                            <a:srgbClr val="C6105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0" name="Plassholder for innhold 2">
                <a:extLst>
                  <a:ext uri="{FF2B5EF4-FFF2-40B4-BE49-F238E27FC236}">
                    <a16:creationId xmlns:a16="http://schemas.microsoft.com/office/drawing/2014/main" id="{6E760BD2-A4F9-B37A-0E39-60BCE1143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280" y="3795346"/>
                <a:ext cx="2113668" cy="14348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Plassholder for innhold 2">
                <a:extLst>
                  <a:ext uri="{FF2B5EF4-FFF2-40B4-BE49-F238E27FC236}">
                    <a16:creationId xmlns:a16="http://schemas.microsoft.com/office/drawing/2014/main" id="{483FEAA6-6AC2-39A2-7AE5-BC327F9870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8463" y="4680848"/>
                <a:ext cx="1089291" cy="509404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2" name="Plassholder for innhold 2">
                <a:extLst>
                  <a:ext uri="{FF2B5EF4-FFF2-40B4-BE49-F238E27FC236}">
                    <a16:creationId xmlns:a16="http://schemas.microsoft.com/office/drawing/2014/main" id="{483FEAA6-6AC2-39A2-7AE5-BC327F987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463" y="4680848"/>
                <a:ext cx="1089291" cy="5094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45CF3A-293F-9B04-7932-19831379DB9A}"/>
              </a:ext>
            </a:extLst>
          </p:cNvPr>
          <p:cNvCxnSpPr>
            <a:cxnSpLocks/>
          </p:cNvCxnSpPr>
          <p:nvPr/>
        </p:nvCxnSpPr>
        <p:spPr>
          <a:xfrm flipH="1">
            <a:off x="4324273" y="5146741"/>
            <a:ext cx="343767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Plassholder for innhold 2">
                <a:extLst>
                  <a:ext uri="{FF2B5EF4-FFF2-40B4-BE49-F238E27FC236}">
                    <a16:creationId xmlns:a16="http://schemas.microsoft.com/office/drawing/2014/main" id="{B5F01B16-2046-9FAA-4EC2-F033630F29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5016" y="5004128"/>
                <a:ext cx="1938709" cy="688459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C6105B"/>
                          </a:solidFill>
                          <a:latin typeface="Cambria Math" panose="02040503050406030204" pitchFamily="18" charset="0"/>
                        </a:rPr>
                        <m:t>(=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C610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C6105B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C6105B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C6105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>
                  <a:solidFill>
                    <a:srgbClr val="C6105B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4" name="Plassholder for innhold 2">
                <a:extLst>
                  <a:ext uri="{FF2B5EF4-FFF2-40B4-BE49-F238E27FC236}">
                    <a16:creationId xmlns:a16="http://schemas.microsoft.com/office/drawing/2014/main" id="{B5F01B16-2046-9FAA-4EC2-F033630F2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016" y="5004128"/>
                <a:ext cx="1938709" cy="688459"/>
              </a:xfrm>
              <a:prstGeom prst="rect">
                <a:avLst/>
              </a:prstGeom>
              <a:blipFill>
                <a:blip r:embed="rId9"/>
                <a:stretch>
                  <a:fillRect b="-4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Plassholder for innhold 2">
                <a:extLst>
                  <a:ext uri="{FF2B5EF4-FFF2-40B4-BE49-F238E27FC236}">
                    <a16:creationId xmlns:a16="http://schemas.microsoft.com/office/drawing/2014/main" id="{7A5E01D3-6746-E42D-9A04-6E69624C51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7904" y="3147384"/>
                <a:ext cx="1612936" cy="650781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$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80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1800"/>
              </a:p>
            </p:txBody>
          </p:sp>
        </mc:Choice>
        <mc:Fallback>
          <p:sp>
            <p:nvSpPr>
              <p:cNvPr id="15" name="Plassholder for innhold 2">
                <a:extLst>
                  <a:ext uri="{FF2B5EF4-FFF2-40B4-BE49-F238E27FC236}">
                    <a16:creationId xmlns:a16="http://schemas.microsoft.com/office/drawing/2014/main" id="{7A5E01D3-6746-E42D-9A04-6E69624C5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904" y="3147384"/>
                <a:ext cx="1612936" cy="650781"/>
              </a:xfrm>
              <a:prstGeom prst="rect">
                <a:avLst/>
              </a:prstGeom>
              <a:blipFill>
                <a:blip r:embed="rId10"/>
                <a:stretch>
                  <a:fillRect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104E34D-5814-77AD-EF6A-3005E3134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8481"/>
            <a:ext cx="10744200" cy="444649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A PKE scheme: </a:t>
            </a:r>
            <a:r>
              <a:rPr lang="en-US" sz="2400" err="1"/>
              <a:t>ElGamal</a:t>
            </a:r>
            <a:r>
              <a:rPr lang="en-US" sz="2400"/>
              <a:t> Encryption </a:t>
            </a:r>
            <a:endParaRPr lang="en-US" sz="2200"/>
          </a:p>
          <a:p>
            <a:pPr lvl="1"/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Plassholder for innhold 2">
                <a:extLst>
                  <a:ext uri="{FF2B5EF4-FFF2-40B4-BE49-F238E27FC236}">
                    <a16:creationId xmlns:a16="http://schemas.microsoft.com/office/drawing/2014/main" id="{4E0D1C6D-627D-39E8-540A-227734DE5F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9944" y="3441369"/>
                <a:ext cx="2252620" cy="509404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0"/>
                  <a:t>message: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NO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</m:oMath>
                </a14:m>
                <a:endParaRPr lang="en-US" sz="2200"/>
              </a:p>
            </p:txBody>
          </p:sp>
        </mc:Choice>
        <mc:Fallback>
          <p:sp>
            <p:nvSpPr>
              <p:cNvPr id="6" name="Plassholder for innhold 2">
                <a:extLst>
                  <a:ext uri="{FF2B5EF4-FFF2-40B4-BE49-F238E27FC236}">
                    <a16:creationId xmlns:a16="http://schemas.microsoft.com/office/drawing/2014/main" id="{4E0D1C6D-627D-39E8-540A-227734DE5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944" y="3441369"/>
                <a:ext cx="2252620" cy="509404"/>
              </a:xfrm>
              <a:prstGeom prst="rect">
                <a:avLst/>
              </a:prstGeom>
              <a:blipFill>
                <a:blip r:embed="rId11"/>
                <a:stretch>
                  <a:fillRect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Plassholder for innhold 2">
                <a:extLst>
                  <a:ext uri="{FF2B5EF4-FFF2-40B4-BE49-F238E27FC236}">
                    <a16:creationId xmlns:a16="http://schemas.microsoft.com/office/drawing/2014/main" id="{A9FAD9D8-0E08-B727-67CE-B83A5D8388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0812" y="3147384"/>
                <a:ext cx="817025" cy="470729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800"/>
              </a:p>
            </p:txBody>
          </p:sp>
        </mc:Choice>
        <mc:Fallback>
          <p:sp>
            <p:nvSpPr>
              <p:cNvPr id="7" name="Plassholder for innhold 2">
                <a:extLst>
                  <a:ext uri="{FF2B5EF4-FFF2-40B4-BE49-F238E27FC236}">
                    <a16:creationId xmlns:a16="http://schemas.microsoft.com/office/drawing/2014/main" id="{A9FAD9D8-0E08-B727-67CE-B83A5D838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812" y="3147384"/>
                <a:ext cx="817025" cy="4707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33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3171DFF-A747-6188-E7EC-B0E2C70BEDD4}"/>
              </a:ext>
            </a:extLst>
          </p:cNvPr>
          <p:cNvSpPr txBox="1">
            <a:spLocks/>
          </p:cNvSpPr>
          <p:nvPr/>
        </p:nvSpPr>
        <p:spPr>
          <a:xfrm>
            <a:off x="524435" y="535456"/>
            <a:ext cx="10829365" cy="8316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C6105B"/>
                </a:solidFill>
              </a:rPr>
              <a:t>Cryptography primitives – Digital Signature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E3B91D-79B5-05CA-350F-A872633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8481"/>
            <a:ext cx="10744200" cy="444649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Signature </a:t>
            </a:r>
            <a:r>
              <a:rPr lang="en-US" altLang="zh-TW" sz="2400"/>
              <a:t>scheme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/>
          </a:p>
        </p:txBody>
      </p:sp>
      <p:pic>
        <p:nvPicPr>
          <p:cNvPr id="2" name="Graphic 1" descr="Female Profile outline">
            <a:extLst>
              <a:ext uri="{FF2B5EF4-FFF2-40B4-BE49-F238E27FC236}">
                <a16:creationId xmlns:a16="http://schemas.microsoft.com/office/drawing/2014/main" id="{FDC21098-57BC-E459-6FBA-B9D3539D1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072" y="2478930"/>
            <a:ext cx="914400" cy="914400"/>
          </a:xfrm>
          <a:prstGeom prst="rect">
            <a:avLst/>
          </a:prstGeom>
        </p:spPr>
      </p:pic>
      <p:pic>
        <p:nvPicPr>
          <p:cNvPr id="3" name="Graphic 2" descr="Male profile outline">
            <a:extLst>
              <a:ext uri="{FF2B5EF4-FFF2-40B4-BE49-F238E27FC236}">
                <a16:creationId xmlns:a16="http://schemas.microsoft.com/office/drawing/2014/main" id="{26AE9872-E775-A8DE-2388-E16BEFB774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9453" y="247893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Plassholder for innhold 2">
                <a:extLst>
                  <a:ext uri="{FF2B5EF4-FFF2-40B4-BE49-F238E27FC236}">
                    <a16:creationId xmlns:a16="http://schemas.microsoft.com/office/drawing/2014/main" id="{BEBA245D-EF40-E657-AD27-94E4CB4F84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5559" y="3302214"/>
                <a:ext cx="1001426" cy="376866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/>
              </a:p>
            </p:txBody>
          </p:sp>
        </mc:Choice>
        <mc:Fallback>
          <p:sp>
            <p:nvSpPr>
              <p:cNvPr id="4" name="Plassholder for innhold 2">
                <a:extLst>
                  <a:ext uri="{FF2B5EF4-FFF2-40B4-BE49-F238E27FC236}">
                    <a16:creationId xmlns:a16="http://schemas.microsoft.com/office/drawing/2014/main" id="{BEBA245D-EF40-E657-AD27-94E4CB4F8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59" y="3302214"/>
                <a:ext cx="1001426" cy="376866"/>
              </a:xfrm>
              <a:prstGeom prst="rect">
                <a:avLst/>
              </a:prstGeom>
              <a:blipFill>
                <a:blip r:embed="rId7"/>
                <a:stretch>
                  <a:fillRect r="-610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BBFF7AD4-77AE-2688-D330-D0A3DC5E2A66}"/>
              </a:ext>
            </a:extLst>
          </p:cNvPr>
          <p:cNvSpPr txBox="1">
            <a:spLocks/>
          </p:cNvSpPr>
          <p:nvPr/>
        </p:nvSpPr>
        <p:spPr>
          <a:xfrm>
            <a:off x="2955455" y="2843661"/>
            <a:ext cx="1917059" cy="448376"/>
          </a:xfrm>
          <a:prstGeom prst="rect">
            <a:avLst/>
          </a:prstGeom>
        </p:spPr>
        <p:txBody>
          <a:bodyPr vert="horz" lIns="120000" tIns="62400" rIns="120000" bIns="62400" rtlCol="0">
            <a:noAutofit/>
          </a:bodyPr>
          <a:lstStyle>
            <a:defPPr>
              <a:defRPr lang="nb-NO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i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Plassholder for innhold 2">
                <a:extLst>
                  <a:ext uri="{FF2B5EF4-FFF2-40B4-BE49-F238E27FC236}">
                    <a16:creationId xmlns:a16="http://schemas.microsoft.com/office/drawing/2014/main" id="{03E1E93D-BD0B-2C01-3565-447DCDFBFE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5940" y="3308593"/>
                <a:ext cx="1001426" cy="376866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en-US" sz="1800"/>
              </a:p>
            </p:txBody>
          </p:sp>
        </mc:Choice>
        <mc:Fallback>
          <p:sp>
            <p:nvSpPr>
              <p:cNvPr id="27" name="Plassholder for innhold 2">
                <a:extLst>
                  <a:ext uri="{FF2B5EF4-FFF2-40B4-BE49-F238E27FC236}">
                    <a16:creationId xmlns:a16="http://schemas.microsoft.com/office/drawing/2014/main" id="{03E1E93D-BD0B-2C01-3565-447DCDFBF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940" y="3308593"/>
                <a:ext cx="1001426" cy="376866"/>
              </a:xfrm>
              <a:prstGeom prst="rect">
                <a:avLst/>
              </a:prstGeom>
              <a:blipFill>
                <a:blip r:embed="rId8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Plassholder for innhold 2">
                <a:extLst>
                  <a:ext uri="{FF2B5EF4-FFF2-40B4-BE49-F238E27FC236}">
                    <a16:creationId xmlns:a16="http://schemas.microsoft.com/office/drawing/2014/main" id="{AC3A2148-7598-7FCD-7058-499B2A92F6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0330" y="2919596"/>
                <a:ext cx="1089291" cy="509404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en-US" sz="2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Plassholder for innhold 2">
                <a:extLst>
                  <a:ext uri="{FF2B5EF4-FFF2-40B4-BE49-F238E27FC236}">
                    <a16:creationId xmlns:a16="http://schemas.microsoft.com/office/drawing/2014/main" id="{AC3A2148-7598-7FCD-7058-499B2A92F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330" y="2919596"/>
                <a:ext cx="1089291" cy="5094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59C463-AE43-12D2-0095-4F60F850C2F7}"/>
              </a:ext>
            </a:extLst>
          </p:cNvPr>
          <p:cNvCxnSpPr>
            <a:cxnSpLocks/>
          </p:cNvCxnSpPr>
          <p:nvPr/>
        </p:nvCxnSpPr>
        <p:spPr>
          <a:xfrm>
            <a:off x="3496140" y="3337131"/>
            <a:ext cx="343767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32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3171DFF-A747-6188-E7EC-B0E2C70BEDD4}"/>
              </a:ext>
            </a:extLst>
          </p:cNvPr>
          <p:cNvSpPr txBox="1">
            <a:spLocks/>
          </p:cNvSpPr>
          <p:nvPr/>
        </p:nvSpPr>
        <p:spPr>
          <a:xfrm>
            <a:off x="524435" y="535456"/>
            <a:ext cx="10829365" cy="8316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C6105B"/>
                </a:solidFill>
              </a:rPr>
              <a:t>Cryptography primitives – Digital Signature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E3B91D-79B5-05CA-350F-A872633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8481"/>
            <a:ext cx="10744200" cy="444649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Signature </a:t>
            </a:r>
            <a:r>
              <a:rPr lang="en-US" altLang="zh-TW" sz="2400"/>
              <a:t>scheme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/>
          </a:p>
        </p:txBody>
      </p:sp>
      <p:pic>
        <p:nvPicPr>
          <p:cNvPr id="2" name="Graphic 1" descr="Female Profile outline">
            <a:extLst>
              <a:ext uri="{FF2B5EF4-FFF2-40B4-BE49-F238E27FC236}">
                <a16:creationId xmlns:a16="http://schemas.microsoft.com/office/drawing/2014/main" id="{FDC21098-57BC-E459-6FBA-B9D3539D1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072" y="2478930"/>
            <a:ext cx="914400" cy="914400"/>
          </a:xfrm>
          <a:prstGeom prst="rect">
            <a:avLst/>
          </a:prstGeom>
        </p:spPr>
      </p:pic>
      <p:pic>
        <p:nvPicPr>
          <p:cNvPr id="3" name="Graphic 2" descr="Male profile outline">
            <a:extLst>
              <a:ext uri="{FF2B5EF4-FFF2-40B4-BE49-F238E27FC236}">
                <a16:creationId xmlns:a16="http://schemas.microsoft.com/office/drawing/2014/main" id="{26AE9872-E775-A8DE-2388-E16BEFB774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9453" y="247893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Plassholder for innhold 2">
                <a:extLst>
                  <a:ext uri="{FF2B5EF4-FFF2-40B4-BE49-F238E27FC236}">
                    <a16:creationId xmlns:a16="http://schemas.microsoft.com/office/drawing/2014/main" id="{BEBA245D-EF40-E657-AD27-94E4CB4F84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5559" y="3302214"/>
                <a:ext cx="1001426" cy="376866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/>
              </a:p>
            </p:txBody>
          </p:sp>
        </mc:Choice>
        <mc:Fallback>
          <p:sp>
            <p:nvSpPr>
              <p:cNvPr id="4" name="Plassholder for innhold 2">
                <a:extLst>
                  <a:ext uri="{FF2B5EF4-FFF2-40B4-BE49-F238E27FC236}">
                    <a16:creationId xmlns:a16="http://schemas.microsoft.com/office/drawing/2014/main" id="{BEBA245D-EF40-E657-AD27-94E4CB4F8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59" y="3302214"/>
                <a:ext cx="1001426" cy="376866"/>
              </a:xfrm>
              <a:prstGeom prst="rect">
                <a:avLst/>
              </a:prstGeom>
              <a:blipFill>
                <a:blip r:embed="rId7"/>
                <a:stretch>
                  <a:fillRect r="-610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E8F750-E91C-8BD2-7EBB-92818FF3F59A}"/>
              </a:ext>
            </a:extLst>
          </p:cNvPr>
          <p:cNvSpPr/>
          <p:nvPr/>
        </p:nvSpPr>
        <p:spPr>
          <a:xfrm>
            <a:off x="2073472" y="4150391"/>
            <a:ext cx="1598367" cy="9266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>
                <a:solidFill>
                  <a:schemeClr val="tx1"/>
                </a:solidFill>
              </a:rPr>
              <a:t>Signing algorithm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9FA56AA-ED3D-FF93-D4ED-BAC583DC47BD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1442782" y="3983013"/>
            <a:ext cx="986284" cy="275096"/>
          </a:xfrm>
          <a:prstGeom prst="bentConnector2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BBFF7AD4-77AE-2688-D330-D0A3DC5E2A66}"/>
              </a:ext>
            </a:extLst>
          </p:cNvPr>
          <p:cNvSpPr txBox="1">
            <a:spLocks/>
          </p:cNvSpPr>
          <p:nvPr/>
        </p:nvSpPr>
        <p:spPr>
          <a:xfrm>
            <a:off x="2955455" y="2843661"/>
            <a:ext cx="1917059" cy="448376"/>
          </a:xfrm>
          <a:prstGeom prst="rect">
            <a:avLst/>
          </a:prstGeom>
        </p:spPr>
        <p:txBody>
          <a:bodyPr vert="horz" lIns="120000" tIns="62400" rIns="120000" bIns="62400" rtlCol="0">
            <a:noAutofit/>
          </a:bodyPr>
          <a:lstStyle>
            <a:defPPr>
              <a:defRPr lang="nb-NO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i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Plassholder for innhold 2">
                <a:extLst>
                  <a:ext uri="{FF2B5EF4-FFF2-40B4-BE49-F238E27FC236}">
                    <a16:creationId xmlns:a16="http://schemas.microsoft.com/office/drawing/2014/main" id="{0EAFC49C-F385-998C-C0E7-FBB22A510D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10105" y="3242324"/>
                <a:ext cx="2293122" cy="509404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/>
                  <a:t> </a:t>
                </a:r>
                <a:r>
                  <a:rPr lang="en-US" altLang="zh-TW" sz="2000"/>
                  <a:t>(message)</a:t>
                </a:r>
                <a:endParaRPr lang="en-US" altLang="zh-TW" sz="2000" i="1"/>
              </a:p>
              <a:p>
                <a:pPr algn="ctr"/>
                <a:endParaRPr lang="en-US" sz="22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Plassholder for innhold 2">
                <a:extLst>
                  <a:ext uri="{FF2B5EF4-FFF2-40B4-BE49-F238E27FC236}">
                    <a16:creationId xmlns:a16="http://schemas.microsoft.com/office/drawing/2014/main" id="{0EAFC49C-F385-998C-C0E7-FBB22A510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105" y="3242324"/>
                <a:ext cx="2293122" cy="509404"/>
              </a:xfrm>
              <a:prstGeom prst="rect">
                <a:avLst/>
              </a:prstGeom>
              <a:blipFill>
                <a:blip r:embed="rId8"/>
                <a:stretch>
                  <a:fillRect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F6795F-0A1A-1C66-22E6-2939475C295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872656" y="3660556"/>
            <a:ext cx="0" cy="489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56EB70-D01D-BB80-378B-FEA6BAC87B56}"/>
              </a:ext>
            </a:extLst>
          </p:cNvPr>
          <p:cNvCxnSpPr>
            <a:stCxn id="6" idx="3"/>
          </p:cNvCxnSpPr>
          <p:nvPr/>
        </p:nvCxnSpPr>
        <p:spPr>
          <a:xfrm>
            <a:off x="3671839" y="4613703"/>
            <a:ext cx="4493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Plassholder for innhold 2">
                <a:extLst>
                  <a:ext uri="{FF2B5EF4-FFF2-40B4-BE49-F238E27FC236}">
                    <a16:creationId xmlns:a16="http://schemas.microsoft.com/office/drawing/2014/main" id="{4B6A4560-69F4-2125-4891-D3970E486F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6700" y="4360461"/>
                <a:ext cx="311150" cy="273045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25" name="Plassholder for innhold 2">
                <a:extLst>
                  <a:ext uri="{FF2B5EF4-FFF2-40B4-BE49-F238E27FC236}">
                    <a16:creationId xmlns:a16="http://schemas.microsoft.com/office/drawing/2014/main" id="{4B6A4560-69F4-2125-4891-D3970E486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700" y="4360461"/>
                <a:ext cx="311150" cy="273045"/>
              </a:xfrm>
              <a:prstGeom prst="rect">
                <a:avLst/>
              </a:prstGeom>
              <a:blipFill>
                <a:blip r:embed="rId9"/>
                <a:stretch>
                  <a:fillRect r="-13725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4E38CB-4D74-F299-1732-3DC837A40251}"/>
              </a:ext>
            </a:extLst>
          </p:cNvPr>
          <p:cNvCxnSpPr>
            <a:cxnSpLocks/>
          </p:cNvCxnSpPr>
          <p:nvPr/>
        </p:nvCxnSpPr>
        <p:spPr>
          <a:xfrm>
            <a:off x="4796347" y="4042710"/>
            <a:ext cx="168708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Plassholder for innhold 2">
                <a:extLst>
                  <a:ext uri="{FF2B5EF4-FFF2-40B4-BE49-F238E27FC236}">
                    <a16:creationId xmlns:a16="http://schemas.microsoft.com/office/drawing/2014/main" id="{BA9EDF3D-84E3-594D-3B5F-73F46102E2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60485" y="3582345"/>
                <a:ext cx="643414" cy="376866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28" name="Plassholder for innhold 2">
                <a:extLst>
                  <a:ext uri="{FF2B5EF4-FFF2-40B4-BE49-F238E27FC236}">
                    <a16:creationId xmlns:a16="http://schemas.microsoft.com/office/drawing/2014/main" id="{BA9EDF3D-84E3-594D-3B5F-73F46102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485" y="3582345"/>
                <a:ext cx="643414" cy="376866"/>
              </a:xfrm>
              <a:prstGeom prst="rect">
                <a:avLst/>
              </a:prstGeom>
              <a:blipFill>
                <a:blip r:embed="rId10"/>
                <a:stretch>
                  <a:fillRect r="-857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Plassholder for innhold 2">
                <a:extLst>
                  <a:ext uri="{FF2B5EF4-FFF2-40B4-BE49-F238E27FC236}">
                    <a16:creationId xmlns:a16="http://schemas.microsoft.com/office/drawing/2014/main" id="{9F0F5C6A-188C-FD41-D2D4-9903F8E1A0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5940" y="3308593"/>
                <a:ext cx="1001426" cy="376866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en-US" sz="1800"/>
              </a:p>
            </p:txBody>
          </p:sp>
        </mc:Choice>
        <mc:Fallback>
          <p:sp>
            <p:nvSpPr>
              <p:cNvPr id="9" name="Plassholder for innhold 2">
                <a:extLst>
                  <a:ext uri="{FF2B5EF4-FFF2-40B4-BE49-F238E27FC236}">
                    <a16:creationId xmlns:a16="http://schemas.microsoft.com/office/drawing/2014/main" id="{9F0F5C6A-188C-FD41-D2D4-9903F8E1A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940" y="3308593"/>
                <a:ext cx="1001426" cy="376866"/>
              </a:xfrm>
              <a:prstGeom prst="rect">
                <a:avLst/>
              </a:prstGeom>
              <a:blipFill>
                <a:blip r:embed="rId11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42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3171DFF-A747-6188-E7EC-B0E2C70BEDD4}"/>
              </a:ext>
            </a:extLst>
          </p:cNvPr>
          <p:cNvSpPr txBox="1">
            <a:spLocks/>
          </p:cNvSpPr>
          <p:nvPr/>
        </p:nvSpPr>
        <p:spPr>
          <a:xfrm>
            <a:off x="524435" y="535456"/>
            <a:ext cx="10829365" cy="8316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C6105B"/>
                </a:solidFill>
              </a:rPr>
              <a:t>Cryptography primitives – Digital Signature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E3B91D-79B5-05CA-350F-A872633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8481"/>
            <a:ext cx="10744200" cy="444649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Signature scheme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/>
          </a:p>
        </p:txBody>
      </p:sp>
      <p:pic>
        <p:nvPicPr>
          <p:cNvPr id="2" name="Graphic 1" descr="Female Profile outline">
            <a:extLst>
              <a:ext uri="{FF2B5EF4-FFF2-40B4-BE49-F238E27FC236}">
                <a16:creationId xmlns:a16="http://schemas.microsoft.com/office/drawing/2014/main" id="{FDC21098-57BC-E459-6FBA-B9D3539D1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072" y="2478930"/>
            <a:ext cx="914400" cy="914400"/>
          </a:xfrm>
          <a:prstGeom prst="rect">
            <a:avLst/>
          </a:prstGeom>
        </p:spPr>
      </p:pic>
      <p:pic>
        <p:nvPicPr>
          <p:cNvPr id="3" name="Graphic 2" descr="Male profile outline">
            <a:extLst>
              <a:ext uri="{FF2B5EF4-FFF2-40B4-BE49-F238E27FC236}">
                <a16:creationId xmlns:a16="http://schemas.microsoft.com/office/drawing/2014/main" id="{26AE9872-E775-A8DE-2388-E16BEFB774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9453" y="247893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Plassholder for innhold 2">
                <a:extLst>
                  <a:ext uri="{FF2B5EF4-FFF2-40B4-BE49-F238E27FC236}">
                    <a16:creationId xmlns:a16="http://schemas.microsoft.com/office/drawing/2014/main" id="{BEBA245D-EF40-E657-AD27-94E4CB4F84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5559" y="3302214"/>
                <a:ext cx="1001426" cy="376866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/>
              </a:p>
            </p:txBody>
          </p:sp>
        </mc:Choice>
        <mc:Fallback>
          <p:sp>
            <p:nvSpPr>
              <p:cNvPr id="4" name="Plassholder for innhold 2">
                <a:extLst>
                  <a:ext uri="{FF2B5EF4-FFF2-40B4-BE49-F238E27FC236}">
                    <a16:creationId xmlns:a16="http://schemas.microsoft.com/office/drawing/2014/main" id="{BEBA245D-EF40-E657-AD27-94E4CB4F8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59" y="3302214"/>
                <a:ext cx="1001426" cy="376866"/>
              </a:xfrm>
              <a:prstGeom prst="rect">
                <a:avLst/>
              </a:prstGeom>
              <a:blipFill>
                <a:blip r:embed="rId7"/>
                <a:stretch>
                  <a:fillRect r="-610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E8F750-E91C-8BD2-7EBB-92818FF3F59A}"/>
              </a:ext>
            </a:extLst>
          </p:cNvPr>
          <p:cNvSpPr/>
          <p:nvPr/>
        </p:nvSpPr>
        <p:spPr>
          <a:xfrm>
            <a:off x="2073472" y="4150391"/>
            <a:ext cx="1598367" cy="9266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>
                <a:solidFill>
                  <a:schemeClr val="tx1"/>
                </a:solidFill>
              </a:rPr>
              <a:t>Signing algorithm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9FA56AA-ED3D-FF93-D4ED-BAC583DC47BD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1442782" y="3983013"/>
            <a:ext cx="986284" cy="275096"/>
          </a:xfrm>
          <a:prstGeom prst="bentConnector2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BBFF7AD4-77AE-2688-D330-D0A3DC5E2A66}"/>
              </a:ext>
            </a:extLst>
          </p:cNvPr>
          <p:cNvSpPr txBox="1">
            <a:spLocks/>
          </p:cNvSpPr>
          <p:nvPr/>
        </p:nvSpPr>
        <p:spPr>
          <a:xfrm>
            <a:off x="2955455" y="2843661"/>
            <a:ext cx="1917059" cy="448376"/>
          </a:xfrm>
          <a:prstGeom prst="rect">
            <a:avLst/>
          </a:prstGeom>
        </p:spPr>
        <p:txBody>
          <a:bodyPr vert="horz" lIns="120000" tIns="62400" rIns="120000" bIns="62400" rtlCol="0">
            <a:noAutofit/>
          </a:bodyPr>
          <a:lstStyle>
            <a:defPPr>
              <a:defRPr lang="nb-NO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i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Plassholder for innhold 2">
                <a:extLst>
                  <a:ext uri="{FF2B5EF4-FFF2-40B4-BE49-F238E27FC236}">
                    <a16:creationId xmlns:a16="http://schemas.microsoft.com/office/drawing/2014/main" id="{0EAFC49C-F385-998C-C0E7-FBB22A510D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10105" y="3242324"/>
                <a:ext cx="2293122" cy="509404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/>
                  <a:t> </a:t>
                </a:r>
                <a:r>
                  <a:rPr lang="en-US" altLang="zh-TW" sz="2000"/>
                  <a:t>(message)</a:t>
                </a:r>
                <a:endParaRPr lang="en-US" altLang="zh-TW" sz="2000" i="1"/>
              </a:p>
              <a:p>
                <a:pPr algn="ctr"/>
                <a:endParaRPr lang="en-US" sz="22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Plassholder for innhold 2">
                <a:extLst>
                  <a:ext uri="{FF2B5EF4-FFF2-40B4-BE49-F238E27FC236}">
                    <a16:creationId xmlns:a16="http://schemas.microsoft.com/office/drawing/2014/main" id="{0EAFC49C-F385-998C-C0E7-FBB22A510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105" y="3242324"/>
                <a:ext cx="2293122" cy="509404"/>
              </a:xfrm>
              <a:prstGeom prst="rect">
                <a:avLst/>
              </a:prstGeom>
              <a:blipFill>
                <a:blip r:embed="rId8"/>
                <a:stretch>
                  <a:fillRect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F6795F-0A1A-1C66-22E6-2939475C295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872656" y="3660556"/>
            <a:ext cx="0" cy="489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56EB70-D01D-BB80-378B-FEA6BAC87B56}"/>
              </a:ext>
            </a:extLst>
          </p:cNvPr>
          <p:cNvCxnSpPr>
            <a:stCxn id="6" idx="3"/>
          </p:cNvCxnSpPr>
          <p:nvPr/>
        </p:nvCxnSpPr>
        <p:spPr>
          <a:xfrm>
            <a:off x="3671839" y="4613703"/>
            <a:ext cx="4493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Plassholder for innhold 2">
                <a:extLst>
                  <a:ext uri="{FF2B5EF4-FFF2-40B4-BE49-F238E27FC236}">
                    <a16:creationId xmlns:a16="http://schemas.microsoft.com/office/drawing/2014/main" id="{4B6A4560-69F4-2125-4891-D3970E486F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6700" y="4360461"/>
                <a:ext cx="311150" cy="273045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25" name="Plassholder for innhold 2">
                <a:extLst>
                  <a:ext uri="{FF2B5EF4-FFF2-40B4-BE49-F238E27FC236}">
                    <a16:creationId xmlns:a16="http://schemas.microsoft.com/office/drawing/2014/main" id="{4B6A4560-69F4-2125-4891-D3970E486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700" y="4360461"/>
                <a:ext cx="311150" cy="273045"/>
              </a:xfrm>
              <a:prstGeom prst="rect">
                <a:avLst/>
              </a:prstGeom>
              <a:blipFill>
                <a:blip r:embed="rId9"/>
                <a:stretch>
                  <a:fillRect r="-13725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Plassholder for innhold 2">
                <a:extLst>
                  <a:ext uri="{FF2B5EF4-FFF2-40B4-BE49-F238E27FC236}">
                    <a16:creationId xmlns:a16="http://schemas.microsoft.com/office/drawing/2014/main" id="{03E1E93D-BD0B-2C01-3565-447DCDFBFE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5940" y="3308593"/>
                <a:ext cx="1001426" cy="376866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en-US" sz="1800"/>
              </a:p>
            </p:txBody>
          </p:sp>
        </mc:Choice>
        <mc:Fallback>
          <p:sp>
            <p:nvSpPr>
              <p:cNvPr id="27" name="Plassholder for innhold 2">
                <a:extLst>
                  <a:ext uri="{FF2B5EF4-FFF2-40B4-BE49-F238E27FC236}">
                    <a16:creationId xmlns:a16="http://schemas.microsoft.com/office/drawing/2014/main" id="{03E1E93D-BD0B-2C01-3565-447DCDFBF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940" y="3308593"/>
                <a:ext cx="1001426" cy="376866"/>
              </a:xfrm>
              <a:prstGeom prst="rect">
                <a:avLst/>
              </a:prstGeom>
              <a:blipFill>
                <a:blip r:embed="rId10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9DF1889-741A-155A-1382-97A6CE29B99E}"/>
              </a:ext>
            </a:extLst>
          </p:cNvPr>
          <p:cNvSpPr/>
          <p:nvPr/>
        </p:nvSpPr>
        <p:spPr>
          <a:xfrm>
            <a:off x="7878860" y="4150391"/>
            <a:ext cx="1692080" cy="9266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>
                <a:solidFill>
                  <a:schemeClr val="tx1"/>
                </a:solidFill>
              </a:rPr>
              <a:t>Verification algorithm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BEA7C0-5738-BD08-540B-764D6547F797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flipH="1">
            <a:off x="8724900" y="3685459"/>
            <a:ext cx="1753" cy="464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627076-510D-D82F-8811-E30124880A8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570940" y="4613703"/>
            <a:ext cx="4493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Plassholder for innhold 2">
            <a:extLst>
              <a:ext uri="{FF2B5EF4-FFF2-40B4-BE49-F238E27FC236}">
                <a16:creationId xmlns:a16="http://schemas.microsoft.com/office/drawing/2014/main" id="{B87703A8-6B97-0A51-FB9E-C2A9E7B29708}"/>
              </a:ext>
            </a:extLst>
          </p:cNvPr>
          <p:cNvSpPr txBox="1">
            <a:spLocks/>
          </p:cNvSpPr>
          <p:nvPr/>
        </p:nvSpPr>
        <p:spPr>
          <a:xfrm>
            <a:off x="9920549" y="4264601"/>
            <a:ext cx="1108124" cy="698203"/>
          </a:xfrm>
          <a:prstGeom prst="rect">
            <a:avLst/>
          </a:prstGeom>
        </p:spPr>
        <p:txBody>
          <a:bodyPr vert="horz" lIns="120000" tIns="62400" rIns="120000" bIns="62400" rtlCol="0" anchor="ctr">
            <a:noAutofit/>
          </a:bodyPr>
          <a:lstStyle>
            <a:defPPr>
              <a:defRPr lang="nb-NO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/>
              <a:t>accept</a:t>
            </a:r>
          </a:p>
          <a:p>
            <a:pPr algn="ctr"/>
            <a:r>
              <a:rPr lang="en-US" sz="2000"/>
              <a:t>/reject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16F76B-BC21-E247-EA1F-5055AD325C78}"/>
              </a:ext>
            </a:extLst>
          </p:cNvPr>
          <p:cNvCxnSpPr/>
          <p:nvPr/>
        </p:nvCxnSpPr>
        <p:spPr>
          <a:xfrm>
            <a:off x="7429549" y="4591906"/>
            <a:ext cx="4493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Plassholder for innhold 2">
                <a:extLst>
                  <a:ext uri="{FF2B5EF4-FFF2-40B4-BE49-F238E27FC236}">
                    <a16:creationId xmlns:a16="http://schemas.microsoft.com/office/drawing/2014/main" id="{572362ED-7D54-E5DC-D7CE-CEF140E4F6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8010" y="4351125"/>
                <a:ext cx="971241" cy="463312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5" name="Plassholder for innhold 2">
                <a:extLst>
                  <a:ext uri="{FF2B5EF4-FFF2-40B4-BE49-F238E27FC236}">
                    <a16:creationId xmlns:a16="http://schemas.microsoft.com/office/drawing/2014/main" id="{572362ED-7D54-E5DC-D7CE-CEF140E4F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010" y="4351125"/>
                <a:ext cx="971241" cy="463312"/>
              </a:xfrm>
              <a:prstGeom prst="rect">
                <a:avLst/>
              </a:prstGeom>
              <a:blipFill>
                <a:blip r:embed="rId11"/>
                <a:stretch>
                  <a:fillRect l="-629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594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E3B91D-79B5-05CA-350F-A872633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8481"/>
            <a:ext cx="10744200" cy="444649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Signature </a:t>
            </a:r>
            <a:r>
              <a:rPr lang="en-US" altLang="zh-TW" sz="2400"/>
              <a:t>scheme</a:t>
            </a:r>
            <a:endParaRPr lang="en-US" sz="24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err="1"/>
              <a:t>Schnorr’s</a:t>
            </a:r>
            <a:r>
              <a:rPr lang="en-US" sz="2000"/>
              <a:t> signature scheme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DSA (Digital signature algorithm)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Will be discussed in the next lecture</a:t>
            </a:r>
            <a:endParaRPr lang="en-US" sz="240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171DFF-A747-6188-E7EC-B0E2C70BEDD4}"/>
              </a:ext>
            </a:extLst>
          </p:cNvPr>
          <p:cNvSpPr txBox="1">
            <a:spLocks/>
          </p:cNvSpPr>
          <p:nvPr/>
        </p:nvSpPr>
        <p:spPr>
          <a:xfrm>
            <a:off x="524435" y="535456"/>
            <a:ext cx="10829365" cy="8316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C6105B"/>
                </a:solidFill>
              </a:rPr>
              <a:t>Cryptography primitives – 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3387026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E01E8B-9C24-877C-C13C-0A8F0D3C2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8481"/>
            <a:ext cx="10744200" cy="4446495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TW" sz="2000" kern="100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Find some useful cryptographic libraries (Python: </a:t>
            </a:r>
            <a:r>
              <a:rPr lang="en-US" altLang="zh-TW" sz="2000" kern="100" err="1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PyNaCl</a:t>
            </a:r>
            <a:r>
              <a:rPr lang="en-US" altLang="zh-TW" sz="2000" kern="100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TW" sz="2000" kern="100" err="1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ecdsa</a:t>
            </a:r>
            <a:r>
              <a:rPr lang="en-US" altLang="zh-TW" sz="2000" kern="100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cryptography, </a:t>
            </a:r>
            <a:r>
              <a:rPr lang="en-US" altLang="zh-TW" sz="2000" kern="100" err="1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PyCryptodome</a:t>
            </a:r>
            <a:r>
              <a:rPr lang="en-US" altLang="zh-TW" sz="2000" kern="100" err="1"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</a:t>
            </a:r>
            <a:r>
              <a:rPr lang="en-US" altLang="zh-TW" sz="2000" kern="100"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TW" sz="2000" kern="100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etc.), </a:t>
            </a:r>
            <a:r>
              <a:rPr lang="en-US" altLang="zh-TW" sz="2000" b="1" kern="100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Google (Bing/ChatGPT/…) them</a:t>
            </a:r>
            <a:r>
              <a:rPr lang="en-US" altLang="zh-TW" sz="2000" kern="100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!</a:t>
            </a:r>
            <a:endParaRPr lang="zh-TW" altLang="zh-TW" sz="2000" kern="100">
              <a:effectLst/>
              <a:latin typeface="Aptos" panose="020B00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TW" sz="2000" kern="100"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Given the example code of DHKE, implement the </a:t>
            </a:r>
            <a:r>
              <a:rPr lang="en-US" altLang="zh-TW" sz="2000" b="1" kern="100">
                <a:solidFill>
                  <a:srgbClr val="C6105B"/>
                </a:solidFill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hashed</a:t>
            </a:r>
            <a:r>
              <a:rPr lang="en-US" altLang="zh-TW" sz="2000" b="1" kern="100"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TW" sz="2000" b="1" kern="100" err="1"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ElGamal</a:t>
            </a:r>
            <a:r>
              <a:rPr lang="en-US" altLang="zh-TW" sz="2000" b="1" kern="100"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encryption</a:t>
            </a: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TW" sz="2000" kern="100">
              <a:latin typeface="Aptos" panose="020B00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TW" sz="2000" kern="100">
              <a:latin typeface="Aptos" panose="020B00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TW" sz="2000" kern="100">
              <a:latin typeface="Aptos" panose="020B00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TW" sz="2000" kern="100">
              <a:latin typeface="Aptos" panose="020B00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altLang="zh-TW" sz="2000" kern="100">
              <a:latin typeface="Aptos" panose="020B00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altLang="zh-TW" sz="2000" kern="100">
              <a:latin typeface="Aptos" panose="020B00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000" kern="100"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Some example codes are available: DHKE+KDF+SKE, socket connection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171DFF-A747-6188-E7EC-B0E2C70BEDD4}"/>
              </a:ext>
            </a:extLst>
          </p:cNvPr>
          <p:cNvSpPr txBox="1">
            <a:spLocks/>
          </p:cNvSpPr>
          <p:nvPr/>
        </p:nvSpPr>
        <p:spPr>
          <a:xfrm>
            <a:off x="524435" y="535456"/>
            <a:ext cx="10829365" cy="8316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C6105B"/>
                </a:solidFill>
              </a:rPr>
              <a:t>Coding Tasks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Plassholder for innhold 2">
                <a:extLst>
                  <a:ext uri="{FF2B5EF4-FFF2-40B4-BE49-F238E27FC236}">
                    <a16:creationId xmlns:a16="http://schemas.microsoft.com/office/drawing/2014/main" id="{1CB71714-7176-7F11-7BB8-857A87AE22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0693" y="3178987"/>
                <a:ext cx="3910348" cy="666785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de-DE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NO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  <m:r>
                      <a:rPr lang="de-D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D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>
                    <a:solidFill>
                      <a:schemeClr val="tx1"/>
                    </a:solidFill>
                  </a:rPr>
                  <a:t>: </a:t>
                </a:r>
              </a:p>
              <a:p>
                <a:pPr algn="ctr"/>
                <a:r>
                  <a:rPr lang="en-US" sz="1400">
                    <a:solidFill>
                      <a:schemeClr val="bg1">
                        <a:lumMod val="50000"/>
                      </a:schemeClr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400">
                    <a:solidFill>
                      <a:schemeClr val="bg1">
                        <a:lumMod val="50000"/>
                      </a:schemeClr>
                    </a:solidFill>
                  </a:rPr>
                  <a:t>-order group </a:t>
                </a:r>
                <a14:m>
                  <m:oMath xmlns:m="http://schemas.openxmlformats.org/officeDocument/2006/math">
                    <m:r>
                      <a:rPr lang="en-NO" sz="16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  <m:r>
                      <a:rPr lang="en-NO" sz="16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>
                    <a:solidFill>
                      <a:schemeClr val="bg1">
                        <a:lumMod val="50000"/>
                      </a:schemeClr>
                    </a:solidFill>
                  </a:rPr>
                  <a:t>with a generator </a:t>
                </a:r>
                <a14:m>
                  <m:oMath xmlns:m="http://schemas.openxmlformats.org/officeDocument/2006/math">
                    <m:r>
                      <a:rPr lang="de-DE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endParaRPr lang="en-NO" sz="140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US" sz="1800"/>
              </a:p>
            </p:txBody>
          </p:sp>
        </mc:Choice>
        <mc:Fallback>
          <p:sp>
            <p:nvSpPr>
              <p:cNvPr id="2" name="Plassholder for innhold 2">
                <a:extLst>
                  <a:ext uri="{FF2B5EF4-FFF2-40B4-BE49-F238E27FC236}">
                    <a16:creationId xmlns:a16="http://schemas.microsoft.com/office/drawing/2014/main" id="{1CB71714-7176-7F11-7BB8-857A87AE2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693" y="3178987"/>
                <a:ext cx="3910348" cy="666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Female Profile outline">
            <a:extLst>
              <a:ext uri="{FF2B5EF4-FFF2-40B4-BE49-F238E27FC236}">
                <a16:creationId xmlns:a16="http://schemas.microsoft.com/office/drawing/2014/main" id="{76813C96-34BC-14EB-97BC-B371DCA1A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4628" y="3065825"/>
            <a:ext cx="684323" cy="684323"/>
          </a:xfrm>
          <a:prstGeom prst="rect">
            <a:avLst/>
          </a:prstGeom>
        </p:spPr>
      </p:pic>
      <p:pic>
        <p:nvPicPr>
          <p:cNvPr id="5" name="Graphic 4" descr="Male profile outline">
            <a:extLst>
              <a:ext uri="{FF2B5EF4-FFF2-40B4-BE49-F238E27FC236}">
                <a16:creationId xmlns:a16="http://schemas.microsoft.com/office/drawing/2014/main" id="{24811F43-BAC5-5C29-7526-04072C01D2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53768" y="3064871"/>
            <a:ext cx="684323" cy="6843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Plassholder for innhold 2">
                <a:extLst>
                  <a:ext uri="{FF2B5EF4-FFF2-40B4-BE49-F238E27FC236}">
                    <a16:creationId xmlns:a16="http://schemas.microsoft.com/office/drawing/2014/main" id="{ADCEF462-3D8F-5A8B-E4BD-FAA71AAFC3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7977" y="4339436"/>
                <a:ext cx="1615904" cy="969100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$</m:t>
                          </m:r>
                        </m:sub>
                      </m:sSub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140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400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6105B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400" b="0" i="1" smtClean="0">
                          <a:solidFill>
                            <a:srgbClr val="C610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 smtClean="0">
                              <a:solidFill>
                                <a:srgbClr val="C610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C6105B"/>
                              </a:solidFill>
                              <a:latin typeface="Cambria Math" panose="02040503050406030204" pitchFamily="18" charset="0"/>
                            </a:rPr>
                            <m:t>KDF</m:t>
                          </m:r>
                          <m:r>
                            <a:rPr lang="en-US" sz="1400" b="0" i="1" smtClean="0">
                              <a:solidFill>
                                <a:srgbClr val="C6105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rgbClr val="C6105B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400" b="0" i="1" smtClean="0">
                              <a:solidFill>
                                <a:srgbClr val="C6105B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solidFill>
                                <a:srgbClr val="C6105B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C6105B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C6105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>
                  <a:solidFill>
                    <a:srgbClr val="C6105B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C610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C6105B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C6105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C610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C6105B"/>
                          </a:solidFill>
                          <a:latin typeface="Cambria Math" panose="02040503050406030204" pitchFamily="18" charset="0"/>
                        </a:rPr>
                        <m:t>SEnc</m:t>
                      </m:r>
                      <m:r>
                        <a:rPr lang="en-US" sz="1400" b="0" i="0" smtClean="0">
                          <a:solidFill>
                            <a:srgbClr val="C6105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C6105B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400" b="0" i="1" smtClean="0">
                          <a:solidFill>
                            <a:srgbClr val="C6105B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solidFill>
                            <a:srgbClr val="C6105B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0" smtClean="0">
                          <a:solidFill>
                            <a:srgbClr val="C6105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>
                  <a:solidFill>
                    <a:srgbClr val="C6105B"/>
                  </a:solidFill>
                </a:endParaRPr>
              </a:p>
            </p:txBody>
          </p:sp>
        </mc:Choice>
        <mc:Fallback>
          <p:sp>
            <p:nvSpPr>
              <p:cNvPr id="6" name="Plassholder for innhold 2">
                <a:extLst>
                  <a:ext uri="{FF2B5EF4-FFF2-40B4-BE49-F238E27FC236}">
                    <a16:creationId xmlns:a16="http://schemas.microsoft.com/office/drawing/2014/main" id="{ADCEF462-3D8F-5A8B-E4BD-FAA71AAFC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977" y="4339436"/>
                <a:ext cx="1615904" cy="969100"/>
              </a:xfrm>
              <a:prstGeom prst="rect">
                <a:avLst/>
              </a:prstGeom>
              <a:blipFill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Plassholder for innhold 2">
                <a:extLst>
                  <a:ext uri="{FF2B5EF4-FFF2-40B4-BE49-F238E27FC236}">
                    <a16:creationId xmlns:a16="http://schemas.microsoft.com/office/drawing/2014/main" id="{3FABBADD-1F8C-D6DB-465B-2B8B05C16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64570" y="3707345"/>
                <a:ext cx="1862717" cy="509404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b="0"/>
              </a:p>
              <a:p>
                <a:pPr algn="ctr"/>
                <a:r>
                  <a:rPr lang="en-US" sz="1400" b="0"/>
                  <a:t>message: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C6105B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solidFill>
                          <a:srgbClr val="C6105B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400" i="1" smtClean="0">
                            <a:solidFill>
                              <a:srgbClr val="C6105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i="1" smtClean="0">
                                <a:solidFill>
                                  <a:srgbClr val="C610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rgbClr val="C6105B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400" b="0" i="1" smtClean="0">
                            <a:solidFill>
                              <a:srgbClr val="C6105B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1400" i="1"/>
              </a:p>
            </p:txBody>
          </p:sp>
        </mc:Choice>
        <mc:Fallback>
          <p:sp>
            <p:nvSpPr>
              <p:cNvPr id="7" name="Plassholder for innhold 2">
                <a:extLst>
                  <a:ext uri="{FF2B5EF4-FFF2-40B4-BE49-F238E27FC236}">
                    <a16:creationId xmlns:a16="http://schemas.microsoft.com/office/drawing/2014/main" id="{3FABBADD-1F8C-D6DB-465B-2B8B05C16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570" y="3707345"/>
                <a:ext cx="1862717" cy="509404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Plassholder for innhold 2">
                <a:extLst>
                  <a:ext uri="{FF2B5EF4-FFF2-40B4-BE49-F238E27FC236}">
                    <a16:creationId xmlns:a16="http://schemas.microsoft.com/office/drawing/2014/main" id="{338B5F74-3355-3420-80BA-475F7E3645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9777" y="4624322"/>
                <a:ext cx="1089291" cy="509404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/>
              </a:p>
            </p:txBody>
          </p:sp>
        </mc:Choice>
        <mc:Fallback>
          <p:sp>
            <p:nvSpPr>
              <p:cNvPr id="9" name="Plassholder for innhold 2">
                <a:extLst>
                  <a:ext uri="{FF2B5EF4-FFF2-40B4-BE49-F238E27FC236}">
                    <a16:creationId xmlns:a16="http://schemas.microsoft.com/office/drawing/2014/main" id="{338B5F74-3355-3420-80BA-475F7E364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777" y="4624322"/>
                <a:ext cx="1089291" cy="5094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1D44B2-A3BB-049A-39EB-7FEEC4DCFA21}"/>
              </a:ext>
            </a:extLst>
          </p:cNvPr>
          <p:cNvCxnSpPr>
            <a:cxnSpLocks/>
          </p:cNvCxnSpPr>
          <p:nvPr/>
        </p:nvCxnSpPr>
        <p:spPr>
          <a:xfrm flipH="1">
            <a:off x="3008959" y="4999334"/>
            <a:ext cx="343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Plassholder for innhold 2">
                <a:extLst>
                  <a:ext uri="{FF2B5EF4-FFF2-40B4-BE49-F238E27FC236}">
                    <a16:creationId xmlns:a16="http://schemas.microsoft.com/office/drawing/2014/main" id="{C0A9A572-3F12-12C6-C0D2-456AED10F1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5554" y="4682410"/>
                <a:ext cx="1565646" cy="528115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6105B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400" b="0" i="1" smtClean="0">
                          <a:solidFill>
                            <a:srgbClr val="C610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C6105B"/>
                          </a:solidFill>
                          <a:latin typeface="Cambria Math" panose="02040503050406030204" pitchFamily="18" charset="0"/>
                        </a:rPr>
                        <m:t>KDF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rgbClr val="C610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C610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C6105B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C6105B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C6105B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srgbClr val="C610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rgbClr val="C6105B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C6105B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C6105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400" i="1">
                  <a:solidFill>
                    <a:srgbClr val="C6105B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6105B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>
                          <a:solidFill>
                            <a:srgbClr val="C610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C6105B"/>
                          </a:solidFill>
                          <a:latin typeface="Cambria Math" panose="02040503050406030204" pitchFamily="18" charset="0"/>
                        </a:rPr>
                        <m:t>SDec</m:t>
                      </m:r>
                      <m:r>
                        <a:rPr lang="en-US" sz="1400" b="0" i="1" smtClean="0">
                          <a:solidFill>
                            <a:srgbClr val="C6105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C6105B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400" b="0" i="1" smtClean="0">
                          <a:solidFill>
                            <a:srgbClr val="C6105B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C610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C6105B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C6105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C6105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>
                  <a:solidFill>
                    <a:srgbClr val="C6105B"/>
                  </a:solidFill>
                </a:endParaRPr>
              </a:p>
            </p:txBody>
          </p:sp>
        </mc:Choice>
        <mc:Fallback>
          <p:sp>
            <p:nvSpPr>
              <p:cNvPr id="11" name="Plassholder for innhold 2">
                <a:extLst>
                  <a:ext uri="{FF2B5EF4-FFF2-40B4-BE49-F238E27FC236}">
                    <a16:creationId xmlns:a16="http://schemas.microsoft.com/office/drawing/2014/main" id="{C0A9A572-3F12-12C6-C0D2-456AED10F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54" y="4682410"/>
                <a:ext cx="1565646" cy="528115"/>
              </a:xfrm>
              <a:prstGeom prst="rect">
                <a:avLst/>
              </a:prstGeom>
              <a:blipFill>
                <a:blip r:embed="rId11"/>
                <a:stretch>
                  <a:fillRect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Plassholder for innhold 2">
                <a:extLst>
                  <a:ext uri="{FF2B5EF4-FFF2-40B4-BE49-F238E27FC236}">
                    <a16:creationId xmlns:a16="http://schemas.microsoft.com/office/drawing/2014/main" id="{1DAB2E28-499C-E46F-258E-FD60D2203D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2581" y="3707345"/>
                <a:ext cx="1231592" cy="530689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$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12" name="Plassholder for innhold 2">
                <a:extLst>
                  <a:ext uri="{FF2B5EF4-FFF2-40B4-BE49-F238E27FC236}">
                    <a16:creationId xmlns:a16="http://schemas.microsoft.com/office/drawing/2014/main" id="{1DAB2E28-499C-E46F-258E-FD60D2203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581" y="3707345"/>
                <a:ext cx="1231592" cy="530689"/>
              </a:xfrm>
              <a:prstGeom prst="rect">
                <a:avLst/>
              </a:prstGeom>
              <a:blipFill>
                <a:blip r:embed="rId12"/>
                <a:stretch>
                  <a:fillRect b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lassholder for innhold 2">
            <a:extLst>
              <a:ext uri="{FF2B5EF4-FFF2-40B4-BE49-F238E27FC236}">
                <a16:creationId xmlns:a16="http://schemas.microsoft.com/office/drawing/2014/main" id="{D9120520-3786-5492-9741-C7B2EEA14AF2}"/>
              </a:ext>
            </a:extLst>
          </p:cNvPr>
          <p:cNvSpPr txBox="1">
            <a:spLocks/>
          </p:cNvSpPr>
          <p:nvPr/>
        </p:nvSpPr>
        <p:spPr>
          <a:xfrm>
            <a:off x="8839244" y="3676392"/>
            <a:ext cx="2514556" cy="1443579"/>
          </a:xfrm>
          <a:prstGeom prst="rect">
            <a:avLst/>
          </a:prstGeom>
        </p:spPr>
        <p:txBody>
          <a:bodyPr vert="horz" lIns="120000" tIns="62400" rIns="120000" bIns="62400" rtlCol="0" anchor="ctr">
            <a:noAutofit/>
          </a:bodyPr>
          <a:lstStyle>
            <a:defPPr>
              <a:defRPr lang="nb-NO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KDF: Key Derivation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SKE = (</a:t>
            </a:r>
            <a:r>
              <a:rPr lang="en-US" sz="1600" err="1"/>
              <a:t>Senc</a:t>
            </a:r>
            <a:r>
              <a:rPr lang="en-US" sz="1600"/>
              <a:t>, </a:t>
            </a:r>
            <a:r>
              <a:rPr lang="en-US" sz="1600" err="1"/>
              <a:t>SDec</a:t>
            </a:r>
            <a:r>
              <a:rPr lang="en-US" sz="1600"/>
              <a:t>) is a symmetric-key encryption scheme</a:t>
            </a:r>
          </a:p>
        </p:txBody>
      </p:sp>
    </p:spTree>
    <p:extLst>
      <p:ext uri="{BB962C8B-B14F-4D97-AF65-F5344CB8AC3E}">
        <p14:creationId xmlns:p14="http://schemas.microsoft.com/office/powerpoint/2010/main" val="12090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3171DFF-A747-6188-E7EC-B0E2C70BEDD4}"/>
              </a:ext>
            </a:extLst>
          </p:cNvPr>
          <p:cNvSpPr txBox="1">
            <a:spLocks/>
          </p:cNvSpPr>
          <p:nvPr/>
        </p:nvSpPr>
        <p:spPr>
          <a:xfrm>
            <a:off x="524435" y="535456"/>
            <a:ext cx="10829365" cy="8316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C6105B"/>
                </a:solidFill>
              </a:rPr>
              <a:t>Homework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E3B91D-79B5-05CA-350F-A872633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8481"/>
            <a:ext cx="10744200" cy="4446495"/>
          </a:xfrm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altLang="zh-TW" sz="2000" b="1" kern="100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Homework: </a:t>
            </a:r>
            <a:r>
              <a:rPr lang="en-US" altLang="zh-TW" sz="2000" kern="100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Write a Python program that can sign a string (or a file) using the DSA </a:t>
            </a:r>
            <a:r>
              <a:rPr lang="en-US" altLang="zh-TW" sz="2000" kern="100"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(or </a:t>
            </a:r>
            <a:r>
              <a:rPr lang="en-US" altLang="zh-TW" sz="2000" kern="100" err="1"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Schnorr’s</a:t>
            </a:r>
            <a:r>
              <a:rPr lang="en-US" altLang="zh-TW" sz="2000" kern="100"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signature)</a:t>
            </a:r>
            <a:r>
              <a:rPr lang="en-US" altLang="zh-TW" sz="2000" kern="100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algorithm, and also can verify the signature.</a:t>
            </a:r>
            <a:endParaRPr lang="en-US" altLang="zh-TW" sz="2000" b="1" kern="100">
              <a:effectLst/>
              <a:latin typeface="Aptos" panose="020B00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altLang="zh-TW" sz="2000" b="1" kern="100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Homework:</a:t>
            </a:r>
            <a:r>
              <a:rPr lang="en-US" altLang="zh-TW" sz="2000" kern="100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Consider implementing DHKE to enable two programs on your PC to perform a key exchange (using sockets, etc.)</a:t>
            </a:r>
            <a:endParaRPr lang="zh-TW" altLang="zh-TW" sz="2000" kern="100">
              <a:effectLst/>
              <a:latin typeface="Aptos" panose="020B00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ctr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TW" sz="2000" kern="100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Program Alice &lt;-- (connection) --&gt; Program Bob</a:t>
            </a:r>
            <a:endParaRPr lang="zh-TW" altLang="zh-TW" sz="2000" kern="100">
              <a:effectLst/>
              <a:latin typeface="Aptos" panose="020B00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ctr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TW" sz="2000" kern="100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Program Alice -- </a:t>
            </a:r>
            <a:r>
              <a:rPr lang="en-US" altLang="zh-TW" sz="2000" kern="100" err="1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g^x</a:t>
            </a:r>
            <a:r>
              <a:rPr lang="en-US" altLang="zh-TW" sz="2000" kern="100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--&gt; Program Bob</a:t>
            </a:r>
            <a:endParaRPr lang="zh-TW" altLang="zh-TW" sz="2000" kern="100">
              <a:effectLst/>
              <a:latin typeface="Aptos" panose="020B00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ctr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TW" sz="2000" kern="100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Program Alice &lt;-- </a:t>
            </a:r>
            <a:r>
              <a:rPr lang="en-US" altLang="zh-TW" sz="2000" kern="100" err="1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g^y</a:t>
            </a:r>
            <a:r>
              <a:rPr lang="en-US" altLang="zh-TW" sz="2000" kern="100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-- Program Bob</a:t>
            </a:r>
          </a:p>
          <a:p>
            <a:pPr marL="342900" lvl="0" indent="-342900">
              <a:lnSpc>
                <a:spcPct val="115000"/>
              </a:lnSpc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en-US" altLang="zh-TW" sz="2000" b="1" kern="100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Homework:</a:t>
            </a:r>
            <a:r>
              <a:rPr lang="en-US" altLang="zh-TW" sz="2000" kern="100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Add a trusted server to help the key exchange procedure (using sockets, etc.)</a:t>
            </a:r>
            <a:endParaRPr lang="zh-TW" altLang="zh-TW" sz="2000" kern="100">
              <a:effectLst/>
              <a:latin typeface="Aptos" panose="020B00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ctr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TW" sz="2000" kern="100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Program Alice &lt;-- (connection) --&gt; Server &lt;-- (connection) --&gt; Program Bob</a:t>
            </a:r>
            <a:endParaRPr lang="zh-TW" altLang="zh-TW" sz="2000" kern="100">
              <a:effectLst/>
              <a:latin typeface="Aptos" panose="020B00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ctr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TW" sz="2000" kern="100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Program Alice -- </a:t>
            </a:r>
            <a:r>
              <a:rPr lang="en-US" altLang="zh-TW" sz="2000" kern="100" err="1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g^x</a:t>
            </a:r>
            <a:r>
              <a:rPr lang="en-US" altLang="zh-TW" sz="2000" kern="100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--&gt; Server -- </a:t>
            </a:r>
            <a:r>
              <a:rPr lang="en-US" altLang="zh-TW" sz="2000" kern="100" err="1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g^x</a:t>
            </a:r>
            <a:r>
              <a:rPr lang="en-US" altLang="zh-TW" sz="2000" kern="100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--&gt; Program Bob</a:t>
            </a:r>
            <a:endParaRPr lang="zh-TW" altLang="zh-TW" sz="2000" kern="100">
              <a:effectLst/>
              <a:latin typeface="Aptos" panose="020B00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ctr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TW" sz="2000" kern="100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Program Alice &lt;-- </a:t>
            </a:r>
            <a:r>
              <a:rPr lang="en-US" altLang="zh-TW" sz="2000" kern="100" err="1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g^y</a:t>
            </a:r>
            <a:r>
              <a:rPr lang="en-US" altLang="zh-TW" sz="2000" kern="100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-- Server &lt;-- </a:t>
            </a:r>
            <a:r>
              <a:rPr lang="en-US" altLang="zh-TW" sz="2000" kern="100" err="1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g^y</a:t>
            </a:r>
            <a:r>
              <a:rPr lang="en-US" altLang="zh-TW" sz="2000" kern="100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-- Program Bob</a:t>
            </a:r>
            <a:endParaRPr lang="zh-TW" altLang="zh-TW" sz="2000" kern="100">
              <a:effectLst/>
              <a:latin typeface="Aptos" panose="020B00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46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3171DFF-A747-6188-E7EC-B0E2C70BEDD4}"/>
              </a:ext>
            </a:extLst>
          </p:cNvPr>
          <p:cNvSpPr txBox="1">
            <a:spLocks/>
          </p:cNvSpPr>
          <p:nvPr/>
        </p:nvSpPr>
        <p:spPr>
          <a:xfrm>
            <a:off x="524435" y="535456"/>
            <a:ext cx="10829365" cy="831663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C6105B"/>
                </a:solidFill>
              </a:rPr>
              <a:t>Overall Goals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E3B91D-79B5-05CA-350F-A872633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8481"/>
            <a:ext cx="10744200" cy="4446495"/>
          </a:xfrm>
        </p:spPr>
        <p:txBody>
          <a:bodyPr lIns="91440" tIns="45720" rIns="91440" bIns="45720" anchor="t"/>
          <a:lstStyle/>
          <a:p>
            <a:r>
              <a:rPr lang="en-US" sz="2400"/>
              <a:t>We focus on how to use cryptographic algorithms to ensure:</a:t>
            </a:r>
            <a:endParaRPr lang="en-US" sz="2000"/>
          </a:p>
          <a:p>
            <a:pPr lvl="1"/>
            <a:r>
              <a:rPr lang="en-US" sz="2200"/>
              <a:t>Confidentiality                                       </a:t>
            </a:r>
            <a:r>
              <a:rPr lang="en-US" sz="2200">
                <a:solidFill>
                  <a:schemeClr val="bg1">
                    <a:lumMod val="50000"/>
                  </a:schemeClr>
                </a:solidFill>
              </a:rPr>
              <a:t>(“…learn nothing about your ciphertext…”)</a:t>
            </a:r>
          </a:p>
          <a:p>
            <a:pPr lvl="1"/>
            <a:r>
              <a:rPr lang="en-US" sz="2200"/>
              <a:t>Integrity                                                     </a:t>
            </a:r>
            <a:r>
              <a:rPr lang="en-US" sz="2200">
                <a:solidFill>
                  <a:schemeClr val="bg1">
                    <a:lumMod val="50000"/>
                  </a:schemeClr>
                </a:solidFill>
              </a:rPr>
              <a:t>(“…cannot modify your data…”)</a:t>
            </a:r>
          </a:p>
          <a:p>
            <a:pPr lvl="1"/>
            <a:r>
              <a:rPr lang="en-US" sz="2200"/>
              <a:t>Authentication                                       </a:t>
            </a:r>
            <a:r>
              <a:rPr lang="en-US" sz="2200">
                <a:solidFill>
                  <a:schemeClr val="bg1">
                    <a:lumMod val="50000"/>
                  </a:schemeClr>
                </a:solidFill>
              </a:rPr>
              <a:t>(“…verify your identities…”)</a:t>
            </a:r>
          </a:p>
          <a:p>
            <a:pPr lvl="1"/>
            <a:r>
              <a:rPr lang="en-US" sz="2200"/>
              <a:t>Forward/Backward Secrecy            </a:t>
            </a:r>
            <a:r>
              <a:rPr lang="en-US" sz="2200">
                <a:solidFill>
                  <a:schemeClr val="bg1">
                    <a:lumMod val="50000"/>
                  </a:schemeClr>
                </a:solidFill>
              </a:rPr>
              <a:t>(“…protect past/future communications…”)</a:t>
            </a:r>
          </a:p>
          <a:p>
            <a:pPr lvl="1"/>
            <a:r>
              <a:rPr lang="en-US" sz="2200"/>
              <a:t>Quantum Security                                </a:t>
            </a:r>
            <a:r>
              <a:rPr lang="en-US" sz="2200">
                <a:solidFill>
                  <a:schemeClr val="bg1">
                    <a:lumMod val="50000"/>
                  </a:schemeClr>
                </a:solidFill>
              </a:rPr>
              <a:t>(“…against attackers with quantum devices…”)</a:t>
            </a:r>
          </a:p>
          <a:p>
            <a:pPr marL="0" indent="0">
              <a:buNone/>
            </a:pPr>
            <a:r>
              <a:rPr lang="en-US" sz="2400"/>
              <a:t>…in real-world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52628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3171DFF-A747-6188-E7EC-B0E2C70BEDD4}"/>
              </a:ext>
            </a:extLst>
          </p:cNvPr>
          <p:cNvSpPr txBox="1">
            <a:spLocks/>
          </p:cNvSpPr>
          <p:nvPr/>
        </p:nvSpPr>
        <p:spPr>
          <a:xfrm>
            <a:off x="524435" y="535456"/>
            <a:ext cx="10829365" cy="831663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C6105B"/>
                </a:solidFill>
              </a:rPr>
              <a:t>Brief Overview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E3B91D-79B5-05CA-350F-A872633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8481"/>
            <a:ext cx="10744200" cy="4446495"/>
          </a:xfrm>
        </p:spPr>
        <p:txBody>
          <a:bodyPr lIns="91440" tIns="45720" rIns="91440" bIns="45720" anchor="t"/>
          <a:lstStyle/>
          <a:p>
            <a:pPr>
              <a:spcBef>
                <a:spcPts val="0"/>
              </a:spcBef>
            </a:pPr>
            <a:r>
              <a:rPr lang="en-US" sz="2400"/>
              <a:t>Main topics:</a:t>
            </a:r>
          </a:p>
          <a:p>
            <a:pPr lvl="1"/>
            <a:r>
              <a:rPr lang="en-US" sz="2200"/>
              <a:t>Symmetric primitives and necessary background </a:t>
            </a:r>
            <a:r>
              <a:rPr lang="en-US" sz="2200" b="1"/>
              <a:t>(today)</a:t>
            </a:r>
          </a:p>
          <a:p>
            <a:pPr lvl="1"/>
            <a:r>
              <a:rPr lang="en-US" sz="2200"/>
              <a:t>Key exchange</a:t>
            </a:r>
          </a:p>
          <a:p>
            <a:pPr lvl="1"/>
            <a:r>
              <a:rPr lang="en-US" sz="2200"/>
              <a:t>Digital Signature</a:t>
            </a:r>
          </a:p>
          <a:p>
            <a:pPr lvl="1"/>
            <a:r>
              <a:rPr lang="en-US" sz="2200"/>
              <a:t>Secure Messaging</a:t>
            </a:r>
          </a:p>
          <a:p>
            <a:pPr lvl="1"/>
            <a:r>
              <a:rPr lang="en-US" sz="2200"/>
              <a:t>Password-based Authentication</a:t>
            </a:r>
          </a:p>
          <a:p>
            <a:pPr lvl="1"/>
            <a:r>
              <a:rPr lang="en-US" sz="2200"/>
              <a:t>Post-quantum Cryptography</a:t>
            </a:r>
          </a:p>
          <a:p>
            <a:pPr lvl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9032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3171DFF-A747-6188-E7EC-B0E2C70BEDD4}"/>
              </a:ext>
            </a:extLst>
          </p:cNvPr>
          <p:cNvSpPr txBox="1">
            <a:spLocks/>
          </p:cNvSpPr>
          <p:nvPr/>
        </p:nvSpPr>
        <p:spPr>
          <a:xfrm>
            <a:off x="524435" y="535456"/>
            <a:ext cx="10829365" cy="8316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C6105B"/>
                </a:solidFill>
              </a:rPr>
              <a:t>Cryptography primitives – Hash, KDF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E3B91D-79B5-05CA-350F-A872633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8481"/>
            <a:ext cx="10744200" cy="444649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Hash function: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>
                <a:solidFill>
                  <a:srgbClr val="C6105B"/>
                </a:solidFill>
              </a:rPr>
              <a:t>H( “…arbitrary-length string…” ) = a fixed length bit string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200"/>
              <a:t>Security: collision resistance, (second) preimage resistance, …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200"/>
              <a:t>SHA3 (Secure Hash Algorithm 3)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200" b="1"/>
              <a:t>Do not </a:t>
            </a:r>
            <a:r>
              <a:rPr lang="en-US" sz="2200"/>
              <a:t>use MD5 (which was broken)…</a:t>
            </a:r>
            <a:endParaRPr lang="en-US" sz="2400"/>
          </a:p>
          <a:p>
            <a:pPr>
              <a:spcBef>
                <a:spcPts val="0"/>
              </a:spcBef>
            </a:pPr>
            <a:endParaRPr lang="en-US" sz="2400"/>
          </a:p>
          <a:p>
            <a:pPr>
              <a:spcBef>
                <a:spcPts val="0"/>
              </a:spcBef>
            </a:pPr>
            <a:endParaRPr lang="en-US" sz="240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Key Derivation Function (KDF)</a:t>
            </a:r>
            <a:endParaRPr lang="en-US" sz="2000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>
                <a:solidFill>
                  <a:srgbClr val="C6105B"/>
                </a:solidFill>
              </a:rPr>
              <a:t>KDF( “…shared secret with randomness…” ) = a symmetric key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GB" sz="2200"/>
              <a:t>Used to derive a key for symmetric key encryption, e.g., K </a:t>
            </a:r>
            <a:r>
              <a:rPr lang="en-GB" sz="2200">
                <a:sym typeface="Wingdings" panose="05000000000000000000" pitchFamily="2" charset="2"/>
              </a:rPr>
              <a:t>&lt;-- </a:t>
            </a:r>
            <a:r>
              <a:rPr lang="en-GB" sz="2200"/>
              <a:t>KDF(</a:t>
            </a:r>
            <a:r>
              <a:rPr lang="en-GB" sz="2200" err="1"/>
              <a:t>g^xy</a:t>
            </a:r>
            <a:r>
              <a:rPr lang="en-GB" sz="2200"/>
              <a:t>)</a:t>
            </a:r>
          </a:p>
          <a:p>
            <a:pPr lvl="1">
              <a:spcBef>
                <a:spcPts val="0"/>
              </a:spcBef>
            </a:pPr>
            <a:r>
              <a:rPr lang="en-US" sz="2200"/>
              <a:t>HKDF (based on HMAC): </a:t>
            </a:r>
            <a:r>
              <a:rPr lang="en-US" sz="2200">
                <a:hlinkClick r:id="rId2"/>
              </a:rPr>
              <a:t>https://en.wikipedia.org/wiki/HKDF</a:t>
            </a:r>
            <a:r>
              <a:rPr lang="en-US" sz="2200"/>
              <a:t> </a:t>
            </a:r>
          </a:p>
          <a:p>
            <a:pPr lvl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9290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3171DFF-A747-6188-E7EC-B0E2C70BEDD4}"/>
              </a:ext>
            </a:extLst>
          </p:cNvPr>
          <p:cNvSpPr txBox="1">
            <a:spLocks/>
          </p:cNvSpPr>
          <p:nvPr/>
        </p:nvSpPr>
        <p:spPr>
          <a:xfrm>
            <a:off x="524435" y="535456"/>
            <a:ext cx="10829365" cy="8316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C6105B"/>
                </a:solidFill>
              </a:rPr>
              <a:t>Cryptography primitives - SKE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E3B91D-79B5-05CA-350F-A872633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8481"/>
            <a:ext cx="10744200" cy="444649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Symmetric-key Encryption</a:t>
            </a:r>
            <a:endParaRPr lang="en-US" sz="2200"/>
          </a:p>
          <a:p>
            <a:pPr lvl="1"/>
            <a:endParaRPr lang="en-US" sz="18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5E462E-4513-F20B-CC74-2D59A44A4808}"/>
              </a:ext>
            </a:extLst>
          </p:cNvPr>
          <p:cNvCxnSpPr>
            <a:cxnSpLocks/>
          </p:cNvCxnSpPr>
          <p:nvPr/>
        </p:nvCxnSpPr>
        <p:spPr>
          <a:xfrm>
            <a:off x="2282313" y="3306102"/>
            <a:ext cx="9178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5040FD-CC0E-BA95-7B84-191BC57FBC74}"/>
              </a:ext>
            </a:extLst>
          </p:cNvPr>
          <p:cNvSpPr/>
          <p:nvPr/>
        </p:nvSpPr>
        <p:spPr>
          <a:xfrm>
            <a:off x="3200136" y="2841032"/>
            <a:ext cx="1414052" cy="9266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>
                <a:solidFill>
                  <a:schemeClr val="tx1"/>
                </a:solidFill>
              </a:rPr>
              <a:t>Encrypt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7A90A4-C2F0-65C5-F4C0-8675AC5E9DD4}"/>
              </a:ext>
            </a:extLst>
          </p:cNvPr>
          <p:cNvSpPr/>
          <p:nvPr/>
        </p:nvSpPr>
        <p:spPr>
          <a:xfrm>
            <a:off x="7411611" y="2841031"/>
            <a:ext cx="1510872" cy="9266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>
                <a:solidFill>
                  <a:schemeClr val="tx1"/>
                </a:solidFill>
              </a:rPr>
              <a:t>Decrypt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CF2E31-06EE-A5A3-D230-67CF4BB87EEA}"/>
              </a:ext>
            </a:extLst>
          </p:cNvPr>
          <p:cNvCxnSpPr>
            <a:cxnSpLocks/>
          </p:cNvCxnSpPr>
          <p:nvPr/>
        </p:nvCxnSpPr>
        <p:spPr>
          <a:xfrm>
            <a:off x="8922484" y="3306102"/>
            <a:ext cx="9178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A26666-FD71-EA0E-9E69-51E42D35BDB1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614187" y="3304344"/>
            <a:ext cx="27974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BD3C30C-667F-93D2-90AD-876417EFF74E}"/>
              </a:ext>
            </a:extLst>
          </p:cNvPr>
          <p:cNvCxnSpPr>
            <a:cxnSpLocks/>
          </p:cNvCxnSpPr>
          <p:nvPr/>
        </p:nvCxnSpPr>
        <p:spPr>
          <a:xfrm flipV="1">
            <a:off x="2308792" y="3767378"/>
            <a:ext cx="1598368" cy="275096"/>
          </a:xfrm>
          <a:prstGeom prst="bentConnector3">
            <a:avLst>
              <a:gd name="adj1" fmla="val 100138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D082142-8E43-6BB2-4ACC-E212315F3142}"/>
              </a:ext>
            </a:extLst>
          </p:cNvPr>
          <p:cNvCxnSpPr>
            <a:cxnSpLocks/>
          </p:cNvCxnSpPr>
          <p:nvPr/>
        </p:nvCxnSpPr>
        <p:spPr>
          <a:xfrm rot="10800000">
            <a:off x="8172131" y="3768907"/>
            <a:ext cx="1693563" cy="273569"/>
          </a:xfrm>
          <a:prstGeom prst="bentConnector3">
            <a:avLst>
              <a:gd name="adj1" fmla="val 10015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9E588B-67DA-86FE-9617-F3A7F9975C7F}"/>
              </a:ext>
            </a:extLst>
          </p:cNvPr>
          <p:cNvCxnSpPr>
            <a:cxnSpLocks/>
          </p:cNvCxnSpPr>
          <p:nvPr/>
        </p:nvCxnSpPr>
        <p:spPr>
          <a:xfrm>
            <a:off x="6013314" y="3261218"/>
            <a:ext cx="8583" cy="78153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82C352-A684-9430-58D2-7696DA9B0255}"/>
                  </a:ext>
                </a:extLst>
              </p:cNvPr>
              <p:cNvSpPr txBox="1"/>
              <p:nvPr/>
            </p:nvSpPr>
            <p:spPr>
              <a:xfrm>
                <a:off x="1295041" y="4119753"/>
                <a:ext cx="57615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67" i="1" dirty="0">
                          <a:latin typeface="Cambria Math" panose="02040503050406030204" pitchFamily="18" charset="0"/>
                        </a:rPr>
                        <m:t>𝑘𝑒𝑦</m:t>
                      </m:r>
                    </m:oMath>
                  </m:oMathPara>
                </a14:m>
                <a:endParaRPr lang="en-NO" sz="1867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82C352-A684-9430-58D2-7696DA9B0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41" y="4119753"/>
                <a:ext cx="576157" cy="379656"/>
              </a:xfrm>
              <a:prstGeom prst="rect">
                <a:avLst/>
              </a:prstGeom>
              <a:blipFill>
                <a:blip r:embed="rId2"/>
                <a:stretch>
                  <a:fillRect l="-2105" r="-2105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AFFF77-A92E-761A-E015-E33101D5FD99}"/>
                  </a:ext>
                </a:extLst>
              </p:cNvPr>
              <p:cNvSpPr txBox="1"/>
              <p:nvPr/>
            </p:nvSpPr>
            <p:spPr>
              <a:xfrm>
                <a:off x="10155429" y="4119754"/>
                <a:ext cx="57615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67" i="1" dirty="0">
                          <a:latin typeface="Cambria Math" panose="02040503050406030204" pitchFamily="18" charset="0"/>
                        </a:rPr>
                        <m:t>𝑘𝑒𝑦</m:t>
                      </m:r>
                    </m:oMath>
                  </m:oMathPara>
                </a14:m>
                <a:endParaRPr lang="en-NO" sz="1867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AFFF77-A92E-761A-E015-E33101D5F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429" y="4119754"/>
                <a:ext cx="576157" cy="379656"/>
              </a:xfrm>
              <a:prstGeom prst="rect">
                <a:avLst/>
              </a:prstGeom>
              <a:blipFill>
                <a:blip r:embed="rId2"/>
                <a:stretch>
                  <a:fillRect l="-2128" r="-3191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phic 17" descr="Key with solid fill">
            <a:extLst>
              <a:ext uri="{FF2B5EF4-FFF2-40B4-BE49-F238E27FC236}">
                <a16:creationId xmlns:a16="http://schemas.microsoft.com/office/drawing/2014/main" id="{19B48C4B-7DB3-DFDD-D148-E9724B3D0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6898" y="3742476"/>
            <a:ext cx="492443" cy="492443"/>
          </a:xfrm>
          <a:prstGeom prst="rect">
            <a:avLst/>
          </a:prstGeom>
        </p:spPr>
      </p:pic>
      <p:pic>
        <p:nvPicPr>
          <p:cNvPr id="19" name="Graphic 18" descr="Key with solid fill">
            <a:extLst>
              <a:ext uri="{FF2B5EF4-FFF2-40B4-BE49-F238E27FC236}">
                <a16:creationId xmlns:a16="http://schemas.microsoft.com/office/drawing/2014/main" id="{5C3839C7-8CE4-E956-7F2F-A720EEAC4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6456" y="3742476"/>
            <a:ext cx="492443" cy="492443"/>
          </a:xfrm>
          <a:prstGeom prst="rect">
            <a:avLst/>
          </a:prstGeom>
        </p:spPr>
      </p:pic>
      <p:pic>
        <p:nvPicPr>
          <p:cNvPr id="20" name="Graphic 19" descr="Key with solid fill">
            <a:extLst>
              <a:ext uri="{FF2B5EF4-FFF2-40B4-BE49-F238E27FC236}">
                <a16:creationId xmlns:a16="http://schemas.microsoft.com/office/drawing/2014/main" id="{9580436D-6A8C-9F4C-541E-30D094A2F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2792" y="4023470"/>
            <a:ext cx="410369" cy="410369"/>
          </a:xfrm>
          <a:prstGeom prst="rect">
            <a:avLst/>
          </a:prstGeom>
        </p:spPr>
      </p:pic>
      <p:pic>
        <p:nvPicPr>
          <p:cNvPr id="21" name="Graphic 20" descr="Key with solid fill">
            <a:extLst>
              <a:ext uri="{FF2B5EF4-FFF2-40B4-BE49-F238E27FC236}">
                <a16:creationId xmlns:a16="http://schemas.microsoft.com/office/drawing/2014/main" id="{6B8D0585-107E-5619-A5EB-6F510DB2B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7873" y="4021485"/>
            <a:ext cx="410369" cy="4103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9F6CA78-8983-8F8F-B10E-DE4EA2117C45}"/>
              </a:ext>
            </a:extLst>
          </p:cNvPr>
          <p:cNvSpPr txBox="1"/>
          <p:nvPr/>
        </p:nvSpPr>
        <p:spPr>
          <a:xfrm>
            <a:off x="5167262" y="2076651"/>
            <a:ext cx="1691275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133"/>
              <a:t>ciphertext</a:t>
            </a:r>
          </a:p>
        </p:txBody>
      </p:sp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E99D827-CBD6-9F27-70C6-CFF607FF0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9779" y="2467910"/>
            <a:ext cx="746240" cy="746240"/>
          </a:xfrm>
          <a:prstGeom prst="rect">
            <a:avLst/>
          </a:prstGeom>
        </p:spPr>
      </p:pic>
      <p:pic>
        <p:nvPicPr>
          <p:cNvPr id="26" name="Graphic 25" descr="Female Profile outline">
            <a:extLst>
              <a:ext uri="{FF2B5EF4-FFF2-40B4-BE49-F238E27FC236}">
                <a16:creationId xmlns:a16="http://schemas.microsoft.com/office/drawing/2014/main" id="{BFFEC606-4D86-8E7A-03AA-51A412E76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3860" y="2804018"/>
            <a:ext cx="914400" cy="914400"/>
          </a:xfrm>
          <a:prstGeom prst="rect">
            <a:avLst/>
          </a:prstGeom>
        </p:spPr>
      </p:pic>
      <p:pic>
        <p:nvPicPr>
          <p:cNvPr id="28" name="Graphic 27" descr="Male profile outline">
            <a:extLst>
              <a:ext uri="{FF2B5EF4-FFF2-40B4-BE49-F238E27FC236}">
                <a16:creationId xmlns:a16="http://schemas.microsoft.com/office/drawing/2014/main" id="{D3594854-BD59-9CCA-AC31-1E8FDC9A07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66061" y="2804018"/>
            <a:ext cx="914400" cy="914400"/>
          </a:xfrm>
          <a:prstGeom prst="rect">
            <a:avLst/>
          </a:prstGeom>
        </p:spPr>
      </p:pic>
      <p:pic>
        <p:nvPicPr>
          <p:cNvPr id="31" name="Graphic 30" descr="Open envelope outline">
            <a:extLst>
              <a:ext uri="{FF2B5EF4-FFF2-40B4-BE49-F238E27FC236}">
                <a16:creationId xmlns:a16="http://schemas.microsoft.com/office/drawing/2014/main" id="{B6516047-706A-319A-112A-2B54E06EE7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23662" y="2753105"/>
            <a:ext cx="540853" cy="540853"/>
          </a:xfrm>
          <a:prstGeom prst="rect">
            <a:avLst/>
          </a:prstGeom>
        </p:spPr>
      </p:pic>
      <p:pic>
        <p:nvPicPr>
          <p:cNvPr id="33" name="Graphic 32" descr="Open envelope outline">
            <a:extLst>
              <a:ext uri="{FF2B5EF4-FFF2-40B4-BE49-F238E27FC236}">
                <a16:creationId xmlns:a16="http://schemas.microsoft.com/office/drawing/2014/main" id="{A281EF5B-B903-DACB-6AAF-BB6C8E5362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56370" y="2753105"/>
            <a:ext cx="540853" cy="540853"/>
          </a:xfrm>
          <a:prstGeom prst="rect">
            <a:avLst/>
          </a:prstGeom>
        </p:spPr>
      </p:pic>
      <p:pic>
        <p:nvPicPr>
          <p:cNvPr id="35" name="Graphic 34" descr="Devil face outline with solid fill">
            <a:extLst>
              <a:ext uri="{FF2B5EF4-FFF2-40B4-BE49-F238E27FC236}">
                <a16:creationId xmlns:a16="http://schemas.microsoft.com/office/drawing/2014/main" id="{04F21471-9D7E-7B2A-65FF-9301BDCB98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29415" y="4204115"/>
            <a:ext cx="1167797" cy="1167797"/>
          </a:xfrm>
          <a:prstGeom prst="rect">
            <a:avLst/>
          </a:prstGeom>
        </p:spPr>
      </p:pic>
      <p:sp>
        <p:nvSpPr>
          <p:cNvPr id="2" name="Plassholder for innhold 2">
            <a:extLst>
              <a:ext uri="{FF2B5EF4-FFF2-40B4-BE49-F238E27FC236}">
                <a16:creationId xmlns:a16="http://schemas.microsoft.com/office/drawing/2014/main" id="{E1F9C33E-692A-7623-4F83-0D7B9E572EB1}"/>
              </a:ext>
            </a:extLst>
          </p:cNvPr>
          <p:cNvSpPr txBox="1">
            <a:spLocks/>
          </p:cNvSpPr>
          <p:nvPr/>
        </p:nvSpPr>
        <p:spPr>
          <a:xfrm>
            <a:off x="1122897" y="2408905"/>
            <a:ext cx="832217" cy="396171"/>
          </a:xfrm>
          <a:prstGeom prst="rect">
            <a:avLst/>
          </a:prstGeom>
        </p:spPr>
        <p:txBody>
          <a:bodyPr vert="horz" lIns="120000" tIns="62400" rIns="120000" bIns="62400" rtlCol="0" anchor="ctr">
            <a:noAutofit/>
          </a:bodyPr>
          <a:lstStyle>
            <a:defPPr>
              <a:defRPr lang="nb-NO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/>
              <a:t>Alice</a:t>
            </a:r>
            <a:endParaRPr lang="en-US" sz="200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6EA8B20-9167-8D15-3ADA-A86E35E0B9B7}"/>
              </a:ext>
            </a:extLst>
          </p:cNvPr>
          <p:cNvSpPr txBox="1">
            <a:spLocks/>
          </p:cNvSpPr>
          <p:nvPr/>
        </p:nvSpPr>
        <p:spPr>
          <a:xfrm>
            <a:off x="10007152" y="2408905"/>
            <a:ext cx="832217" cy="396171"/>
          </a:xfrm>
          <a:prstGeom prst="rect">
            <a:avLst/>
          </a:prstGeom>
        </p:spPr>
        <p:txBody>
          <a:bodyPr vert="horz" lIns="120000" tIns="62400" rIns="120000" bIns="62400" rtlCol="0" anchor="ctr">
            <a:noAutofit/>
          </a:bodyPr>
          <a:lstStyle>
            <a:defPPr>
              <a:defRPr lang="nb-NO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/>
              <a:t>Bob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1673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3171DFF-A747-6188-E7EC-B0E2C70BEDD4}"/>
              </a:ext>
            </a:extLst>
          </p:cNvPr>
          <p:cNvSpPr txBox="1">
            <a:spLocks/>
          </p:cNvSpPr>
          <p:nvPr/>
        </p:nvSpPr>
        <p:spPr>
          <a:xfrm>
            <a:off x="524435" y="535456"/>
            <a:ext cx="10829365" cy="8316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C6105B"/>
                </a:solidFill>
              </a:rPr>
              <a:t>Cryptography primitives - SKE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E3B91D-79B5-05CA-350F-A872633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8481"/>
            <a:ext cx="10744200" cy="444649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Symmetric-key Encryption (</a:t>
            </a:r>
            <a:r>
              <a:rPr lang="en-US" sz="2400" b="1"/>
              <a:t>Confidentiality</a:t>
            </a:r>
            <a:r>
              <a:rPr lang="en-US" sz="2400"/>
              <a:t>)</a:t>
            </a:r>
            <a:endParaRPr lang="en-US" sz="2200"/>
          </a:p>
          <a:p>
            <a:pPr lvl="1"/>
            <a:endParaRPr lang="en-US" sz="18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BB923B-DCDF-6E7F-36F7-2EC574F33E8D}"/>
              </a:ext>
            </a:extLst>
          </p:cNvPr>
          <p:cNvCxnSpPr>
            <a:cxnSpLocks/>
          </p:cNvCxnSpPr>
          <p:nvPr/>
        </p:nvCxnSpPr>
        <p:spPr>
          <a:xfrm>
            <a:off x="2277798" y="3304316"/>
            <a:ext cx="9178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A5B9355-0686-85D9-53AE-04E30F620D8D}"/>
              </a:ext>
            </a:extLst>
          </p:cNvPr>
          <p:cNvSpPr/>
          <p:nvPr/>
        </p:nvSpPr>
        <p:spPr>
          <a:xfrm>
            <a:off x="3195621" y="2839246"/>
            <a:ext cx="1414052" cy="9266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>
                <a:solidFill>
                  <a:schemeClr val="tx1"/>
                </a:solidFill>
              </a:rPr>
              <a:t>Encrypt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947A1CD-4AA0-1DBA-4658-61A47763E9BE}"/>
              </a:ext>
            </a:extLst>
          </p:cNvPr>
          <p:cNvSpPr/>
          <p:nvPr/>
        </p:nvSpPr>
        <p:spPr>
          <a:xfrm>
            <a:off x="7407096" y="2839245"/>
            <a:ext cx="1510872" cy="9266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>
                <a:solidFill>
                  <a:schemeClr val="tx1"/>
                </a:solidFill>
              </a:rPr>
              <a:t>Decrypt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AD7280-849A-5934-8B30-A9C3126F13C7}"/>
              </a:ext>
            </a:extLst>
          </p:cNvPr>
          <p:cNvCxnSpPr>
            <a:cxnSpLocks/>
          </p:cNvCxnSpPr>
          <p:nvPr/>
        </p:nvCxnSpPr>
        <p:spPr>
          <a:xfrm>
            <a:off x="8917969" y="3304316"/>
            <a:ext cx="9178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03D053-BCC3-C0C3-0002-161F4DBEA90A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4609672" y="3302558"/>
            <a:ext cx="27974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70CB03A-0F03-826A-0542-CDFBAFE413D8}"/>
              </a:ext>
            </a:extLst>
          </p:cNvPr>
          <p:cNvCxnSpPr>
            <a:cxnSpLocks/>
          </p:cNvCxnSpPr>
          <p:nvPr/>
        </p:nvCxnSpPr>
        <p:spPr>
          <a:xfrm flipV="1">
            <a:off x="2304277" y="3765592"/>
            <a:ext cx="1598368" cy="275096"/>
          </a:xfrm>
          <a:prstGeom prst="bentConnector3">
            <a:avLst>
              <a:gd name="adj1" fmla="val 100138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EC997B1-82A0-AB50-17C4-924BC666F43A}"/>
              </a:ext>
            </a:extLst>
          </p:cNvPr>
          <p:cNvCxnSpPr>
            <a:cxnSpLocks/>
          </p:cNvCxnSpPr>
          <p:nvPr/>
        </p:nvCxnSpPr>
        <p:spPr>
          <a:xfrm rot="10800000">
            <a:off x="8167616" y="3767121"/>
            <a:ext cx="1693563" cy="273569"/>
          </a:xfrm>
          <a:prstGeom prst="bentConnector3">
            <a:avLst>
              <a:gd name="adj1" fmla="val 10015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7AE510-D582-8283-7709-D357809B826B}"/>
              </a:ext>
            </a:extLst>
          </p:cNvPr>
          <p:cNvCxnSpPr>
            <a:cxnSpLocks/>
          </p:cNvCxnSpPr>
          <p:nvPr/>
        </p:nvCxnSpPr>
        <p:spPr>
          <a:xfrm>
            <a:off x="6008799" y="3259432"/>
            <a:ext cx="8583" cy="78153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128A66E-A4A8-911D-5339-C9E21CF97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917" y="4040689"/>
            <a:ext cx="1324929" cy="13249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6E609EE-B556-506C-7625-12E3CAE0BDD6}"/>
                  </a:ext>
                </a:extLst>
              </p:cNvPr>
              <p:cNvSpPr txBox="1"/>
              <p:nvPr/>
            </p:nvSpPr>
            <p:spPr>
              <a:xfrm>
                <a:off x="1290526" y="4117967"/>
                <a:ext cx="57615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67" i="1" dirty="0">
                          <a:latin typeface="Cambria Math" panose="02040503050406030204" pitchFamily="18" charset="0"/>
                        </a:rPr>
                        <m:t>𝑘𝑒𝑦</m:t>
                      </m:r>
                    </m:oMath>
                  </m:oMathPara>
                </a14:m>
                <a:endParaRPr lang="en-NO" sz="1867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6E609EE-B556-506C-7625-12E3CAE0B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526" y="4117967"/>
                <a:ext cx="576157" cy="379656"/>
              </a:xfrm>
              <a:prstGeom prst="rect">
                <a:avLst/>
              </a:prstGeom>
              <a:blipFill>
                <a:blip r:embed="rId3"/>
                <a:stretch>
                  <a:fillRect l="-2128" r="-3191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Key with solid fill">
            <a:extLst>
              <a:ext uri="{FF2B5EF4-FFF2-40B4-BE49-F238E27FC236}">
                <a16:creationId xmlns:a16="http://schemas.microsoft.com/office/drawing/2014/main" id="{8F13CD67-3458-B01A-9044-DDBBD0823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2383" y="3740690"/>
            <a:ext cx="492443" cy="492443"/>
          </a:xfrm>
          <a:prstGeom prst="rect">
            <a:avLst/>
          </a:prstGeom>
        </p:spPr>
      </p:pic>
      <p:pic>
        <p:nvPicPr>
          <p:cNvPr id="41" name="Graphic 40" descr="Key with solid fill">
            <a:extLst>
              <a:ext uri="{FF2B5EF4-FFF2-40B4-BE49-F238E27FC236}">
                <a16:creationId xmlns:a16="http://schemas.microsoft.com/office/drawing/2014/main" id="{316FC1F5-2F2A-64AA-3664-A2A3452AA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1941" y="3740690"/>
            <a:ext cx="492443" cy="49244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12FF94D-7A53-5E10-78E0-C5CF672E0917}"/>
              </a:ext>
            </a:extLst>
          </p:cNvPr>
          <p:cNvSpPr txBox="1"/>
          <p:nvPr/>
        </p:nvSpPr>
        <p:spPr>
          <a:xfrm>
            <a:off x="6109699" y="4991651"/>
            <a:ext cx="2719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/>
              <a:t>(without          …) </a:t>
            </a:r>
          </a:p>
        </p:txBody>
      </p:sp>
      <p:pic>
        <p:nvPicPr>
          <p:cNvPr id="43" name="Graphic 42" descr="Key with solid fill">
            <a:extLst>
              <a:ext uri="{FF2B5EF4-FFF2-40B4-BE49-F238E27FC236}">
                <a16:creationId xmlns:a16="http://schemas.microsoft.com/office/drawing/2014/main" id="{9618F4AE-24AB-2CF7-ECCA-0E92F1E49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9675" y="4991650"/>
            <a:ext cx="492443" cy="492443"/>
          </a:xfrm>
          <a:prstGeom prst="rect">
            <a:avLst/>
          </a:prstGeom>
        </p:spPr>
      </p:pic>
      <p:pic>
        <p:nvPicPr>
          <p:cNvPr id="44" name="Graphic 43" descr="Key with solid fill">
            <a:extLst>
              <a:ext uri="{FF2B5EF4-FFF2-40B4-BE49-F238E27FC236}">
                <a16:creationId xmlns:a16="http://schemas.microsoft.com/office/drawing/2014/main" id="{DA5936A2-5CE6-F2D9-F806-D9D3EA38A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8277" y="4021684"/>
            <a:ext cx="410369" cy="410369"/>
          </a:xfrm>
          <a:prstGeom prst="rect">
            <a:avLst/>
          </a:prstGeom>
        </p:spPr>
      </p:pic>
      <p:pic>
        <p:nvPicPr>
          <p:cNvPr id="45" name="Graphic 44" descr="Key with solid fill">
            <a:extLst>
              <a:ext uri="{FF2B5EF4-FFF2-40B4-BE49-F238E27FC236}">
                <a16:creationId xmlns:a16="http://schemas.microsoft.com/office/drawing/2014/main" id="{D6457596-0950-7E8C-35EF-ACC636597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3358" y="4019699"/>
            <a:ext cx="410369" cy="41036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62976E2-F75A-ECB3-E2FC-A4013E33C371}"/>
              </a:ext>
            </a:extLst>
          </p:cNvPr>
          <p:cNvSpPr txBox="1"/>
          <p:nvPr/>
        </p:nvSpPr>
        <p:spPr>
          <a:xfrm>
            <a:off x="5162747" y="2074865"/>
            <a:ext cx="1691275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133"/>
              <a:t>ciphertext</a:t>
            </a:r>
          </a:p>
        </p:txBody>
      </p:sp>
      <p:pic>
        <p:nvPicPr>
          <p:cNvPr id="47" name="Picture 4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C6D0123-83CF-E7D2-39D5-4C7D78E4C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5264" y="2466124"/>
            <a:ext cx="746240" cy="7462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D208301-4F50-D717-262E-E5FDC0DC8E51}"/>
                  </a:ext>
                </a:extLst>
              </p:cNvPr>
              <p:cNvSpPr txBox="1"/>
              <p:nvPr/>
            </p:nvSpPr>
            <p:spPr>
              <a:xfrm>
                <a:off x="10155429" y="4119754"/>
                <a:ext cx="57615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67" i="1" dirty="0">
                          <a:latin typeface="Cambria Math" panose="02040503050406030204" pitchFamily="18" charset="0"/>
                        </a:rPr>
                        <m:t>𝑘𝑒𝑦</m:t>
                      </m:r>
                    </m:oMath>
                  </m:oMathPara>
                </a14:m>
                <a:endParaRPr lang="en-NO" sz="1867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D208301-4F50-D717-262E-E5FDC0DC8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429" y="4119754"/>
                <a:ext cx="576157" cy="379656"/>
              </a:xfrm>
              <a:prstGeom prst="rect">
                <a:avLst/>
              </a:prstGeom>
              <a:blipFill>
                <a:blip r:embed="rId3"/>
                <a:stretch>
                  <a:fillRect l="-2128" r="-3191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Graphic 48" descr="Female Profile outline">
            <a:extLst>
              <a:ext uri="{FF2B5EF4-FFF2-40B4-BE49-F238E27FC236}">
                <a16:creationId xmlns:a16="http://schemas.microsoft.com/office/drawing/2014/main" id="{40E45F38-A493-ABE3-0A8D-FA1C39AE9A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3860" y="2804018"/>
            <a:ext cx="914400" cy="914400"/>
          </a:xfrm>
          <a:prstGeom prst="rect">
            <a:avLst/>
          </a:prstGeom>
        </p:spPr>
      </p:pic>
      <p:pic>
        <p:nvPicPr>
          <p:cNvPr id="50" name="Graphic 49" descr="Male profile outline">
            <a:extLst>
              <a:ext uri="{FF2B5EF4-FFF2-40B4-BE49-F238E27FC236}">
                <a16:creationId xmlns:a16="http://schemas.microsoft.com/office/drawing/2014/main" id="{4F81B3FC-F050-D72A-0E47-DEDF66CA3B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66061" y="2804018"/>
            <a:ext cx="914400" cy="914400"/>
          </a:xfrm>
          <a:prstGeom prst="rect">
            <a:avLst/>
          </a:prstGeom>
        </p:spPr>
      </p:pic>
      <p:pic>
        <p:nvPicPr>
          <p:cNvPr id="51" name="Graphic 50" descr="Open envelope outline">
            <a:extLst>
              <a:ext uri="{FF2B5EF4-FFF2-40B4-BE49-F238E27FC236}">
                <a16:creationId xmlns:a16="http://schemas.microsoft.com/office/drawing/2014/main" id="{5F105E7C-4173-FCA0-88B4-347C7A7F22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23662" y="2753105"/>
            <a:ext cx="540853" cy="540853"/>
          </a:xfrm>
          <a:prstGeom prst="rect">
            <a:avLst/>
          </a:prstGeom>
        </p:spPr>
      </p:pic>
      <p:pic>
        <p:nvPicPr>
          <p:cNvPr id="52" name="Graphic 51" descr="Open envelope outline">
            <a:extLst>
              <a:ext uri="{FF2B5EF4-FFF2-40B4-BE49-F238E27FC236}">
                <a16:creationId xmlns:a16="http://schemas.microsoft.com/office/drawing/2014/main" id="{6AC9F6B6-EC2B-D870-65CE-BFA51FD66E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56370" y="2753105"/>
            <a:ext cx="540853" cy="540853"/>
          </a:xfrm>
          <a:prstGeom prst="rect">
            <a:avLst/>
          </a:prstGeom>
        </p:spPr>
      </p:pic>
      <p:sp>
        <p:nvSpPr>
          <p:cNvPr id="2" name="Plassholder for innhold 2">
            <a:extLst>
              <a:ext uri="{FF2B5EF4-FFF2-40B4-BE49-F238E27FC236}">
                <a16:creationId xmlns:a16="http://schemas.microsoft.com/office/drawing/2014/main" id="{8CD25939-BAB7-AA26-0439-FA2B7EFF3096}"/>
              </a:ext>
            </a:extLst>
          </p:cNvPr>
          <p:cNvSpPr txBox="1">
            <a:spLocks/>
          </p:cNvSpPr>
          <p:nvPr/>
        </p:nvSpPr>
        <p:spPr>
          <a:xfrm>
            <a:off x="1122897" y="2408905"/>
            <a:ext cx="832217" cy="396171"/>
          </a:xfrm>
          <a:prstGeom prst="rect">
            <a:avLst/>
          </a:prstGeom>
        </p:spPr>
        <p:txBody>
          <a:bodyPr vert="horz" lIns="120000" tIns="62400" rIns="120000" bIns="62400" rtlCol="0" anchor="ctr">
            <a:noAutofit/>
          </a:bodyPr>
          <a:lstStyle>
            <a:defPPr>
              <a:defRPr lang="nb-NO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/>
              <a:t>Alice</a:t>
            </a:r>
            <a:endParaRPr lang="en-US" sz="200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76A2FF9-837C-CD12-DBBB-4682C0178C95}"/>
              </a:ext>
            </a:extLst>
          </p:cNvPr>
          <p:cNvSpPr txBox="1">
            <a:spLocks/>
          </p:cNvSpPr>
          <p:nvPr/>
        </p:nvSpPr>
        <p:spPr>
          <a:xfrm>
            <a:off x="10007152" y="2408905"/>
            <a:ext cx="832217" cy="396171"/>
          </a:xfrm>
          <a:prstGeom prst="rect">
            <a:avLst/>
          </a:prstGeom>
        </p:spPr>
        <p:txBody>
          <a:bodyPr vert="horz" lIns="120000" tIns="62400" rIns="120000" bIns="62400" rtlCol="0" anchor="ctr">
            <a:noAutofit/>
          </a:bodyPr>
          <a:lstStyle>
            <a:defPPr>
              <a:defRPr lang="nb-NO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/>
              <a:t>Bob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52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3171DFF-A747-6188-E7EC-B0E2C70BEDD4}"/>
              </a:ext>
            </a:extLst>
          </p:cNvPr>
          <p:cNvSpPr txBox="1">
            <a:spLocks/>
          </p:cNvSpPr>
          <p:nvPr/>
        </p:nvSpPr>
        <p:spPr>
          <a:xfrm>
            <a:off x="524435" y="535456"/>
            <a:ext cx="10829365" cy="8316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C6105B"/>
                </a:solidFill>
              </a:rPr>
              <a:t>Cryptography primitives – SKE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E3B91D-79B5-05CA-350F-A872633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8481"/>
            <a:ext cx="10744200" cy="444649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Symmetric-key Encryption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AES (Advanced Encryption Standard)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Fixed-length encryption (block cipher)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200"/>
              <a:t>Extend to arbitrary-length encryption </a:t>
            </a:r>
            <a:r>
              <a:rPr lang="en-US" sz="2200" b="1"/>
              <a:t>via Mode of Operation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CBC, CTR, ...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00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800"/>
          </a:p>
          <a:p>
            <a:pPr lvl="1"/>
            <a:endParaRPr lang="en-US" sz="1800"/>
          </a:p>
        </p:txBody>
      </p:sp>
      <p:pic>
        <p:nvPicPr>
          <p:cNvPr id="9" name="Picture 8" descr="A computer generated image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89E67088-FC92-8320-7EFB-1D0814B14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153" y="1061331"/>
            <a:ext cx="2414016" cy="36210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38C657-3AE2-AFA9-06B6-5EA6C0CD48D8}"/>
              </a:ext>
            </a:extLst>
          </p:cNvPr>
          <p:cNvSpPr txBox="1"/>
          <p:nvPr/>
        </p:nvSpPr>
        <p:spPr>
          <a:xfrm>
            <a:off x="9508923" y="4551329"/>
            <a:ext cx="1352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/>
              <a:t>(Image from Wikipedia)</a:t>
            </a:r>
          </a:p>
        </p:txBody>
      </p:sp>
    </p:spTree>
    <p:extLst>
      <p:ext uri="{BB962C8B-B14F-4D97-AF65-F5344CB8AC3E}">
        <p14:creationId xmlns:p14="http://schemas.microsoft.com/office/powerpoint/2010/main" val="196227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3171DFF-A747-6188-E7EC-B0E2C70BEDD4}"/>
              </a:ext>
            </a:extLst>
          </p:cNvPr>
          <p:cNvSpPr txBox="1">
            <a:spLocks/>
          </p:cNvSpPr>
          <p:nvPr/>
        </p:nvSpPr>
        <p:spPr>
          <a:xfrm>
            <a:off x="524435" y="535456"/>
            <a:ext cx="10829365" cy="8316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C6105B"/>
                </a:solidFill>
              </a:rPr>
              <a:t>Cryptography primitives - MAC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E3B91D-79B5-05CA-350F-A872633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8481"/>
            <a:ext cx="10744200" cy="444649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Message Authentication Code (MAC)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b="1"/>
              <a:t>Integrity </a:t>
            </a:r>
            <a:r>
              <a:rPr lang="en-US" sz="2000"/>
              <a:t>(...cannot forge a valid MAC tag without knowing the secret key...)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000"/>
          </a:p>
          <a:p>
            <a:pPr lvl="1"/>
            <a:endParaRPr lang="en-US" sz="1800"/>
          </a:p>
        </p:txBody>
      </p:sp>
      <p:pic>
        <p:nvPicPr>
          <p:cNvPr id="65" name="Graphic 64" descr="Female Profile outline">
            <a:extLst>
              <a:ext uri="{FF2B5EF4-FFF2-40B4-BE49-F238E27FC236}">
                <a16:creationId xmlns:a16="http://schemas.microsoft.com/office/drawing/2014/main" id="{245B788D-ECF7-3E76-BC21-BF03AABA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3949" y="2480703"/>
            <a:ext cx="914400" cy="914400"/>
          </a:xfrm>
          <a:prstGeom prst="rect">
            <a:avLst/>
          </a:prstGeom>
        </p:spPr>
      </p:pic>
      <p:pic>
        <p:nvPicPr>
          <p:cNvPr id="66" name="Graphic 65" descr="Male profile outline">
            <a:extLst>
              <a:ext uri="{FF2B5EF4-FFF2-40B4-BE49-F238E27FC236}">
                <a16:creationId xmlns:a16="http://schemas.microsoft.com/office/drawing/2014/main" id="{B064132F-04FA-7340-1775-3C8E6F981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9453" y="2478930"/>
            <a:ext cx="914400" cy="914400"/>
          </a:xfrm>
          <a:prstGeom prst="rect">
            <a:avLst/>
          </a:prstGeom>
        </p:spPr>
      </p:pic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5117D55-A290-61BF-70B3-6D016B7B4086}"/>
              </a:ext>
            </a:extLst>
          </p:cNvPr>
          <p:cNvSpPr/>
          <p:nvPr/>
        </p:nvSpPr>
        <p:spPr>
          <a:xfrm>
            <a:off x="2073472" y="4150391"/>
            <a:ext cx="1598367" cy="9266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>
                <a:solidFill>
                  <a:schemeClr val="tx1"/>
                </a:solidFill>
              </a:rPr>
              <a:t>Signing algorithm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CFB40B4-B821-3CDA-2D30-2ADEAE2FE826}"/>
              </a:ext>
            </a:extLst>
          </p:cNvPr>
          <p:cNvCxnSpPr>
            <a:cxnSpLocks/>
            <a:endCxn id="68" idx="1"/>
          </p:cNvCxnSpPr>
          <p:nvPr/>
        </p:nvCxnSpPr>
        <p:spPr>
          <a:xfrm rot="16200000" flipH="1">
            <a:off x="1442782" y="3983013"/>
            <a:ext cx="986284" cy="275096"/>
          </a:xfrm>
          <a:prstGeom prst="bentConnector2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Plassholder for innhold 2">
            <a:extLst>
              <a:ext uri="{FF2B5EF4-FFF2-40B4-BE49-F238E27FC236}">
                <a16:creationId xmlns:a16="http://schemas.microsoft.com/office/drawing/2014/main" id="{A1943C8C-CF6A-DF2B-37D1-E2AD50B30D6D}"/>
              </a:ext>
            </a:extLst>
          </p:cNvPr>
          <p:cNvSpPr txBox="1">
            <a:spLocks/>
          </p:cNvSpPr>
          <p:nvPr/>
        </p:nvSpPr>
        <p:spPr>
          <a:xfrm>
            <a:off x="2955455" y="2843661"/>
            <a:ext cx="1917059" cy="448376"/>
          </a:xfrm>
          <a:prstGeom prst="rect">
            <a:avLst/>
          </a:prstGeom>
        </p:spPr>
        <p:txBody>
          <a:bodyPr vert="horz" lIns="120000" tIns="62400" rIns="120000" bIns="62400" rtlCol="0">
            <a:noAutofit/>
          </a:bodyPr>
          <a:lstStyle>
            <a:defPPr>
              <a:defRPr lang="nb-NO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i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Plassholder for innhold 2">
                <a:extLst>
                  <a:ext uri="{FF2B5EF4-FFF2-40B4-BE49-F238E27FC236}">
                    <a16:creationId xmlns:a16="http://schemas.microsoft.com/office/drawing/2014/main" id="{1743D798-FBB0-CC01-969F-DEBD76EBD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10105" y="3242324"/>
                <a:ext cx="2293122" cy="509404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/>
                  <a:t> </a:t>
                </a:r>
                <a:r>
                  <a:rPr lang="en-US" altLang="zh-TW" sz="2000"/>
                  <a:t>(message)</a:t>
                </a:r>
                <a:endParaRPr lang="en-US" altLang="zh-TW" sz="2000" i="1"/>
              </a:p>
              <a:p>
                <a:pPr algn="ctr"/>
                <a:endParaRPr lang="en-US" sz="22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Plassholder for innhold 2">
                <a:extLst>
                  <a:ext uri="{FF2B5EF4-FFF2-40B4-BE49-F238E27FC236}">
                    <a16:creationId xmlns:a16="http://schemas.microsoft.com/office/drawing/2014/main" id="{1743D798-FBB0-CC01-969F-DEBD76EBD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105" y="3242324"/>
                <a:ext cx="2293122" cy="509404"/>
              </a:xfrm>
              <a:prstGeom prst="rect">
                <a:avLst/>
              </a:prstGeom>
              <a:blipFill>
                <a:blip r:embed="rId6"/>
                <a:stretch>
                  <a:fillRect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4D66DD9-FF73-3FFF-02DB-83004DED1D81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2872656" y="3660556"/>
            <a:ext cx="0" cy="489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4E5F49A-22DB-670D-7A67-78C44450C307}"/>
              </a:ext>
            </a:extLst>
          </p:cNvPr>
          <p:cNvCxnSpPr>
            <a:stCxn id="68" idx="3"/>
          </p:cNvCxnSpPr>
          <p:nvPr/>
        </p:nvCxnSpPr>
        <p:spPr>
          <a:xfrm>
            <a:off x="3671839" y="4613703"/>
            <a:ext cx="4493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Plassholder for innhold 2">
                <a:extLst>
                  <a:ext uri="{FF2B5EF4-FFF2-40B4-BE49-F238E27FC236}">
                    <a16:creationId xmlns:a16="http://schemas.microsoft.com/office/drawing/2014/main" id="{77995194-2E23-2346-D3E9-6CBA07EB13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6700" y="4360461"/>
                <a:ext cx="311150" cy="463312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74" name="Plassholder for innhold 2">
                <a:extLst>
                  <a:ext uri="{FF2B5EF4-FFF2-40B4-BE49-F238E27FC236}">
                    <a16:creationId xmlns:a16="http://schemas.microsoft.com/office/drawing/2014/main" id="{77995194-2E23-2346-D3E9-6CBA07EB1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700" y="4360461"/>
                <a:ext cx="311150" cy="463312"/>
              </a:xfrm>
              <a:prstGeom prst="rect">
                <a:avLst/>
              </a:prstGeom>
              <a:blipFill>
                <a:blip r:embed="rId7"/>
                <a:stretch>
                  <a:fillRect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D7A320DD-39CB-CC20-3D3D-520BCA3FBB3A}"/>
              </a:ext>
            </a:extLst>
          </p:cNvPr>
          <p:cNvSpPr/>
          <p:nvPr/>
        </p:nvSpPr>
        <p:spPr>
          <a:xfrm>
            <a:off x="7878860" y="4150391"/>
            <a:ext cx="1692080" cy="9266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>
                <a:solidFill>
                  <a:schemeClr val="tx1"/>
                </a:solidFill>
              </a:rPr>
              <a:t>Verification algorithm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5ADF259-60B7-1541-CA9B-32AFD8D4F821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8724900" y="3627419"/>
            <a:ext cx="0" cy="522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D699FA-78FA-5207-179C-6363F32FDB2B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9570940" y="4613703"/>
            <a:ext cx="4493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Plassholder for innhold 2">
            <a:extLst>
              <a:ext uri="{FF2B5EF4-FFF2-40B4-BE49-F238E27FC236}">
                <a16:creationId xmlns:a16="http://schemas.microsoft.com/office/drawing/2014/main" id="{8900FD61-0ECA-878B-C1F8-1CD02226467D}"/>
              </a:ext>
            </a:extLst>
          </p:cNvPr>
          <p:cNvSpPr txBox="1">
            <a:spLocks/>
          </p:cNvSpPr>
          <p:nvPr/>
        </p:nvSpPr>
        <p:spPr>
          <a:xfrm>
            <a:off x="9920549" y="4264601"/>
            <a:ext cx="1108124" cy="698203"/>
          </a:xfrm>
          <a:prstGeom prst="rect">
            <a:avLst/>
          </a:prstGeom>
        </p:spPr>
        <p:txBody>
          <a:bodyPr vert="horz" lIns="120000" tIns="62400" rIns="120000" bIns="62400" rtlCol="0" anchor="ctr">
            <a:noAutofit/>
          </a:bodyPr>
          <a:lstStyle>
            <a:defPPr>
              <a:defRPr lang="nb-NO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/>
              <a:t>accept</a:t>
            </a:r>
          </a:p>
          <a:p>
            <a:pPr algn="ctr"/>
            <a:r>
              <a:rPr lang="en-US" sz="2000"/>
              <a:t>/reject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B0069D3-1BDA-4ECD-DD51-9C28B6ADEA03}"/>
              </a:ext>
            </a:extLst>
          </p:cNvPr>
          <p:cNvCxnSpPr/>
          <p:nvPr/>
        </p:nvCxnSpPr>
        <p:spPr>
          <a:xfrm>
            <a:off x="7429549" y="4591906"/>
            <a:ext cx="4493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Plassholder for innhold 2">
                <a:extLst>
                  <a:ext uri="{FF2B5EF4-FFF2-40B4-BE49-F238E27FC236}">
                    <a16:creationId xmlns:a16="http://schemas.microsoft.com/office/drawing/2014/main" id="{246F295F-0B9D-FE9E-652E-51649693B0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8010" y="4351125"/>
                <a:ext cx="971241" cy="463312"/>
              </a:xfrm>
              <a:prstGeom prst="rect">
                <a:avLst/>
              </a:prstGeom>
            </p:spPr>
            <p:txBody>
              <a:bodyPr vert="horz" lIns="120000" tIns="62400" rIns="120000" bIns="62400" rtlCol="0">
                <a:noAutofit/>
              </a:bodyPr>
              <a:lstStyle>
                <a:defPPr>
                  <a:defRPr lang="nb-NO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81" name="Plassholder for innhold 2">
                <a:extLst>
                  <a:ext uri="{FF2B5EF4-FFF2-40B4-BE49-F238E27FC236}">
                    <a16:creationId xmlns:a16="http://schemas.microsoft.com/office/drawing/2014/main" id="{246F295F-0B9D-FE9E-652E-51649693B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010" y="4351125"/>
                <a:ext cx="971241" cy="463312"/>
              </a:xfrm>
              <a:prstGeom prst="rect">
                <a:avLst/>
              </a:prstGeom>
              <a:blipFill>
                <a:blip r:embed="rId8"/>
                <a:stretch>
                  <a:fillRect l="-629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5" name="Graphic 84" descr="Key with solid fill">
            <a:extLst>
              <a:ext uri="{FF2B5EF4-FFF2-40B4-BE49-F238E27FC236}">
                <a16:creationId xmlns:a16="http://schemas.microsoft.com/office/drawing/2014/main" id="{F82FCD51-D59F-DE82-CD0B-5270B3D3FF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84927" y="3182778"/>
            <a:ext cx="492443" cy="492443"/>
          </a:xfrm>
          <a:prstGeom prst="rect">
            <a:avLst/>
          </a:prstGeom>
        </p:spPr>
      </p:pic>
      <p:pic>
        <p:nvPicPr>
          <p:cNvPr id="86" name="Graphic 85" descr="Key with solid fill">
            <a:extLst>
              <a:ext uri="{FF2B5EF4-FFF2-40B4-BE49-F238E27FC236}">
                <a16:creationId xmlns:a16="http://schemas.microsoft.com/office/drawing/2014/main" id="{32C36784-71C0-1360-D9D9-08F89AC86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80431" y="3183735"/>
            <a:ext cx="492443" cy="49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7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27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Cryptography Engineering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Runzhi Zeng</dc:creator>
  <cp:revision>1</cp:revision>
  <dcterms:created xsi:type="dcterms:W3CDTF">2024-10-16T11:54:58Z</dcterms:created>
  <dcterms:modified xsi:type="dcterms:W3CDTF">2024-10-22T10:44:14Z</dcterms:modified>
</cp:coreProperties>
</file>