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5" r:id="rId8"/>
    <p:sldId id="266" r:id="rId9"/>
    <p:sldId id="279" r:id="rId10"/>
    <p:sldId id="267" r:id="rId11"/>
    <p:sldId id="268" r:id="rId12"/>
    <p:sldId id="269" r:id="rId13"/>
    <p:sldId id="276" r:id="rId14"/>
    <p:sldId id="277" r:id="rId15"/>
    <p:sldId id="260" r:id="rId16"/>
    <p:sldId id="270" r:id="rId17"/>
    <p:sldId id="271" r:id="rId18"/>
    <p:sldId id="261" r:id="rId19"/>
    <p:sldId id="272" r:id="rId20"/>
    <p:sldId id="273" r:id="rId21"/>
    <p:sldId id="262" r:id="rId22"/>
    <p:sldId id="274" r:id="rId23"/>
    <p:sldId id="263" r:id="rId24"/>
    <p:sldId id="278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03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0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2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50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9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7D76-16F3-459F-9219-577EDD5DB128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D873-61B9-48D4-89FF-FBF339EAAE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7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Matplotlib.py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885217"/>
            <a:ext cx="5042073" cy="35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④線形分離</a:t>
            </a:r>
            <a:endParaRPr kumimoji="1" lang="ja-JP" altLang="en-US" dirty="0"/>
          </a:p>
        </p:txBody>
      </p:sp>
      <p:sp>
        <p:nvSpPr>
          <p:cNvPr id="4" name="AutoShape 2" descr="data:image/png;base64,iVBORw0KGgoAAAANSUhEUgAAAW4AAAFpCAYAAAC8p8I3AAAABHNCSVQICAgIfAhkiAAAAAlwSFlzAAALEgAACxIB0t1+/AAAADl0RVh0U29mdHdhcmUAbWF0cGxvdGxpYiB2ZXJzaW9uIDMuMC4wLCBodHRwOi8vbWF0cGxvdGxpYi5vcmcvqOYd8AAAIABJREFUeJzt3Xl4ZGWV+PHvqapbW9Ld6aTTezfd7PS+JOkGF0R0UEdER2BGZxgcRVxA9kVQEXEZZx6hm0VREBTHlc1BkVkcx/kpKEgvoTf2Remm6X1LUqn1/f2RVKhUp25u3bqV2s7nefpJcuveW29VJadvnTrvecUYg1JKqdrhq/QAlFJKFUcDt1JK1RgN3EopVWM0cCulVI3RwK2UUjVGA7dSStWYUQO3iIRF5E8i8pSIbBaRLw1unysiT4jI8yLyMxEJln+4SimlnFxxx4G3G2MWA0uAd4nISuBfgFXGmGOAfcDHyjdMpZRSWaMGbjOgZ/BHa/CfAd4O3D+4/R7g/WUZoVJKqWEc5bhFxC8i3cBO4NfAi8B+Y0xqcJetwIzyDFEppVSugJOdjDFpYImItAA/B04YabeRjhWR84HzAaLR6PK5c+dmz5l/H6N+v70nTX8apkSFSEAcHePmfg57YC72c7LdTqVaEWgLBKXG1vbt2/uMMU3FHOMocGcZY/aLyP8BK4EWEQkMXnXPBF4rcMwdwB0ACxYsMA8++CAAyWRy2H65Pxf6fn9vnK89EWN3zHDtijDTIpmh2xKJxKjHA6RSqRG/z98vnU6PuF/u9tzvATKZTFHfg7P/SLz4T6XQMcXcppTy3vXXX7+/2GNGDdwi0g4kB4N2BHgHAx9M/hY4E/gpcC7wkINzEQgM3KWbK+EJUcNVKwN88dFDrFoX53NdIdoivhHP50SpV9JeyA/kTuSOR0Qc7Zcr95j8fexuU0pVByc57mnAb0VkA/Ak8GtjzMPA1cBlIvIC0AbcVb5hvqEt4uOqFc30pwyr1sXpS2pwUUo1llGvuI0xG4ClI2x/Cegqx6BGM3u8n0s6mvjXJ3q5tTvOZctDlRiGUkpVRM3OnFzQbvHRBUGe2Zvh7k0JfVuvlGoYRX04WSoRwe/3A97kT08+IsL+hHDfs3HawgHOPNY67Nx2uXS77W4+KCxVpfPddvspparHmAbucnjf0SF2xzL86uUkbRHhlFlWpYeklFJlVfOBW0T4yIIIe/rS/NuWJBNDPua1VHpUSilVPmOeKsmWA9opdjKNBVzU0cxX/9jLtzfEuaojxNwJI6fvC53Pybjy5dZ3jzbWYjlNmzi9H6dlfoXSLZpCUap61OyHk/nCAeHyzijjg8LN6+Ps7Cs+X6yUUrWgbgI3QEvYx5UrmkhnYNW6BD0JvUpUStWfMc9xF6oqKTXNkD1mdkuASzsz/MsTfdz2VJJLlwYI+sd+NqDT6pXc1ETu9z7fG/+n2qVN7PYrlB5xMztSZ1QqVT3q6oo767jWAJ9YEuG5fWm+uylJRgONUqqO1GXgBlgxzeLDJ4RYuzPDvc+lRj9AKaVqxJhXlWTf2mdTJsUoNr1y+rEBdscy/PcrSSY3BTht7vDV1UqdqOP0mPzqEydy0x52E2ty5aZN7M5hN2nHSUpFJ+3UJ2Mg96XN/1lVj5qv47YjInz4hBB7YoYfPx2nNSwsmVTpUSlVfdYnp5MwfrqsVxEZCNp/Ss4iKGmWWiN2bFYVVLepkiyfCJ9aEuaoFh/ffqqfF/ZrmaBSuYyBhPGzJT2FPyVnDQXtLekpJIwffUNVfeo+cAME/cKlHRFaw8Kt3Qle79XgrVSWCHRZrzLPv4Mt6Sl8v7+DLekpzPPvGLoCV9WlYuWAdrxchiz7fasF15wU4Au/O8jN3UmuOzFK2Crc12SsliFzcj92uWs7hUoF3SykoIsv1Lds8N6SnjK0TYN29WqIK+6sKU1+LuuIsL/fcNOaGPG0Bhml4I2cdq5s2kRVn4YK3ABHtfj59NIILx/I8J2NKdIZ/c1UjS03pz3Pv4OPhNcMpU00eFenipUD2vFi0Vu7Y7pmBPhIAr63McZPn89w7vzDV9BxkyopVw/v/EWJnc6qLLW0z8tjVPUSgaCkh+W0u6xXgYHtmi6pPnVdDmjnnXPD7OhJ8cjLSSZFfJw2W387VeNaar02rG47G7w1aFenhg3cAGcdF2RPv+G+5xK0BAOsmFr8pCCl6kV+kNagXb3GPHAXSpXkvq0uVHlSjtmNn15mcfDxHu7enKI1EuCENvul1dzMnLTjJL3iZkZk/nGFUirlrCrRGZZKlUfDfTiZz/ILl3Y2MaVJuGV9P1sPaY23Uqq6NXzgBmgO+rh8eZiQX7hpbT/7+jV4K6WqV1VWlZTKTVXK1PEhrlzh58uP9bBqXZxrusJEAnLYfl6mQ9yezyk3jarK2bdbK06U8oZeceeYMyHAxR1NbD2U4bb1/aS0xlspVYU0cOdZNNnivEURNu/J8P3NCb0yVEpVnYYuByzk5NkhdvSkeOjFJG1h4a+PqPSIlFLqDVVTDpjLTY7aaR7a6X5nHh9hXwIeejFJazjIW2cGRj1+rEoI3XDamCqXXWlfof1yaTmgUuWhV9wFiAgfXRhhX7/hni0JJoaFhZN0go5SqvI0x20j4BM+syzKjGbhW91x/nxQywSVUpU35lfc2bfPbsoC899ql7pupZMUxgQLrlrRzPWP9rB6XZxru4JMihSX7nFTTljO9IrTtIkXJYCF9nNzP0qpAXrF7cDEsI8rVzSRSBtWrUvQm2zsQJMfZzXuKjW2NHA7NHOcn0s6mtjZZ7itO0GyQWu818an8nhixlCwNgYeT8xgbXxqZQemVAOp2MzJ/LfruW+jc78vNaXiZSOoRVMDnL84w+3dMb63JcV58wP4CqQJvFz6zO05ClWFOO3nnb9fdlHZzcl2BGFlaBtPJGawOdnOfGvnYFtQb2dbKqUOp1UlRTpphsWeWIZ7n40zMQhnHVt43cp6IwIrQ9sA2JRsZ1OyHYD51k5WBrdpG1ClxoimSlx471FBTp1t8R+vpPjNX1KVHs6Yyg3eWRq0lRpbGrhdEBHOmR9mSbuPHz+TZP3O9OgH1Qlj4PH4jGHbcnPeSqnyq1g5YH5pmBflgaNtL+Zco+WrLeCCpYZ/fqKP72xIcM3KKLObRk6blDqr0+6YVKrwFX+h49x0DfT5fBgDf4xPY1OynQXWLlaGtvF4fAabkpOHct5QvvUslVID9Iq7BKGAcFlHhJawcNOaGDv76nuCjgiEJDMUtLNpkwXWLl1UVqkxpIG7RONDPi7viGIMrF6f5FCivq8QO8I7hoI2vJHzXh56vbIDU6qBVE2qJFepiy3Yzagsx4zG2RPhypU+vvLYIW57KslnV0QJBEprgOWUm/M5Xc+yEL/f3RqYXq5nqVQj0ytujxzbavHJJWFe3J/h9u5+MhpklFJlooHbQ51TLT58Qoi1O1L87Lm0XiEqpcqiYhNwnFYzOJ1FWc4gWUxK5b3HWuxLwCMvxpnc5Oddc4dXmpSa2ih2PKNJp4eXMjqZVekmBWJ3W6nHKNVodOZkGfz9/Ci7elP85JkErWEfSydVekRKqXqiqZIy8Ilw/qIwx0z0cceGfp7bV99lgqoxaFfI6jHqFbeIzAJ+AEwFMsAdxpibReR64OPArsFdrzXGPOLgfEUN0O6tu5M0il2aIbf6xGk6wmkDq6aw4YoVAa5/9BDf3JDkcysiTG/2eT4Bxw2nVSW5t+WmVJxWopSzqkTTJmNrfXI6CeOny3oVkYGg/afkLIKSZqn1WqWH13CcXHGngMuNMScAK4ELRGTe4G2rjDFLBv+NGrQbzbigj6tXNOMXuHFNP/vjeuWtak+2K+SW9BT+lJw1FLS3pKeQMH698q6AUQO3MWa7MWbd4PeHgKeBGfZHqazJTX4uXR7mUNKwam2c/pT+lqvaIgJd1qvM8+9gS3oK3+/vYEt6CvP8O4auwNXYKirHLSJzgKXAE4ObLhSRDSJyt4hMLHDM+SKyRkTW7N69u6TB1qq5E/x8enGIvxzMcMemFOkGXYRB1a5s8M6lQbtyHFeViEgz8ABwiTHmoIjcDnyZga5CXwZuBD6af5wx5g7gDoDly5ebYnPcuUqdUekFt7MbO2dY/FPSx90bY/zkecNH5luISMm5bDezMp2u1Vko3233WYOdUnPU2piqcrLpkVx/Ss7S4F0hjgK3iFgMBO0fGWMeBDDG7Mi5/U7g4bKMsI6cOifEzt4UD7+UpC0ivO+oYKWHpNSocnPa2fRI9mfQK+9KcFJVIsBdwNPGmJtytk8zxmwf/PEDwKbyDLG+fPAYiz39GR58PklbWOhsr/SIlLInAkFJD8tpZ9Mm2hWyMpxccb8JOAfYKCLdg9uuBT4kIksYSJW8AnyimDsuJWUy0jmcplHcNJNyerzTcr5PLrU4mOjl7k0JWpaHmNfmL+p4J/eZ/7PT9IgbThpT5bNLdRTaL5eWA46tpdZrg2uKDvycDd4atCtj1MBtjHkUGOnl0fI/lwI+4ZKOJr702CFu645zTVeYWeMqn79Xh8sNViP93EjyH3ejPg/VQKNFhUQt4aoVzYT9wqq1cfb2a413tVmfnD5Utwxv5HrXJ6dXdmCq4Y1prxIRGXqLazdDzqlClQ5eLINWKLVQaj/t3H2mjIMrVzRxwx96WL0uwWc7Q0St4p4Hr3qKlyp7JZp9HYq5MrUbg5OUiJtUy+hjemPSCTDsA7l5/h0NfeWtKk+vuCts9ng/Fy+P8lpPhm92x0nVYI33n/raebRvyrAr08diU3kyNrmyAyuBTjpR1UwDdxVY2G5x3uIIW/Zm+N7mRE192GYMxI2PDf1tQ8H7sdhUNsYn1fx0aJ10oqpV1fTjdlplUEihtIndavKVWCqs0D5vn2uxuy/DA8/FaY+mOeNIq+AxlWhGVWi7CLylaSeC8FR/Gxv62wBYFN7DSeHXHb2WXvfjLnSfxT4/OulEVSvtx11Fzjg6yJ5YhodeSDAhaPG2mbXx8ojAm5t28FR/69C2N0d31PTVtk46UdVMUyVVREQ4d0GYRe1+fvh0kg270qMfVAWMgUd7pwzblpvzrkWFJp3M8+/QSSeq4jRwV5mAT7hwWZSZzcLtGxK8crC6ywSzQfup/lYWh/fy6dYtLArvYUN/G4/FptZ08F5qvTbsyjobvLX/tKq0MX8v7qQc0E3ZV6H9nC4U4JTXOe6RbrMsuLKriS/9oZeb1ye4ptOiPTL6WL0uB3Q6ezTky7Akspe3NO/CGBnKeQfF4PePvoal0wZW5WpSZX+M/c9KVYJecVeplrCPKzqjJNOG1euS9CSr99J1ZfMe3tK8a9iV6ZubdtAV3WV/oFLKFQ3cVWzGOD+XdkTZHTPc1p0gma7e4K1XpkqNnZoqB3Q629LurXep6RG7Zk1uGlONdq4FUwKcvzjDt7r7ufvpNJ9eEi54bqfNnkpttOX2GCepLrvUlpt+3NrDW9Wj2qg3a3Arp1vs7Tf89Jk4beE4Zx5dvk5/Sqnqp4G7Rrx7rsXuWIb/eDnJxKDh1Nn60inVqKrmr9/pW9pcTt7e2h3vdQ9vN8cXMwvynxZb7I/38JNnk7RFA3RMDZRcSWJX5eJUoWPS6eF16HYprELcVJV4eUy90Pa09UU/nKwhPhEuXN7MkS0+vv1UPy/sq40JOqqytD1t/dHAXWNCAeGSZRFaw8KqtTF29FX3BB1VWbntabPBOzt1v9abgDWyqpmAM9I++ft5sdyZk/uE0leU97JyI3+ftmbD1Sv9fPHRQ9zcneILKyOMD/lcpT28rjCxq8DJTZ3kPr+52/NfBycVRl5XldRT2iS3w+GW9JShXivanra26RV3jZra7OeKrmb29xtWre0nXsU13qqytD1t/dHAXcOOaQ3wySVhXj6Q4fbufjI1fnWoyqNQe1r9daldGrhr3PIpAf5+XpD1O9P85Nl0zb+1r3b5T2+1P9357Wk/El4ztKqPBu/aVTXlgKUqNf/tdMaeXe7byQxLp3noYhpBvfuoAPviwq9ejDO5yc97chZhGO18bkoV7fbLfdxOywGdNplycv/5x5TagCp3+7rENBLGP5RmyAbFoKSrtmNgofa0gLanrWF1E7gb3d+dEGZXb4p7n0vSGvaxcrq+tF4yBhLU5uLBS63Xho0vG7yrdbxqdPrXXSd8Ipy3MMSBeD/f3RinJSwcNa7So6ofIrDC2gqmNqsztAlYfanKJlOF9nMzQ86tUssBC/GiZ3ah25qAy7oCfOmxHm5ZH+farhAzmgceR6GZil7M6rRrvFUqpzMsc7lpWJar8O/VwJVqNmiDXrmqytAPJ+tMc9DHVSuaCPpg1do4+/p1go5XtDpDVQsN3HWoPerniq4mepKG1evixFIaWUplDDyRnKnVGaoqVE2O283SZW5myJU6NjeNqdz08y612dMxkwJctDzDjU/2cfuGJBctsQj4Dn8uvKgqcXq+UpWaNslVbKpOBEKSYV5gByusrYiIVmeoitEr7jq2eLLFPy2MsHFXih9sSWiNd4mWBbcPBu2Bn3XxYFUpVXPFrcrjlNlBdscyPPR8nLZwijOOPrzGWzmn1RmqGmjgbgBnHhtiV2+Kf38xSVtE6Gqv9IiUUqWoysDtdOZbqQ3znSo0s8+uo6CXaQmn5YB29/nxxYYDiT6+vznBhKVBFkwafWZnqTn3VCrl6NyF9oHCny+4WV/Ti4UU3JQXKuU1zXE3iIBPuGhZlOnNPr71VIK/HNIyQaVqlQbuBhK1hCs6o0QCwup1cfbENHgrVYuqMlWSy8u0yWi3FTseu8ZUXi7E4LRkz8k5plhwZZfhy3/sZfX6JJ/tsIha3i0cUGrZoN3xThtT5XKa5ip1IYV6WnxBVT+94m5As8b7uXh5lNd7M9z2VJJkRgONUrVEA3eDmj8pwMcXhXl2X4bvbU7qIgxK1ZCqT5XkKmdjqtHuK8vuLbqb9IibGZaFji/mNoC3zbXYHctw/3MJ2qOGs48POhqbF6mbXPnVJ8Ue7zTl5bTvt1frWWZbqWZvq+bWr6q21FTgVt47/agge2KGh19KMCkivGW6RhYvrEtMI4F/oBUstbHogqodmippcCLCP84Psbjdzz2b43TvSo9+kLI1tOhCagpPJGcOWz4sYfzakEqVrKavuL1sTJXPyfnsji9XP28ofemx/O8t4JIuixsePch3Nia5pivAkS1+x5UfpaZR3ByTuyyaXXVPIU6XqnPXA94MXWlvSU1hS2pw0YXADroC2r9blU6vuBUA4YBw1cpxjA8Kq9b2s7NPa7xLMbRiTo7cBlWqNPn/nzfauxgN3GpIS9jH5R0R0sZw45oYPYkG+2vwULZ/d65s2kSVZn1y+rAe6NlU1Prk9MoObAxp4FbDTG/2ccmyCHtihlufSpJIa6Qp1tCiC6kpzAvs4J8ia5kX2MGWlC66UCpjIGH8wxawaMTPD8Y8x/1GqZS3z7DXMywLcXOM04UYvF6swO1iDPOnWHxqmY9b1/Ry95Y0FywNl9xwyu64Un8XcvPd4GxWpdv1S52UA/p8QkgyzA/sZEVwG/BG2iRIGp+vPH8DjSDbAx1qc9Fmr4x6xS0is0TktyLytIhsFpGLB7e3isivReT5wa8Tyz9cNVZWTg/yd8cHWbMjzU+eSVR6ODVnWXA7K4LDF11YYW1lWXB7ZQdWB3KDd1YjBW1wlipJAZcbY04AVgIXiMg84LPAb4wxxwC/GfxZ1ZHT5li88wiL/34lyf/8RcsEi6WLLpSHLtrsIFVijNkObB/8/pCIPA3MAM4A3ja42z3A/wFXO71jp7Mgq0Gp61Y6nbFXKI2S/9wUmlVpV6ZXaPtox5y7yGJ/vJd7n08yqSlA59TDf2WczrAsdR3NQt+7Ke1zkxpzej4vjlEjy81pZ9Mj2Z+hca68i/pwUkTmAEuBJ4Apg0E9G9wnFzjmfBFZIyJrdu3aVdpo1ZjziXDB8iaOavHxnQ1xnt+nV96qckQGFmfOzWl3Wa8yz7+joRZtdhy4RaQZeAC4xBhz0Olxxpg7jDEdxpiO9nZdM6sWBf3CxcvCtIWF1ev6eb1Xrw5V5Sy1Xht2Zd2IizY7qioREYuBoP0jY8yDg5t3iMg0Y8x2EZkG7CxlIF6+bSy1wsTuNi/TJpXipiqltclw9Uo/1z/awy1Ppfj8yggTQu6rI8qZXnHC6dJn+crVt7uWUofVoNE/P3BSVSLAXcDTxpibcm76BXDu4PfnAg95PzxVTaY0+bmiq4kDccPqtf3EUxpclKoEJ5d/bwLOAd4uIt2D/94DfB14p4g8D7xz8GdV546aGOBTS0K8cjDDt56Kk9ZFGJQac06qSh4FCr0ROdXb4QwoV9rE7nyl9F32anxO0yhuUh2lNqbK1TndcG5C+P6mfn70TIp/OD4w4sQqr6tcypk+cJM68bJhmaZGVDFqujugqpx3zAmxO2Z4+MU4E0MW7z3SqvSQlGoYGriVa2cfH2JPLMMDzydpCwsnTtdfJ6XGgv6lKdd8Ipy/OMK+WJq7NiWYEBKOHlfpUSlV/6o+cHudB/SyGZVdCaFThWZVumlG5XSGpR2niy9kWRZc2tXMDY/1cFt3nGs6Q8wcN3quPvccgUDxv4a561R6XULoNN9daglgoX3c3o9qHJUvKlY1r8kSrlzRRMgvrFqXYF+/Bppa0uiLEtQiDdzKE5MiPq7saqIvZVi1Lk5Ma7xrgi5KUJuqPlVSTl738C61VLDQMfnbS519Wa5GUEe1BbhoeYYbn+zj9g1JLlpiEfCN/NyV8+2/k3Pbpbmc9PO2289NaamdcpUN5i5KAAxr2DTPvwNjGm9GYq3QK27lqUXtAT62MMym3Wnu2ZLU/GwVy23QtCU9he/3dwzruqdBu3pp4Faee+usIB84JsRjr6V56MXU6AeoitFFCWpTTaVKytmIx80MS6eNqezuJ5ebChM7Xi4VVmx65ex5AfbEMvzipSTtTX5OnhV0NXPSyX52x+RWn4w25iy7tEchTnuue9nDe6TjilVoUQIN3tWtpgK3qh0iwkcWhNjXn+F7m+JMDPs4oaXSo2pc+fnqbLzXRQlqk6ZKVNkEfMKFyyLMHOfjtnUx/nzQXStVVZpClSPdqem6KEGN0sCtyioSEC7viNBkCTevT7A7ph9WjqXcypFs8M5eVSeMnyUBXZSgFtV0qqSc3dXc5KudlAM6nW3pNBfuht2MymJnTjo5frIFV5/o5/rfH+Tm7iRfODGKFSjt3E65yfM7Xc+yEC/WwCw1F/7G7W98+LglPWUoDWJXOaJX2tVPr7jVmJg1PsDFyyPs7Mtw89oYSe3jPWa0cqT+aOBWY+aEtgAfXxTmmb1pvrc5RUZrvMdEJjNy5Yg+/bWrplMluSqdNrHbr9Qm+07H5qYxlZv93KYzjDG8ZXaAfXHhp0/HmBQ1/O3xwZLPXc7FF9Lp4avaO5lV6aa0z4tywJGOWZeYzquZCew1Tczz76Az8Cq/TJyglSM1rm4Ct6odpx8dYmdvkkdeTtIWEU6erpGjHIyBJH72miZapZfOwKs8mZo19LOFVo7UKg3cqqDoCw8zYc3N+HtfJ9U0lX3LPkPvke8p+bwiwjnzQuzrN/xwS4LxgQBLJxffglbZy/9g8p54B8DQlXeJn3GrCqrLwF3xtfw23ofvf2+AA9tgwgzMKV/ALDzrsLF5wemMvUJplEI9vMPP/YJxj12PL9UPgNW7nUl/uAGfz8fBI04rOJ5iZlhe1GHxlT8c4s5NKa7uCnBUi9/zmZNOFTqfmwoRp5Uo5awqyW7PBu9sagQ0PVIP9P9cr228D3n4YuTAVgQz8PVXlyAb76v0yIrS/MRNQ0E7y5fup2XNzZ7dRyggXLGimQkhYfXafnb06gQdrxWa0q4fTNY2Ddwek/+9AUnGhm9LxpDffrlCI3LH17N9xO3+3tc9vZ8JIR+Xd4QxwE1r+zmU0IjiFWPgieTMoSntHwmvGeoEqMG7ttVlqiSX1015Rk3DHNg28oGFthc4txulTszJlRk3Df+hw2fPpZun2S415qZ6ZVZLiCu6/Hz1jz18c0Oaq7rChPxy2H5eNsfyYpm3QuxSVoW4aViWL/8YEQiSZl5gByusrYgIK4JbIYFOaa9xesXttQkzittepXpXXkEmEB62LRMIc6jzkrLc3zGtAS5YFuWlAxm+81Rca7w9siy4fTBoD/ysU9rrgwZuj5m3X4exIsO3WRHMKV+o0IjcSRx3BodO/grp5ukYhFTzdPqOeT/jnlzNrLsXMf1nf0X0xV+VdB/5V5IdUy0+fHyQdTvT/PjphC7C4JH8K2u90q59dZ8qGXMLz8IAFKgqqSX9x76P/mPfB0DwmX9nwu+vG/rAMtC7ndZHrwewrTIp5N4tvfQlDecuagIGgvgPN8cI+QynzQnwX6+kaIv4OLW23qgoNSYaLnB7WSpYMH++8KzDArXk7zPKeLwoG3Q6qzJXoedk/JOrR64yWXvzsNpuJ+V8xhj608IjL/bh8/k4Z0GEezb08p8vJzhtbpAPzwuzL97Pz55N0BoO0jU1cNi5y7n4gtecNKbK5+XMW33nUn8aLnArdwpWmfQUX2UiInx06XgAHn6+l4ef7wXgPUdF+NDxFiLCJ5dE2B/PcOeGBC0h4diJOkFHqSzNcStHMs3TRtyebp7q6ny5wTvr3EVNQ1eKQb9wWUeU9qhwy7o4r/VojbdSWQ19xe3120kve3h7kTbxcg3L3hOvYNxvr0Vy0iWZQJieFZfblgfmyn1MmUyG767dP+z2H2zq45z5kaHHO9GCq1bA9Y/1sGpdnM91hZgQKu65cJMeKXZ9zWI4TZu4LQEcbR+396Oqi15xK0fix76PQ6d8bViVycGTv0L/MacXfS5jDN9du59fPHuI9x03jgfOmspfHxPlV8/3cc/G3mHBpD3q44rOJg4lDKvXxelPaaBRqqGvuFVx4se+j/ix7zus1WmxRISmoPC+48Zx3vIWUqkUH10ykDaJ+M1hV4hzW/x8ZlmUm9b0cfuGBBctCY50WqUahgbuMvGyh7fT5c7sFEqb5J/LTSVKLqdphnOXtw/O7pOh+/xEZxupVGrE83bOtPhIf4a7N/aBmONHAAAgAElEQVTzo2fTnHN8YOg4p/24xyotYPd6Oennbbef22ZUhWj1SW3SwK0qxu4/jZGcMjvI7liGX7yQYGLIcPqRVjmHp1TV0sCtasqZx4bYEzP8/IUkrWHhTdP1V1g1Hv2tH+R1M6pC5/Zi6bOxWu6skHKuxO4k7fGp5Rb7+w/w/c1JJjVZHDu+8JV3OSfquFlB3i7tUchoPdeNGZjG/sYEp9KXRdO0SXXTqhJVcwI+4aLlUaY3+7h5bR+vHmrcGu+18ak8Hp8x1KLVGHg8MYO1cXf19ao2aOBWNSlqCVd0RokEhJvXJ9jb33hXiMZAwvjZlGwfCt6PJ2awOTmZBH7tt13HNHCrmtUa8XFFZ5T+NKxen6Av2ViRSgRWhraxwNrFpmQ7d/UuZXNyMvOtnawMbtMugHVMc9wFlCvf5yZf7bQc0Ol+drnVUhdjsFuQwMsyvewxR7YGuGhZhm88GeP2jSmu6IwQ8DBf7WQMbo9xWhqYa6T1LFeGtrEp2T607cTQ8F7bXszW1Zx3ddErblXz5k8K8LGFYbbsSXPXxv6GCjLGwOPx4b1vc3Peqj7pFbeqC2+eabGnP8MDzyVosfx84Oj6/9XOBu1NyXYWWLtYGdo29LPBaLqkjtX/b7cHylkm5WVjqnxjVTZYzivcYtIrHzw+wN648KtX4rQ3BThl9vAyQS9K+0ptWpUrt3XASCmQ0YgMrB25ILhrKD2yMjSwtmlQMvh8I88sLXW2biO9o6lWGrhV3RARPrYoyp6+FD/YEqc1LMybWOlRlVdHeEdOHfcbH1jqlXZ90xy3qit+n3DBkjCzxvn4Znc/rxys/xpvXVOy8Yx6xS0idwPvBXYaYxYMbrse+Diwa3C3a40xj5RrkNWkGt4ylnO5s1xO+3m7STPkVp8UO3NytGPGRQxXrwxw3e8PcWt3ii+cGKE96huzyhGn57OrKsm9LTel4rS/i9MKETdVJdXwN9DonFxxfx941wjbVxljlgz+a4igrWpHS9jH1SubSRnDjWti9CQ0wKj6MWrgNsb8Dtg7BmNRylMzxvm5eFmEXX2G1etiJNMavFV9KCXHfaGIbBCRu0Wkzj8CUrXquFY/5y8O8fy+DHdtSZPRt/aqDritKrkd+DJgBr/eCHx0pB1F5HzgfIDZs2e7vLvq5PXssrEqO3TDaT622hhjeNOsAPsTwo+39PPgSz4+dHzQ9eILRxx4gsW7HyKa2ktvYCLrJp7OK+M6HZca2s0szVXoM4WRugOOxovSPp1hWV1c/cUZY3YYY9LGmAxwJ9Bls+8dxpgOY0xHe3t7od2UKqv3HBniHbMD/NcrKX79StLVOWbtf5yuHT+iKbUXAZpT+zhp90+Yc+hJbwer1ChcBW4RmZbz4weATd4MR6nyEBE+fEKQ5VP8/PiZBOt2Fl8muHDngwRMYti2gEmybN8vvRqmUo44KQf8CfA2YJKIbAW+CLxNRJYwkCp5BfhEGcdYM7xMdZS6+ILdbaWmTfKP9zJV4sViB3a3Xbjc4qt/7OGuLWlaowGOmeh3fO5ocuTP6JtS+wqWN4Lz9IgbTptT5XLyu+D2d06NDSdVJR8yxkwzxljGmJnGmLuMMecYYxYaYxYZY95njNk+FoNVqlRBv3B5ZxMTw8It6+O83us88MWsthG39wVavRqeUo5U76dKSpXJ+JCPy5aFALhpbZyDcWdXjZunfpCUBIdtS0mQ7klneD5Gpexor5IyKVfaxO58XsyQc8KuIZLTtEmhdITTft5OttvtN7MlxBVdfr72x15u6U5w5fIgoYD9c7FjysmsB+a//gCR5B76Aq1smPwBtrWsJJB09oFnqX3I7ZSaNsnlxTqnmkYpHw3cqmEdPTHABcuirF7Tx7c3JLhwSRC/zz54b209ia2tJwGQdBislfKapkpUQ1s+1eIfF4Tp3pXmR88k9SpR1QS94q5BpVacuFkWzU6hCSJ21SdeNnxyU4mS6z3HWOzqy/DISwkmN/k5La+Pt5PzlbMZld32Qj3TnaZNvO7H7aZKRRVPA7dSwN8eH2Jvf4afPRNngmWxcpr+aajqpb+dSgE+Ec5fFGFffx93bUrSEhKOby1f/bVSpdAct1KDLL9waUeUyVHh1u4E23rqfxEGVZv0insMVHrNSrv9vCj7KrSfF2WDTng527LFgqu6mrj+D72sXpfgms4gE8PevX5O8+Ju8vlOG1Plcvr5RKkLKehsS2/pFbdSeSZFfVzRGaUnabi5O0EspYFGVRcN3EqNYM4EPxcti7Ktx3D7hiSpjAZvVT00VTLGytm/2E3aw2k5oNPZll737XYzw7LQ8cXe57LpAf5pQZq7Nsb54bNpzlsYLnju3MfqJgViJ5VKOdqv1DSX077f5VzPUjmjgVspGyfPCrI7ZnjohQSTIgneO0ffpKrK08Ct1Cj+5pgge2IZfv58ghYrwJtn6J+Nqiz9DaywSlecOH2rW2gfu/M5Tal4zUnlRjE9vAE+scxif+IQ9zydoi0aYGF7wFVzq1Jnfzq9LZ1OD31vV91TiNuqklJn62raxBl936c85dt0P9ZtS7G+Npngt5bj2/xApYfkiYBPuLRzHDOafdy2vp8/H0iPfpBSZaKBW3nGt+l+/I9chhzcimDwHdyK9R+X103wjlrCZR1hopZw09p+9vTr1aGqDE2VVJFKp03s9nNSmeD/v68iqdjw86ViWP/vayQWnOnoPu1SKG5SE16fa8q4EFevDPClRw9xc3eKz6+M0GSJq4ZTpU7Gsdsvt+omN20Cw5/j3NucprnKWVWiaRNn9IpbeefgtuK216hZ4/1c2tXEjt4Mt6yLkUxrgFFjSwO38s74GcVtr2HzJ1mctzDEM3szfHdjnIxeHaoxpIFbeSZ9yucxgciwbSYQIfW2z1VoROV10gyLM48N8vj2FD9/UT+sVGNHc9zVaMO9yG9ugANbYcJMzKnXwcKzKj2qgobykgvPIg34f/uVgfTI+Bmk3/Y5zIIzscuQO52xVyj/nZ8LLTSr0k1OebT93n+sn71x+M8/J5jcBG8fYRGGUhdfcDrWQnltp82+7JpMOR2blw2oNN9dmAbuarPhXvjlRZAc/JDvwKsDP0NVB+8ss+BMUoMfRDbCH5uI8JEFEfb0pfm3LQkmhoUFEys9KlXvNFVSbX5zwxtBe5AkYwPbVVXy+4RPLw4xZ7yP27vjvHxA+3ir8tIr7mpzYOuIm+XAVhh861jqlWw5e3i7WbMy11jNqHS6n9MZls3AlSsDfPHRHm7dkOLzK8JMjg48lkIzFZ2mQOwaWDlttlUsp2tW5vNy5q02pipMr7irzYSZxW1XVWNCyMdVK5rIGLhpbZxDicYOLqp8NHBXm1OvA2t4ZQZWZGC7qnrTm/1cvDTEnn7DzevjJLTGW5WBpkqqzaKzB77mVJVw6nVvbMfbT9u97uHtZdok/xxO0yilNnIq9TmdN9nw6SV+bl3Xx3c3JfnkIgvfCM+F1+MpZ/rATerETWOzQvs1emoknwbuarTo7GGBWtWerukWf98f5odb+mkJwodPCFZ6SKqOaOBWqkzedWSI3bEM//lygraIcNqcgRpvY0ze1WSlRqhqlQbuGuf120kve3g7XRbNTqEJIm6aUXlRgeFkMk3u9+cuDrAndoCfPZukvcniz/uhLwUfOi4wtO+9L2QIicV7Zpc2USdX7nJndpUxbjhNm3jZj9tp06tGoR9OKlVGPhE+tTTK0RP9fLu7j9d6MvzPX9L85NnkUND+362GWEqvvJVzesWtVJkF/cJlnVG+9FgvW/ZmOHGaj//5S5r/+cvA7W+fKbx/dgYPPstVDUKvuJUaA+OCPq7qaiLgg+f3Db+0PvtonwZtVRS94lYFVdsMy0LH5G8vdfalm5mTTs43fQJc1hHly3/sG3b7/S/BB+cGSi6fLLVs0O71KVSWaZfvdtrAqtTGUo1YNqiBW6kxYozhj6+lyM7JWdjmoz0K//OXNJm0cNbR3tS+q/qngVvVjcCWBwk++nXk4GuYcdPpf/PVJI47o9LDGiIiRC04bU6QaU3C9zfHeWvYx6mzfIR9RoO2ckwDdx0pZyOeUtMmTs9hF7zsSgP9Wx4k+N9XDa15KYe2Efn11QCkTvjAYeeyS4E4LRt0OkMz9+e/nT9uqI57d8zw8EsJzjw2yLuP8BU8ptS1Ke2OyS0btOPm9crltOd6qSWEjZI20Q8nVV2wfvfPIy5UHH70Xyo0osKyweXM44KcOD3A/c8l+ON2XUFHOadX3KouSIEFieXQa2M8Eud8Ipy3MMz+eIzvbU7SEoITWsvTplXVFw3cdaxcbxvdNAnK389pr2anlSRm/Azk4OG9zM346Z72+HaStnBaiWKMwbLg8hUBvvi7g3zzqSSfX2kxa7y/5HM75Sa94nRZtELsjim1QqlRenhrqkTVhdRbrxlxoeLEmz9boRE512T5uKIzQtgv3Lgmxt6YrqCj7GngVnUhPf+DJN/1DTLjZ2IQMuNnknjXN0jN+5tKD82RtoiPyzsj9KUMN66JEUvVz9Wh8p6mSlTdSM//IOn5Hxz+ltjlElyVMHu8n4uWRrhxTYxvbUhy8RKLgE9LBNXhNHA3iHKWSXk9wzJXqWVoThdi8HKxglJyzUumBThvsfCd7j7+7dkMH18Y8jyP7eWiEbn5bnA2q9KL0j4vj6lFGriVqjInzw6xsyfFz19IMCksvHeOXnWr4UbNcYvI3SKyU0Q25WxrFZFfi8jzg18nlneYSjWWM462eOvMAA+9mOT327TGWw3n5Ir7+8BtwA9ytn0W+I0x5usi8tnBn6/2fniqHKr5LaPX076dNjoqlEbJf34Kzap0M7txtGPOW2KxP97DD59NMakpwKL2w/9ci13YwSmn6RUvSvucjMHrcsBq/htwYtQrbmPM74C9eZvPAO4Z/P4e4P0ej0uphhfwCRd3NjNrnI9vdsd55YBeeasBbssBpxhjtgMMfp1caEcROV9E1ojIml27drm8O6UaUyQgXLosRLMlrFoXZ3es9q4OlffK/uGkMeYO4A6Ajo4O/a2rMl7PLjvsLejG+5D/vQEObIMJMzBvvw4WnlVy32U3vJxB6Zab6pX2cSGuXhng+sd6uPWpFJ9bGaHJkqLO5+R+vKw2seN0zcpcXlSI1NMMS7e/yTtEZBrA4Ned3g3JQxvuhVUL4PqWga8b7q30iMZWpR//xvuQhy9GDmxFMANfH74YNt43tuOoAzPG+bmss4mdfYZb1vWTzFR/cFHl4zZw/wI4d/D7c4GHvBmOhzbcC7+8CA68CpiBr7+8qHGCdxU8fvnfG5BkXse+ZGzgClwV7YS2AOctCvHsvgx3boiTqYErQ1Ueo6ZKROQnwNuASSKyFfgi8HXgXhH5GPAX4KxyDtKV39wAeUGDZGxg+6KzKzOmseTy8Xv6afuBkTv25W8vdaKFG26XO3MzAafUxlS53jzLsD8h/PTpfiZFU5x1jDXq/diNOTdt4XTJNq+Vmjpx2rAsV61XlYwauI0xHypw06kej8VbBw7vFGe7vd5Uw+OfMHPwij9/+4yxG0Md+usjg+zpy/DISwkmBg3vOMIa/SBVVyr/aU25TJhZ3PZ6Y/f4xyr3fep1GCuvY58VGfiAUrkmIpyzIMzyKQF+/EySdTucrWKj6kf9Bu5Tr4O8oIEVGdjeCAo9/mP+auxy3wvPgtNvwUyYhUEwE2Zi3nvzwHZVEp8In14WZe4EH9/ekODF/Vrj3Ujqt1dJNo/7mxsG0gMTZg4Es0bIb0Phx19E7tuTPODCs4YF6uwZS118odR8t92MPzdlg27WrCx0fP7Phb63LLiiq4nrH+vl5vUJru0KMiU6+tiHn6P4NEvuOpVe58Kd5rud3I/bBT+KvZ9KqN/ADQOBqFEC9UhGevwPnj/yvo2S+68z40M+ruqK8qU/9LJqbYJrV4QYH9SmVPWuflMlamSNnvuvQ1Ob/VzeGWVf3HDL+jjxdHVeJSrv1PcVtzrcqdcN5LRz0yUVyP172cPb6TqVTsdjt91pf+9CvJ6pmD3u+PYAn16a4Za1Me7clOLTiwL4ZOTZlW7WmSx2PMXsU+g5tUubOGkeVs7ZlpWmV9yNZtHZcPotMGEWIANfT7+lsVNKdaJjqsU588Os25HiJ88kqyrQKG/pFXcjavTcfx1755wgu2MDNd5tEeFdc7TGux5p4FaO1NLSZ26qBwq99S41HVLMbU6OcZL2+IeFAfbEDnLvcykmRQMsby8cvMvRRzwrt/pktDFn2fVML8Rpz/VyLos21jRVolSd8Ynw8UVhjmv1c8eGfp7dVzsLJitnNHBXuoOeUmUQ9AsXL4vQHvFxW3eC13o0eNeTxk6VZDvoZSsssrMIobI54A33VvXEoXL2L3aT9nBaVeJ00o7TlIobTpY+y//ZbTpjogXXnOTnC787yM3dSa47MUpL2FfyuZ1yU71SaFk0pxNz7I7xcomzSvfwbuwrbrtZhJVSBe1YVf1oj/q5vCPCoYThpjUx+lNaaVIPGjtwV0MHvXzl+s9EU0INa84EPxcujfCXQxluWx8jrYsw1LzGDtzVOIuwHP+Z6FV8w1s8OcBHFoTYsCvND59JVbwqQpWmsXPcVTKLcJiCPaxL+M+kzItKVLpU0GmOstA+o53PyX52ue+xCpKj5ZTfMTfA3rjw78/1094EZxxtjbifm3OP9HOpjzudfqPjoV1TsEL3P5blgGNdKtjYV9zVOIuwHO1oqzElpCrirOPCvGlGgAefT/Do1mSlh6Ncauwrbqi+WYTlaEdbjqt4VZNEhI8uCLG/33D3pjjNAYv5bY19/VaLNHBXI6//MxnDlFA1zC4r1zqV+ZzO2CuURrFLK+SWDTqdOVlMmd+lXRZfevQQt29Icu2KMLPH+z2fOemG03LA3NsKpVTsSgjLWQ44Fn8D+l9tI6jGlJCqqKglXLWymUhAuGltnD0xnaBTS/SKu1FUW0pIVVxbxMdlHWG+9kSMVWv7uXJZgKilizDUAg3cqmy8nl02VtUrbpQ6o9ILbp6TI1sNl3T4+Ncnevn2pjSXd4QJ+MSTJcnczMp0uuxboUZgbppUlbNvd7l+Zyv/26aUqqgF7RYfXxzl6b0Z7toU1xrvGqBX3Eop3jIryM7eJA8+n6QtnOR9cyo9ImVHA7dSCoDTj7TYEzM8/FKSFsvPW2foG/JqpYFbjRkv833lXHyh1Hy303LAQvdfzH5O8sjFHPOxxRYHEr386NkUk5oCLG732x7jRQmh07x2sZx2FMzn5cxbLQdUSpWd3yd8ZnkTR4z38a2n4rx8ID36QWrMaeBWSg0TDgiXLAsxPiisXhdnV5/WeFcbTZWoiihX2sTufKU2FnLKriFSqWtYukkruEnDTGo2XLXCz5ce62XVugTXdAZpDhb3XLiZYVnOWZlOUydO7teLdU5LeXx6xe0l7Xmt6sj0Zj+XdUbZHctwS3eCZFrLBKuFBm6vaM9rVYeOaw3wySVRXtyf4c5NCTJa410VNFXilTL3vFbOednD2+l6lnaczOzLT6FUYo3HQvu9+QiLPbE0P346zv0vZDj7GKvgMZVoRlVou111j13axMnr5fVsy2Jp4PaK9rxuCLLpfny//TIc2AbjZ5A+5fOYBWdWelhl9665QXbHDP/5coKJQYt3HqGho5L02feK9ryue7Lpfny/ugTJvrM6uBX/ry4lDZj5H6zo2MpNRPj7eSH2xjL89NkkE8NCx5Ty1F+r0WngdmLDvaMvbFCNy6DViEovfWa337B0xm+//EbQzt6eiuH/7VccX3UXSo/Y9Zt2ystUSaEUyEVdFjf8/gB3bkzQFo0yp3n48mdOzm3HzeQeJ9vBWWOqfE4bWJXaw7tY+uHkaJx+6Kg9r+vfgW0jbz9YYHsdCvqFyzojtEV8rFoT4/VerfGuBA3co7H70DHforPh0k1w/f6Brxq068uEGSNvH19ge50aF/RxRWcUEVi9PsnBhFaajDUN3KPRDx3VIHPKFzB5CzmbQIT0KZ+v0IgqZ0qTj8s7oxyIG25ZnyCuNd5jSnPco9EPHceU14svFDq3m3y3WXjWwDfZqpIJM8ic8gVYcCY4nG1ZKGfqdiEGJ7Mq3eSKndzncZMCfHpphpvXxrhzU4qLlkUIeNiMyskYiuFmdmMuu7y4m4UUtBywnPRDR5XDLDxrKIDrggOwbEqAc+aH+MHmOP+2Jc6HjhHPF2VWh9PAPZpsnnq0qhKlGtQ7jgiyJ2b41UsJJgb9vHuOhpVy02fYCV1ot2JGfKu58b7D/yPNpjFcnHfYuYvYz02vZrtz53KaOin1qt+LHt4AH14QYG8cHnghQXtTgBOnDy8TLLW0z8vUCEA6/Ua7WrumYIVUuhxQA7eqLRvvg19e9EY99YFXMb+8aOD7IoO38o5PhE8tbWJfLMWdG+K0hISjx1d6VPVLq0pUbfnNDYdPgilUnqnGlOUXLloWYUqTj1vW9bOtR2u8y0WvuFXNEJGKl2d62bfbzX2WsxmV3T5OUyotUcPVK/188feHuLk7xXUnRpgY9pVtnG73y63AyU2bwPDnOPe23NfBaZ/tclWVlHTFLSKviMhGEekWkTWlnEuNQPt7H65QGaaWZ1aN9qifq1Y205c03LSmn1hSq2+85kWq5BRjzBJjTIcH51JZ2t97ZKdeN1COmcNoeWbVmTMhwIVLw2ztyXDr+n5SGQ3eXtJUSbXS/t4jK1SeWeIHk2PV6MqNUptROV1V3euJMEunGT62SLjzqRg/ek742AJrxOfCyxXk7cZWKD3idKk5uyZTTsZZTVUlBvhvETHAd4wxd+TvICLnA+cDzJ49u8S7ayA61b6w/PJMnQhTtd42O8SeWIYHn4vTFhY+cEyw0kOqC6WmSt5kjFkGvBu4QETemr+DMeYOY0yHMaajvb29xLtrIJrLVXXib44N85YZAR56McnvtiYrPZy6UFLgNsa8Nvh1J/BzoMuLQSlGzOXqVHtVi0SEc+cHWdDm5/ubE2zao2WCpXKdKhGRJsBnjDk0+P1fAVpM6xWdau+Y142pvFx8YbTbiuW2GZUTXi64MNJtF3dafPkPh/jOxhSf7QpzxPiBx1JopmKp4ymUy/eCk9mV+aqlydQU4OeDdx4AfmyM+c8Szqfy6VR7VUeilnDVimau+/0hVq+L8/kVIdoiOgfQDdfPmjHmJWPM4sF/840xX/VyYEqp+jMx7OOy5SHiacNNa+P0ao23K1oOqOqOl6V9bppR2b0l9nq2pd2sykLcpBbcrPFYaL85E0Nc2uHnX57o5bbuBJctD2L57MsE7W4rZw9vp7xInRRD36copcbcvEkBPrEkwjN709y1MUFGSzqLolfcSqmKOGlGkN2xDPc+E6ctkuSsY7XG2ykN3EoVwUkaxotezU45mdlXzsZUpaYz/ub4AHv6MjzycpL2pgAn5/XxLnR8qb26U6mUo3MX2p7/etnNbi0kez43r70GbqVUxYgI58wPs6ff8INN/YwPBFk6uXxlfPVCc9xKqYry+4QLlkaYO8HHdzYkeHG/TtAZjV5xq7o2Vs2jSp2o48XkjELpETeNqZwqdUmy7M+WBVefFOAL/28/t3Qn+OJJTUy0SkuHFDNWJ/vZHe+kMVW+Ul4HveJWSlWFCSEfV3RGMQa+8WQfhxJaaVKIBm6lVNWY1uzn0o4Ie2IZbu1OkEhr8B6JBm6lVFU5tjXAp5ZEeOmA4c5NSa3xHoHmuFXDqJV8t9057HLfhXKrbnKpdiVyTps3lTLb8qTZFntiGX70dJz7Xshw9tGBgs+dm8UXnI4nt2zQjpvXqxQauJVSVem0uQMTdP7rlSQtwQCnHaHhKkufCaVU1frQCSH29hvufS5Fa1jonKI13qCBWzUor3t4uzm3m3JAp2kYpykVr7lZC3K0tMeFHRZfeewAd21K0hYJcGyr39G53cyIdHqb3TGF1rN004iqEP1wUilV1YJ+4ZJlESZFhNXrYrzWoxN0NHArpapec1C4vCOCX4Qb18Q4EG/sShNNlShF5StOvFjuzM0xTvt5e9nz2m2Tq+kT4KqVfr782CFufSrFNSsihANScsMpN6kSu/1yq24KpU3gjdSJm8oTveJWStWMI1sCXNTRzJ8PZvhWdz/pTGNeeWvgVkrVlKVTLM6dH+KpXWnu2RIv68o21UpTJUqpmnPKbIs9/Rl++WKSiZafv57bWGWCGriVylPOfLfXSp2Z52Qhhvz9cuU/P4VmVbqZ3TjaMX83L8C+eB///lKC9iY/b5oxfBGGYssORxuP3XYnee38csBSXjsN3EqpmiQinL8kyp6+FHdvSjAx7OOY8ZUe1djQHLdSqmYFfMJnloaZ1iTcur6frQ1S461X3ErZ8HqGZTmbUXmZNvGam7I6p7MgJ0QNV60M8MVHD3FLd5rPrwzQGva5fq3czP4ca3rFrZSqeW0RH1etaCaWMqxaG6cvWd2fTZRKA7dSqi7MHu/nwiUhtvcavtkdJ1XHNd6aKlGqCF5WnJSaNrG7rdS0idOqknylNnIq9TldMs1w3mIf3+mO8cPnhPMWWEOPpdSqEjcNrJxw81pp4FZK1ZW3zAyyJ5bh/mfjtIWT/M0xwUoPyXMauJVSdeeMo0Ps7Enxy5dStIV9nDyrvkJdfT0apcZQudImdudzWlVSatqkUEOkkW4rNJ5cTpc7c3peJymMjy2GA4k+fvB0gvbmACe0DJ+g4+TcgUDxITJ3uTMv00C59MNJpVRd8vuEzyyPMnu8j1vW9vHKwfqp8dbArZSqW+GAcEVnE+OCwup1cXbH6iN4a+BWStW1lrCPK7uaSGdg1boEPXVQ4605bqWqkJczLJ2uZ+l0PHbbS5196aZkz8m5jpgY4NLODF9/oo/bupNcvszC8h9eJlhOTj+3cEKvuJVSDeG41gCfXBzhuX1pvrspSabKOz/a0cCtymvDvbBqAVzfMomvVQgAAAZXSURBVPB1w72VHpFqYCumW/zd8SGe3JHmvudSox9QpTRVospnw73wy4sgGRv4+cCrAz8DLDq7cuMqg0qvWWm3n9tSw1yF+kq7SY3Yld+5KRssNr1yxnEBdscy/Nefk7Q3+TnFpo93OfqIZ+WWDRZLr7hV+fzmhjeCdlYyNrBdqQoREf5hXojlUwL8aEucdTvTox9UZTRwq/I5sLW47UqNEZ8In1wS5sgWH3dsTPLC/toqE9RUiSqfCTMH0iMjba9jXvfwdnNuN1UlTmdbOk2peMnNzMnRjrEsuGplgOt+d4Bbu5Ncd1KUqU2F+3i7WeLMTvYYrSpR1eXU68CKDN9mRQa2K1UFxod8XNEZRQS+8WQfB+O1ceWtgVuVz6Kz4fRbYMIsQAa+nn5L3X0wqWrblCYfly6PsL/fcNOaGPF09ZcJaqpEldeisxs+UFe64sTNcmdOq1ecjs1NY6pi9ylmv/xjjm8PcMFyYfWTvdy1Oc1nloXxFZHycpJe8bKHt15xK6UU0DktyD8ujLBuZ5ofbklUfF1JO3rFrZRSg06bG2ZnT4r/eDnJpIjwzlmlrSRULiVdcYvIu0TkWRF5QUQ+69WglFKqUs4+LsiKaQF+9myCP71enTXerq+4RcQPfBN4J7AVeFJEfmGM2eLV4JSqN+XMd5eq1HUq8xWabem0MZXTGZXlmN34qWUWBx7v4e7NKVqjAY5v9Xs+czJrrMsBu4AXjDEvGWMSwE+BM0o4n1JKVYWgX7iss4n2qHDLun629VRXmWApgXsGkDu7YuvgNqWUqnnNQR+XLQ9j+YWb1vSzP14975BK+XBypOv7wx6ZiJwPnD/4Y1xENpVwn9VqErC70oMok3p9bPq4ak9FH1sZi1qPK/aAUgL3VmBWzs8zgdfydzLG3AHcASAia4wxHSXcZ1Wq18cF9fvY9HHVnnp9bCKypthjSkmVPAkcIyJzRSQI/B3wixLOp5RSygHXV9zGmJSIXAj8F+AH7jbGbPZsZEoppUZU0gQcY8wjwCNFHHJHKfdXxer1cUH9PjZ9XLWnXh9b0Y9Lqq2WVCmllD3tVaKUUjVmTAJ3PU+NF5FXRGSjiHS7+XS4WojI3SKyM7dcU0RaReTXIvL84NeJlRyjWwUe2/Uism3wdesWkfdUcoxuiMgsEfmtiDwtIptF5OLB7TX9utk8rnp4zcIi8icReWrwsX1pcPtcEXli8DX72WDBR+HzlDtVMjg1/jlypsYDH6qXqfEi8grQYYyp6dpZEXkr0AP8wBizYHDbvwJ7jTFfH/wPd6Ix5upKjtONAo/teqDHGPONSo6tFCIyDZhmjFknIuOAtcD7gY9Qw6+bzeM6m9p/zQRoMsb0iIgFPApcDFwGPGiM+amIfBt4yhhze6HzjMUVt06NrwHGmN8Be/M2nwHcM/j9PQz88dScAo+t5hljthtj1g1+fwh4moHZyzX9utk8rppnBvQM/mgN/jPA24H7B7eP+pqNReCu96nxBvhvEVk7OEu0nkwxxmyHgT8mYHKFx+O1C0Vkw2AqpabSCflEZA6wFHiCOnrd8h4X1MFrJiJ+EekGdgK/Bl4E9htjUoO7jBojxyJwO5oaX8PeZIxZBrwbuGDwbbmqfrcDRwFLgO3AjZUdjnsi0gw8AFxijDlY6fF4ZYTHVRevmTEmbYxZwsBs8y7ghJF2szvHWARuR1Pja5Ux5rXBrzuBnzPwQtSLHYP5xmzecWeFx+MZY8yOwT+gDHAnNfq6DeZJHwB+ZIx5cHBzzb9uIz2uennNsowx+4H/A1YCLSKSnVczaowci8Bdt1PjRaRp8MMTRKQJ+Cugnppo/QI4d/D7c4GHKjgWT2UD26APUIOv2+AHXXcBTxtjbsq5qaZft0KPq05es3YRaRn8PgK8g4Ec/m+BMwd3G/U1G5MJOINlO6t5Y2r8V8t+p2NARI5k4CobBmah/rhWH5uI/AR4GwMd2HYAXwT+HbgXmA38BTjLGFNzH/IVeGxvY+AttwFeAT6RzQvXChF5M/B7YCOQbRh9LQP54Jp93Wwe14eo/ddsEQMfPvoZuHC+1xhzw2As+SnQCqwH/sEYEy94Hp05qZRStUVnTiqlVI3RwK2UUjVGA7dSStUYDdxKKVVjNHArpVSN0cCtlFI1RgO3UkrVGA3cSilVY/4/o3Xr5wXcx+I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8" y="1690688"/>
            <a:ext cx="3486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6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⑤非線形</a:t>
            </a:r>
            <a:r>
              <a:rPr lang="ja-JP" altLang="en-US" dirty="0"/>
              <a:t>分離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613022"/>
            <a:ext cx="3571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線形回帰</a:t>
            </a:r>
            <a:endParaRPr kumimoji="1" lang="ja-JP" altLang="en-US" dirty="0"/>
          </a:p>
        </p:txBody>
      </p:sp>
      <p:sp>
        <p:nvSpPr>
          <p:cNvPr id="3" name="AutoShape 2" descr="data:image/png;base64,iVBORw0KGgoAAAANSUhEUgAAAXcAAAEACAYAAABI5zaHAAAABHNCSVQICAgIfAhkiAAAAAlwSFlzAAALEgAACxIB0t1+/AAAIABJREFUeJzt3Xl81OW59/HPDWQZCGEpEfEoiVUpWEUSivtTA4JHe3oeqcuh9MGNtBU3rNa1eiocpFp7jnq05YAW1KIErFqrVgVRYuuCoaz2ACoqUGXJuGHBEJZczx8zEybJ7Etmyff9es2LJPOb3+/+MXDNnfu+7ut2ZoaIiOSXLplugIiIpJ6Cu4hIHlJwFxHJQwruIiJ5SMFdRCQPKbiLiOShbsmewDlXBPwZKPSf7wkzm5rseUVEJHEuFXnuzrnuZvaVc64r8Dow2czqkz6xiIgkJCXDMmb2lf/LIny9d62MEhHJoJQEd+dcF+fcSmAb8JKZLUvFeUVEJDGp6rk3m1klcChwgnPu6FScV0REEpP0hGowM/vSObcEOBNYG/ycc05DNSIiCTAzF+9rku65O+f6Oed6+b/2AGOA9aGONbO8fdx2220Zb4PuT/em+8u/R6JS0XMfADzinOuC78NigZk9n4LziohIgpIO7mb2NlCVgraIiEiKaIVqilRXV2e6CWmVz/eXz/cGur/OKiWLmGK6kHPWUdcSEckXzjksExOqIiKSfRTcRUTykIK7iEgeUnAXEclDCu4iInlIwV1EJA8puIuI5CEFdxGRPKTgLiKShxTcRSQreL1eli1bhtfrzXRT8oKCu4hkXG3tAsrLBzNmzCTKywdTW7sg003KeaotIyIZ5fV6KS8fTGPjEmAosAaPZySbNq2nrKws083LONWWEZGctHHjRgoLK/AFdoChFBSUs3Hjxsw1Kg8ouItIRlVUVLBnz0Zgjf8na9i7dxMVFRWZa1QeUHAXkYwqKytj9uwZeDwjKS2twuMZyezZMzQkkySNuYtIVvB6vWzcuJGKigoF9iCJjrkruIuIZDFNqIqISAsFdxGRPKTgLiKShxTcRUTykIK7iEgeUnAXEclDCu4iInlIwV1EJA8puIuI5KGkg7tz7lDn3CvOuf91zr3tnJucioaJiESjDT7CS0XPfR9wrZl9EzgJuMI5NzgF5xURCevxR+ayYMBhzDntfG3wEULKa8s4554G7jezl9v8XLVlRDqRdBYC+/zll9k25gxW2xguZx6f81HebvCRFbVlnHMVwDDgrVSeV0RySzq2zfN6vSx78012/exnlJx/Pv9VPJDxvMjn9EUbfLSXsp67c64EqAOmmdkfQzyvnrtIJ5CObfNqaxcw/ZJLmbNvHzutiS23386Pp93VKbbmS7Tn3i1FF+8GPAHMDRXYA6ZMmdLydXV1NdXV1am4vIhkkcC2eY2N7bfNiyfwBoZ1Snr04PWLJlK3t5BpTOd+TqN42uncc8+dXHPNSAoKytm7d1PebPBRV1dHXV1d0udJSc/dOfc74BMzuzbCMeq5i3QCqei519YuoKbmcg7t9k/cu3MtB1PABFvOOo4GoLS0isWLZ1FRUZH3G3xkbMzdOXcK8P+AUc65lc65Fc65M5M9r4hkr0gpiMlum+f1eqmpuZwzG2/hz//YzArrxonmWMc+/xEH9lgtKytjxIgReRvYk6GdmEQkLoFedWGhb2Pr2bNnMH78uHbHJZots2LJEtb/83kcv7eUC/iUpbwGrAMuA/ri8Xwe9pr5SNvsiUjapWOytJVXX2X/BRfwyJYGJu+fwS5+AywPXJ0ePU7lqafup7KyMu+HYwKyIhVSRPJbYLLUF9gh0RTEdsM6TU1w/fUwfjxdZ8zAM/cR9hf/FFgPrPG/aivNzZ/w4YebUp5mmZfMrEMevkuJSC5raGgwj6evwWoDM1htHk9fa2hoaHVMfX19q58Fmzdvvnk8fa1XryrzePra83f+0uzYY83GjjVrc55p06abx9PXSksrzePpazNnPhD1+vnGHzvjj7mJvCihCym4i+SFQHAOBNx58+a3ey4QuIOfM2v94dCFfXYd11gDznbcd59Zc3PI6wV/WNTX11uvXlX+wO57lJZWWn19fVrvOZMSDe4acxeRuIWaLI1lPH7RokWcc84N9Nv1NI9wEQBXlnzCnFceZsSIETFdN61j/llIY+4i0mGCUxAD4+crV66MOB5fW7uAs//vv3HernUso4pn+VdGcS/v799GRUVFzNdNJs2yM1HPXUQSFpwW2dT0Ac3Nxp49f6Ztrxpg+MBB3Lu7iiPZwAQ+520OSjitMZ1FybJNRssPiEjnE1hs1Ni4xF9qYA0FBafg8bQvCfDuPffwVtMu5jKc8TzPHr70pzXWcsYZZ8R97bKysrwP6slScBfp5BLtBYeqIePxHMXvf38nffr08Z3P44FLL+WIF1/kzIJiFu+ZABQRSGusrKxMxy0JGnMX6dSSKc1bUeFboXogD91XFqCystI3Hr9hAwwbBnv20PXtt5n48IMxjZVrd6UUSSTFJpEHSoUUySqx5KxHEzItsqnJ7Gc/M+vf3+ypp9pdM54c+LaplJ0RSoUUkXgsW7aMMWMmsWPH8pafBaotxpKWGNBqWMfrhQkT4JBD4Le/hYMPjus8nS3NMRZKhRSRuIQbVok1LTGgrKyMEcOH45k1i72nnMI/JkyAZ5+NK7BD6kobiI+Cu0gnlbKc8b//nW1Dh/K326Zy/L5D6H/rdGrnPx53e1L1YSM+GpYR6eQSzhk3g9pamq++mqlf7GL6vtfYTxXJDKcE8uaDUyk7S2nfcFTyV0Q6zmefwWWXwdtv878338wpV92b9Nh9QGdaoBQLjbmLSNq0Sk9cuBCGDoUBA2D5cg4688yUDqdod6XU0CImEYkoMFTSq2AgP9+1jgt7l9BjwQI4/XQAyjweZs+eQU1N/JtVq5eePhqWEZGwAumJRzf+mkeZyl85guuL32DN5nfbBeN4A3Ws2/V1dhpzF5GUCQTqjRs28M5F1/CjvcZk7uNxxiU1nh58fuW0x0aFw0QkJQI96iObu/Ng08eU4qjiRbYwhlSlJ4aqSxPIaVdwTw1NqIpIC6/XS83Ey7io8UJeafqYudzIWTzKFsYBR6asfrpy2tNPPXcRafHxX//K0/v204eFnMoQ3uEO/zOjkyrR23Y8PrCAKpFJWImNxtxF8lhck5xPPEHz5Zdzx+f/YMq+Z9nHOCD5MfFIE6fKloku0TF3VYUUyRHRKiq2FXOFxS++MLvgArOjjjJburTldcXFFQYe83iOSbhCYyoqT3Z2JFgVUsFdJAfEWwo35qC6ZInZwIFml11mtnNnq9fX19fb2rVrW32gxPsBU19fb716Vfnb4HuUllZafX19XPffmSm4i+SpeHq/geC7cOHCyEG1sdHs2mvNDjnE7PnnY2pHIrXW1XNPnoK7SJ6KtfcbHHyLi3tbYWGv0EF1xQqzb37T7NxzzbzemNqQTJAOuaGHxCzR4K4JVZEsF8uCn1DHFBScQrduhS3ZKHMe/DXf37wR7r7b95gwAVxs83TJbuyhidPEZXQRk3NuNvBdYLuZDY12vIjELpa0wfaLggZQWHgIc+ZM4/DDD+frwNeuuQYKCmD5chg4MK42tM5L9314xJOXHkh/lI6Tkp67c+5UYCfwu3DBXT13keRE6v227rmvAy4Dvoan+FOWXHA+I556ko8mTMBz882U9e8f9/lBtdYzJeOpkEA5sCbC86kfjBKRFvPmzbfi4t4G3Q1WWxnb7WmqbRVdbHhRacSJ0FgnS+PNlpHkkekxd+dcOfCsqecukjGLFi3inHNu4PRdU5nJJB7m37iNB9nLUuIZr1cRr+yRE4XDpkyZ0vJ1dXU11dXVHXl5kbxXddRR/Hr3er7NFZzP73mdzcDzhNp0OhC4VcQru9TV1VFXV5f0edRzF8kXr70GF13E+wPLOWnpKpoKK9iz50Oam409e/6Meu65KRu22XP+h4ikUast7wCamuCmm+D88+GeezhiySv87+Z3WLx4Fps3v8vDD8/C4xlJaWlVyKqOgWycSMdI7klVtsw8oBr4GrAduM3MHmpzjHruIklqW4TriSk38515j0J5OTz4IBx0UMjXBWfCACGzYpSLnp20E5NIFoiWrphM8AwePnEcw0+4gZu5m+J776Hn5MkxLUjS1na5JxuGZUQ6tdraBZSXD2bMmEmUlw9m1qwHW4ZP2j5XW7sg7vMHJj4Pozcvczrn8BdGesp5c8iQmAK71+ulpuZyGhuXsGPHchobn+SSS37MunXrErldyXaJ5E8m8kB57pKHgqsntq698ksDj/XsWRm5zks819q+3WoKelgDfexGxlsXehscGXO9ltY1auYb9DUYZEVFvVXvJYuhwmEiHSt44U9RUal5PMf6A2eDP3AGgvljBkeGLPwV86KgTz4xO+88+/zQQ+34wpKWhUrxfFgcKP61pE37VKkxmyUa3DUsI5KAtkMcTU1/pLFxA77aKxuBwziQWz4G2ELb/UJXrFgV21DNiy/C0KEwcCC933uPac8+SY8eRwWdfwBduvRj5cqVEdscyIopKjob6Eeo3HfJI4l8IiTyQD13ySOhyvAWF1dYUVFvKyk5xsDTqmdcUFDSquztzJkPRC+hu3OnbxONgQPNXnml5cety+/ON+gT1/DM2rVrraiot3ruOQL13EU6TusqiQBrcO5LVq58g1demcPMmf/dkjdeXHwaP//5zSxf/hqLF89i06b1VFUNo7CwgrC957fegspK2LUL1qyBkSNbrh3ogRcXnwZMBOqA92hsXEJNzeUH8t/DGDJkCA89NFN57fkukU+ERB6o5y55JtomFA0NDTZt2vSQBbnCbn7x8cdmP/+5Wf/+Zr//fcTrL1y40Hr0OC7hLexUBCw3kOnCYdEoz13yUexleNsv629bQvfx/7iF7y6ohbIymD0bBgyIem2VDch/OVE4TCTfRNqEIlpBrvHjxzF69Cg2fvABg5csoecv74Bp0+DSS2PKW49lEw/pvNRzF0mTmHrWH38Ml1wCO3bA3LkwaFBC11HZgPylFaoiWSZqQa4FC3yTpqeeCq+/DoMGtS8KFuN1RowYocAurajnLpJm7XrWn38OV17p28t07lzwbzCtui8SigqHieSCxYvZf/HFfHLyyXT51a8oKy8HNDkq4WlYRiSbNTbCT37CV+PGMdb7Jd9Y9D7lQ6paVqUGJl+1alRSRcFdJN2WL4fhw9m9aRNHfdXMc3te81dlPLDoKNSiqL17N7XUXxeJl4K7SLrs2wfTp8NZZ8Gtt/L2z37GrqKvE24/03CTr4lMsopozF0kHTZsgAsvhO7d4aGH4LDDYhpXbzv5qklW0YSqSDYwgwcegFtv9T2uugq6HPgFue2q1EjBWpOsAlqhKpJ527ZBTQ1s3QqvvgpHH93ukJZVqTEsOoq2wlUkEo25i6TCH/4Aw4b5FiUtXRoysAfEuuhIk6ySDPXcpVNLeun+l1/C1VfDX/7iC/AnnZSytql2jCRDPXfptJLetPrVV+G446CwEO9LL7GsW7eUZ7SMHz+OTZvWt9SB12SqxEoTqtIpJTVZ2dQE//7v8Oij8OCD1H65UxktkjZaoSoSh4RXhK5Z46sFs2EDrF6N9/jjW+2lGutuSCLppuAueSeWRT9xT1bu3w+/+hWcfjr89Kfw5JNQVpa2sgFauCTJUnCXvBLrOHrUcrzBNm6EUaPguedg2TK46KKWzTTSkdGS9FyACBpzlzwSzzh6IEumpKSEnTt3hs6WMYNHHoHrr4cbboBrr4WuXdtdN56FSZHaHmjP8OGnauGStNAiJun0Yl30E2pJ/wh/TfUWXq9vu7sNG+Dll2HoUMKJZ2FSKMHt2b17A126lBOu/oxIzBLZVbvtAzgTWA+8C9wY5pjktgAXCdLQ0GD19fXW0NDQ6mceT1+D1ebrdq82j6dv3MfYc8+ZDRhgdsMNZrt3x3z9RO+jdXuWGHgit086FX/sjD8uJ/KiVifwjdtvAMqBAmAVMDjEcen+O5BOYt68+ebx9LVevarM4+lr8+bNb/dcaWllu+fMzOrr661Xryp/4PQ9SksrfYH6gw9s+9ixtm/gQLNXXw157YaGBps2bXrY68crVHuKiyusqKh32HuQziWTwf1E4IWg728K1XtXcJdUiLV3HqpXX19fb2vXrg35+j9cf6NtcF3s0YK+dlBxn5ABdd68+VZc3Nuge8p61uHuZ+3atSn5zUByXyaD+7nAA0HfTwDuC3Fcev8GpFOI1PMOp21P/8orJ7f07kuL+9jys75j23A2lrtjGM55zCC+60cT7bcN6dwSDe4dOqE6ZcqUlq+rq6uprq7uyMtLHmideujLJomUeuj1elsWGfkmWtcwe/ZIli9/jX1r1jD4F79g15c7OL7nMbz3j2v8r2o/iXlgsnYMcFXM149FshOykl/q6uqoq6tL/kSJfCIEP/ANy7wY9L2GZSSt4unphurp9+o5zDZde61Zv35mDzxgDdu3RxzqaWhosIULFwYdM9+gj8ER6mlL2pHBYZmuHJhQLcQ3oTokxHHp/juQTiSWbJX2QdnsUBbay1262Z5vfcvsvfdajg33gRE8pFNQUGKFhb2stLTSiot727Rp0zUmLmmXaHBPySIm59yZwH/jy5yZbWZ3hjjGUnEtkbZCle0Nzh3/6qt3cXRhQrc+3NG4mW3nn8/QeY9Bt24RzxNqUVRx8Wn88Y8LqKys1PCJdIiMLmIysxeBb6TiXCLxCLUgafToUa3G2fvwF2Z1OZ2zBvRm7+xFDB09OuS5ysrKWgXsUIuiCgsPp0+fPgrskvVUW0ZyVvBkaXBFxpUrV7YU8xrDItYwHm+33qx/9FH6hAnsoZSUlLB79wdoJyTJRQrukrPCVWQE6Nr0Ifcxnt/yQy7iNq7rup/ywYNjPndt7QKGDz+VLl36ACfi8RwbubiYSJZRbRnJWe3TIutoanqfo3bs4MM+Hp5veIr/0/0bePfdFFdQDv6NIHDe5uazWblyKUOGDEnb/YikknrukjXirWEeXLa3uPjrdOUsbtlfTPd/G8fb553H6Vs/4omXZ8e9PV373wiqKSo6gp07d8Z9TyKZopK/khXaTozec8+dVFUNi2lRz7p16zj/uBP47d4KvuRgLuF6Pvd8P+EyuUltwSeSYtpmT7JSLL3x9hOjNzJp0tWcfvql0TerMMPz8MO8uu8r5nIp/8xCtjAmqd2Q4trIQyRLqecuaRMqTTHU8MiyZcsYM2YSO3YsB7zAYCCGXvOWLVBTw96tWxmxfiOrm/4c/TVxCJU/L9LR1HOXrBIuTTFUD771xOhG4DDC7Uka+E1gx5w5UFkJxx9PwbJl3PjQrJT3tMvKyhgxYoQCu+QkBXdJi3g2jg4eBikpmYhvz5f2ueW1tQs4duAg3j/lTBp++CMWXXkVTJ0KBQWMHz+OTZvWs3jxrLgnUEXykYZlJC0SmZQMDIOsWLGKa665qdWepKNHj+KCQ49g1p4SnudsruMizPMvmuSUvKc9VCWrBHrjNTUjWwXpSIE4sPx/xIgRnHPO2APj3T17sq2mhjl7d1PDAl7kLABKtbeoSFjquUtaJT0puWoVTJhA0+GHc+Ti1/ho96skM2mqSVLJNZpQlayU8KTk/v1wxx1wxhlw440UPfMMd82ZmdSkaW3tAsrLBzNmzKToKZYiOU49d8k+H3wAF14IhYXw8MMwcGDLU4n2vLUwSXKVeu6Sc9otcDKD2bPhhBPgnHNg8eJWgR0S/00gnuwdkXygCVXJiLYLnB69+w7OeeFPsHkzLFkCxxyT0uvFu/eqSK5Tz106XNsFTqMbb+Pkyybx1eGHw1tvpTywg0oKSOejMXfpcIFyA/t31HEP1zCKV7isezdur3uMESNGpPXaypaRXKMxd8mYeEv1VlRUMLzxPVZxNA7jOB7jL/ZpxCGSeK8RTixj9qm6lkgmKbhL3IKDX9zphXv2UHb33TzXvSs3F37BtaUr2e/5btghEq/Xy+23/6LDUhiVLin5QsMyEpfgidCmpg9objb27ImxGuPf/gYTJkB5OTz4IF7nIg6R1NYuYOLESezevQd4M7ZrJEHpkpKNNCwjadd2InT37t+wZ08ZUdMLm5vh7rth5EiYPBmefhoOOijiEEngWrt3/wZfCeD0pzAqXVLyiYJ7JxfP+HL74DcG2EKoCo4tNm+G0aPhqad8mTATJ+L95JOo1zxwrTH4ygBHuEaKtE6XTO+1RNLOzDrk4buUZJN58+abx9PXevWqMo+nr82bN98aGhqsvr7e1q5da/X19dbQ0NByfENDg3k8fQ1Wm2/F0WorKCgxj6evlZZWtpzDzMyam81+9zuzfv3M7rjDbN++sNcMpfW15hv0MTgi4mtS+XfS7n5EMsQfO+OPuYm8KKELKbhnldCBuqd5PH3N4/m6gcc8nmPbBbhQwS/wgdDyQfDJJ2bnnWf2zW+arVwZ8ZoeT99WHyDBgq9VXNzbpk2bHvbYVGp3PyIZpOAucamvr7devar8QdYMGgy6GywxiByAIwa/5583O+QQs2uvNWtsjHJNs9LSSquvrw/bTgVa6ewSDe4qP9BJtV+O/xJwCNADqCDUpGJg4jNQd72VXbvguuvg+edh7lwYNSqGa0Yf0w55LRGJShOqnVTb5fjFxVdQWOgFdhH3BOZbb/n2M921C1avDhnYQ11TJQBE0iepPHfn3HnAFGAIMMLMVkQ41pK5lqRH8HL8xYtfoabmcsxK2b17Ox7PEcAWZs+eEXpP0r174fbbYeZM+M1v4Lzz4r6mArtIZInmuScb3L8BNAOzgOsU3HNfIPCWlJSwc+fO8AF4/Xq44ALo1w/mzIEBAzq+sSKdQEb2UDWzd/wXj/vCkp2ijnE3N8OMGTBlCkybBpMmQYi3P57euXryIqmnMXeJ2adr1rDj5JPZ+9BD8MYbcNllIQN7PPVZVMtFJD2iDss4514C+gf/CDDgFjN71n/MEuCn0YZlbrvttpbvq6urqa6uTrzl0qFen3w1R95/P7OLDuYOt5sH5vxPyHH4eOqzqJaLSHt1dXXU1dW1fD916tSEhmVSlcO+BKiKckxKcz+lg3z2mTWec46td13sWzwWdfFRuFz2hQsXtstXTyTvXaSzIcE891QOy2jcPYeFrDGzeDEcdxw7unaluudQ/soP/E+EL6gVqj5LY+MGxo4d327oRbVcRNIokU+EwAMYC/wdaAS2Ai9EODbNn2+SqLb1XhY8/Duzq682O/RQs4ULky4bUFjYK+xrVctFJDJUfqBzSdWy/LaBu5L5ttZ1scaxY80+/bTluHiDcKB9CxcujDr0ohIDIuEpuHcisVZWjEVg3Lsre+1n3G7bKbOJnvKQ496xBOG2x8Tb6xeR1hTcO4l4gmWswfibRb3sdY6zxYyyQ1mYcPAN96GjoReRxCm4dxKxZpjE1LtvbjabNcsae/a0nxZ0t149hyUcfKN96GjoRSQxiQZ37aGaY2LJDY8pf3zbNvjhD2HrVpg7F29ZWdyrRINXlm7cuJExYyaxY8fyludLS6tYvHgWI0aMSOnfgUhnoj1UO4lYKitG3Qv0D3+AYcN8jzffhKOPjrifaShtV5auWLFKaY0i2SSR7n4iDzQsk1KRhjnCDZF433/f7OKLzY44wuz115O6dqjzz5z5gMbWRVIMbdaRv0IV1opU4CvQu6+pGUlBQTl7927imeuuot+oUXDGGbBqFZSUJNyewG8GjY2tfzOoqhrGpk3rVQRMJAtozD3L1dYuoKbmcgoLfas5w9ZWD8Hr9bLp3Xc5uraW7k89BQ88AN/9btJtUk0YkY6TkXrucV1IwT1mwTXVhw8/NfEgumYNTJgARx4Js2bhhZT1qgMfOoHfDOL50BGR2CUa3DXmnmWCUxiLikrN4zk2/tWd+/aZ3XWXWb9+Zg89ZNbc3Oq8xcW9bdq06SlZ3ar0RpH0Qnnuua/9ROUSA0/Uuiytctk//NDs29/2PT780MzM1q5da0VFvf3nmW/Qx+BITXqK5AAF9zwQaoFScXGFFRX1bpeB0v6DYJX9qKCH7f/a13y99n37zMz3AVBUVGowyKDBQKUARHJJosFd2TJZpKSkhN27P8CXK+4bY3fuS1aseKPdfqbBGSv98DKLqQzav5+1993HMT/wleb1er3U1FxOU9MfgXOBl4AKQuW/ayJUJL9oEVOWqK1dwPDhp9KlSx/gRDyeY1sWKA0ZMqTdAqNALfR/4X5Wcxwb6MWphR76jxnTcsyBxUzVwAzgCmA9Wmgkkv/Uc88CgR72gayYOpqbz2blyqUMGTIk5GvKPB7WnDiMbnU/4Yeer7Ok+WluueX6Vse03gxjHNCfrl2/Q0FBNYWFFS1ZLtrAWiT/qOeeBdqXC6imqOgIdu7cGfoFb74Jw4ZxZPlASja8x8k3X4JzXfjP/3yy1U5H7UsVnMvcuQ+xefM7LF48i02b1kdNX9QG1iK5SXnuWSDmRUF79sC0afDgg/A//wPf+17MhcQS6XlrsZJI5qlwWA6LpRgYa9fCSSfBihW+8gHf+x4QQ5Ew//njKQoWEMu5RSQ7acw9S4wfP47Ro0e172E3N8P998Ptt8P06XjHjmXjpk1UdO1KWVlZm3F1X+86VZOk6Ty3iKSXeu5ZpF0P+6OPfIW+FiyAN9+ktmcvyiuGtBr/jqnXn0R70nVuEUkvjblnIzOorYWf/AQmT4abbsL7+ecRx7/TmdGibBmRzEl0zF3DMikQS/CLOUB+9hlcfrmv6NcLL8Dw4UD4MruBBUiRSgAnK53nFpH00LBMkmJJFYw5nXDRIhg6FPr3h+XLWwI7tB3/hnDj316vl2XLluH1elNyfyKSoxKpWZDIgzysLRNtU+hYj7Fdu8yuvNLssMPMXnqp1WuDqy4GCoWF2+kopk2xRSSnoMJhHS9Uoa+2JXmjHrNsmdngwWY/+IHZZ5+1vC5coA5XZjemDxERyTkK7hmQVM99yxazqVPNDjrIbP78uM/bViwfNCKSexIN7hpzT0IsqYKhjnn89lsp+9734LXXfIuSxrUuAZDI4qFYx+RFpHNQKmQKxJwt8+GHDK7vBF3oAAAH5UlEQVSro+ddd8HUqb6sGNc+wynRZf/a+k4k/2RkD1Xn3F3AvwJNwPvAJWb2ZZhj8za4x2TrVpg4ET75BObOhcGDIx6eaKBWTrpIfslUcB8NvGJmzc65O/GNDd0c5tjOG9yfeAKuuAImTYJbb4WCgphepkAtIhkJ7m0aMBY418wuCPN83gf3dsF4xw646ipYutTXWz/hhOivEREJkg1VIScCL6TwfDml7UKll//9574FSSUlsHJlyMCuWukiki5Re+7OuZeA/sE/Agy4xcye9R9zC1BlZudGOE/e9tyDJ0CLGMR0fsx4HqVH7Tx6ff/7IV+zbt06KitPpqnpVVQrXUTCSVttGTMbE+l559zFwHeAUdHONWXKlJavq6urqa6ujvaSnBBIXRzU2MyjfIv1DOaUkmN4/IgjGBHi+NraBVxyyY9pajoYbVYtIsHq6uqoq6tL+jzJTqieCfwX8G0z+zTKsfnbc9+2jfsO+zqT9xXzU+5lLsfh8YwK2Qs/0Mt/EjgX0C5HIhJepqpC3g8UAi85X772UjO7PMlz5pyyyZO5ctDhnPL+x2wvuhdPhI2nD1R3rAZmACOBr1FU5GX27JkK7CKSElrElAoffAAVFXg//TSmxUytFyjVUVR0NitXLmXIkCEd2mwRyX4ZT4WMeqF8Du5x0kpSEYmVgnuOUX67iMRCwT2LKHCLSKpkwyImQQuTRCQ7qOeeQolWcxQRCUc99ywQSx127XEqIh1BwT2Fom2YoSEbEekoGpZJsXBpjhqyEZFEZGqFqrQxfvw4Ro8e1S5b5sDKVNWSEZH0U3BPg7KysnYBu/WQja/nrj1ORSRdNObeQWLZTFtEJFU05t7BtMBJROKhFaoiInlIee5ZSDntIpIpCu5popx2EckkDcukgXLaRSRVNCyTRWIpQyAikk4K7mkQrQyBiEi6KbingXLaRSTTNOaeRsppF5FkKc9dRCQPaUJVRERaKLiLiOQhBXcRkTyk4C4ikocU3EVE8pCCu4hIHlJwFxHJQ0kFd+fcfzjnVjvnVjrnXnTOHZyqhomISOKS7bnfZWbHmVkl8CfgthS0KSfV1dVluglplc/3l8/3Brq/ziqp4G5mO4O+7QE0J9ec3JXv/8Dy+f7y+d5A99dZdUv2BM6524ELgS+AkUm3SEREkha15+6ce8k5tybo8bb/z38FMLNbzWwg8BhwVbobLCIi0aWscJhz7jDgeTM7NszzqhomIpKARAqHJTUs45w70sw2+L8dC6wLd2wijRMRkcQk1XN3zj0BDMI3kboJmGRmW1PUNhERSVCH1XMXEZGOk7YVqs6585xzf3PO7XfOVUU4bmPQQqj6dLUn1eK4vzOdc+udc+86527syDYmwznXxzm3yDn3jnNuoXOuV5jj9jvnVvjfv6c7up3xiPZeOOcKnXPznXPvOefedM4NzEQ7ExXD/V3knGvwv18rnHMTM9HORDjnZjvntjvn1kQ45j7/e7fKOTesI9uXrGj355w7zTn3RdB7d2vUk5pZWh7AN4CjgFeAqgjHfQD0SVc7Mnl/+D48NwDlQAGwChic6bbHeH+/BG7wf30jcGeY477MdFtjvJ+o7wVwGTDD//U4YH6m253i+7sIuC/TbU3w/k4FhgFrwjx/FvAn/9cnAEsz3eYU399pwDPxnDNtPXcze8fM3gOiTaQ6crDGTYz3dzzwnpltMrO9wHzg7A5pYPLOBh7xf/0IvgnzUHJlojyW9yL4np8ATu/A9iUr1n9rufJ+tWJmrwGfRzjkbOB3/mPfAno55/p3RNtSIYb7gzjfu2wIqgYsdM4tc879KNONSbF/Av4e9P1H/p/lgoPMbDuAmW0DDgpzXJFzrt4594ZzLps/uGJ5L1qOMbP9wBfOub4d07ykxfpv7Rz/sMXjzrlDO6ZpHaLt/X9M7vxfi9WJ/uHPPznnjo52cLKpkC8BwZ+ODl+wvsXMno3xNKeY2VbnXBnwknNunf9TLONSdH9ZK8L9hRrPCzfzXu5//w4HXnHOrTGzD1Pc1EzJyV5uBM8A88xsr3Pux/h+S8ml3046s+X4/q995Zw7C3gaX6ZiWEkFdzMbk8zr/efY6v/T65z7A75fL7MiuKfg/j4GgiflDvX/LCtEuj//5E5/M9vur/bZEOYcgffvQ+dcHVAJZGNwj+W9+Ag4DNjinOsKlJrZZx3UvmRFvT8zC/61/7fAXR3Qro7yMb73LiCr/q8ly4LqeJnZC865Gc65vpH+fXbUsEzIHpBzrrtzrsT/dQ/gDOBvHdSmVArXw1sGHOmcK3fOFQLfx9d7ygXPABf7v74I+GPbA5xzvf33hXOuH3AysLajGhinWN6LZ/HdK8D5+CbLc0XU+2tTkvtssve9CscR/v/aM/hqXOGcOxH4IjCsmEPC3l/w/IFz7nh8aeyROx5pnP0di28MrBHYCrzg//kA4Dn/14fjm9VfCbwN3JTpWetU3p//+zOBd4D3cuz++gKL/W1fBPT2/3w48ID/65OANf73bzVwcabbHeWe2r0XwFTgu/6vi4DH/c8vBSoy3eYU398v8HWeVgIvA4My3eY47m0esAVoAjYDlwCXAj8OOubX+DKGVhMhQy8bH9HuD7gi6L17Azgh2jm1iElEJA9lQ7aMiIikmIK7iEgeUnAXEclDCu4iInlIwV1EJA8puIuI5CEFdxGRPKTgLiKSh/4/r+ZQwAz/vsQ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7" y="1805354"/>
            <a:ext cx="5057294" cy="34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⑦非線形回帰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160"/>
            <a:ext cx="4915542" cy="32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sin</a:t>
            </a:r>
            <a:r>
              <a:rPr kumimoji="1" lang="ja-JP" altLang="en-US" dirty="0" smtClean="0"/>
              <a:t>波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13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⑧</a:t>
            </a:r>
            <a:r>
              <a:rPr lang="en-US" altLang="ja-JP" dirty="0" err="1" smtClean="0"/>
              <a:t>Tensorflow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sin</a:t>
            </a:r>
            <a:r>
              <a:rPr lang="ja-JP" altLang="en-US" dirty="0" smtClean="0"/>
              <a:t>波近似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8" y="1618150"/>
            <a:ext cx="4895671" cy="32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3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⑨</a:t>
            </a:r>
            <a:r>
              <a:rPr lang="en-US" altLang="ja-JP" dirty="0" err="1" smtClean="0"/>
              <a:t>Keras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sin</a:t>
            </a:r>
            <a:r>
              <a:rPr lang="ja-JP" altLang="en-US" dirty="0" smtClean="0"/>
              <a:t>波近似</a:t>
            </a:r>
            <a:endParaRPr kumimoji="1" lang="ja-JP" altLang="en-US" dirty="0"/>
          </a:p>
        </p:txBody>
      </p:sp>
      <p:sp>
        <p:nvSpPr>
          <p:cNvPr id="4" name="AutoShape 2" descr="data:image/png;base64,iVBORw0KGgoAAAANSUhEUgAAAYAAAAD7CAYAAABjVUMJAAAABHNCSVQICAgIfAhkiAAAAAlwSFlzAAALEgAACxIB0t1+/AAAADl0RVh0U29mdHdhcmUAbWF0cGxvdGxpYiB2ZXJzaW9uIDMuMC4wLCBodHRwOi8vbWF0cGxvdGxpYi5vcmcvqOYd8AAAIABJREFUeJzt3Xl8TGf7P/DPPZksEomKColIbKmtYkksRS0tX7UvpbWLtoKWRy3Fr/uiVdT2UFtVKVWtUk14rLETe4gQYolIiKxknSwzc/3+yCQNssx+Jpnr/XrNy5wzZ7mczJzrnPvciyAiMMYYsz4yqQNgjDEmDU4AjDFmpTgBMMaYleIEwBhjVooTAGOMWSlOAIwxZqWMkgCEELWFEOuFEOdL+bybEOKyEOKo5vWRMfbLGGNMf3IjbaczgH8AtCpjmQ+J6KiR9scYY8xARkkARPSXEKJbOYuNEUL4A3AB8BMRxRpj34wxxvRjrDuA8lwH8A0R3RNCNAdwUAjRjIjUzy4ohAgEEAgATk5Ofk2aNDFTiIwxVvFdvHgxmYhqarOsWRIAESUWe39NCPECgLoAYkpYdh2AdQDg7+9PFy5cMEeIjDFWKQghnjuvlsZktYCEEE5CiJqa93OFEK6a964A7AAkmGrfjDHGymeUOwAhRFcAYwC4CyE+BbAYQACAFgAmAbgHYLkQ4jqAZgDGEFGOMfbNGGNMP8Z6CHwMwLFnZv9Y7PNtALYZY1+MMcaMgxuCMcaYleIEwBhjVooTAGOMWSlOAIwxZqU4ATDGmJXiBMAYY1aKEwBjjFkpTgCMMWalOAEwxpiV4gTAGGNWihMAY4xZKU4AjDFmpTgBMMaYleIEwBhjVooTAGOMWSlOAIwxZqU4ATDGmJXiBMAYY1aKEwBjjFkpTgCMMWalOAEwxpiV4gTAGGNWihMAY4xZKU4AjDFmpTgBMMaYleIEwBhjVooTAGOMWSlOAIwxZqXkxtiIEKI2gHkAWhJR2xI+lwH4DkAmAG8APxPRGWPsmzHGmH6MkgAAdAbwD4BWpXz+FgAXIporhHAFcEYI0ZSIVEbaP2OMMR0ZpQiIiP4CkFHGIn0BhGqWTQWQA6C5MfZtiXJzcwEAp0+fxvTp0/HkyROo1WpkZWUhLi4OQUFBOHHiBDIyyjpkjOlGoVAgJydHq2UzMzMRExOD+/fvIz8/38SRMUtlrmcAbng6QaRr5lVKQ4YMwaRJk/DJJ59g69atyM/PR1xcHDp16gRvb28MHDgQXbp0gbu7O6ZNm4YnT55IHTKrgJRK5VPfnaNHjyIsLKxoOj4+/qmTOxHh119/hb+/P1xcXFCvXj14e3vDwcEBbdu2xeeff467d++a9f/ApGWuBJAIwLnYtItm3nOEEIFCiAtCiAtJSUlmCc4YLl68iHPnzgEA/P39sXbtWhw9ehQ9e/ZEvXr1EBwcjLp162LmzJk4deoUNm/eDD8/P/z4449o2bIlQkNDJf4fsIrmxIkTOH36NIgIAODr6wsfHx8ABXehp06dwvXr1wEAKpUKAQEBGDduHNRqNT777DOsX78e69atw9y5c1GlShV8++23aNiwIXr27IkdO3ZArVZL9n9jZkJERnkB6AbgQrFpJwA1Ne+HA1ilee8KIAqATXnb9PPzo4ogJyeHmjVrRvXq1SOFQkFERIsXL6aOHTvSo0ePqFmzZvTqq68+tY5araaEhAQKDQ2lhg0bkoODA+3Zs0eK8FkFkpeXR2q1moiIHj9+TMnJyaUum5KSQllZWURE9OuvvxIA+vjjj0mpVJa4fGxsLH399dfk7e1NAOjll1+m/fv3G/8/wUyq+Hm4vJexTv5dAfwM4AGATwFUAfABgDWaz2UAFgD4QrNcB222W1ESwLx58wgAbdu2jYKCgigxMfGpzzdu3EhLly4t+uE+KzY2lurXr0+2trZ07Ngxc4TMKqCcnBz63//+R+Hh4Tqtp1KpqEGDBuTl5UX5+fnlLq9UKmnbtm3k4+NDACggIKAokTDLZ/YEYKpXRUgAd+7cIQcHBxo6dCjl5OTQ6dOnKSMjQ+ftXL16lXx8fMjNzY1iY2NNECmr6NRqNUVERDx3gVGe4OBgAkDLli3TaT2FQkEff/wxCSHIz8+P4uLidFqfSUOXBCAKlrdM/v7+dOHCBanDKJVCoUDnzp0RFRWFyMhIeHp6GrS9yMhItGvXDg0aNMDp06fh5ORkpEhZRVZYq8ze3l6v9QcOHIhLly7h7t27sLW1RXJyMqpWrQoHBwet1t+9ezdGjBiB2rVr4/jx43B3d9crDmYeQoiLROSvzbLcEtgADg4OGDBgAGbOnInk5GSDt9e0aVOsXLkS4eHhCAgIgCUnZ2Y+Z8+exdGjR/V6KKtUKnH06FH06dMHtra2yM/Px8mTJ3HlyhWtt9GvXz8cOHAA8fHx6NGjBx4/fqxzHMxCaXurIMWrIhQBqdVqunHjBqWkpBhtmzNmzCAAtGXLFqNtk1VcycnJehcLnj17tuj5VKHExETKzc3VeVtHjhwhW1tb6tGjh1bPEpg0oEMREN8B6On48eP49NNPkZmZicaNG8PV1dVo2164cCFeeeUV/Oc//8Ht27eNtl1WsRTW4a9Ro0a5xYt5eXkYOnQoOnbsiKNHjxbNP3z4MACge/fuRfNq1qwJOzs7EBHS09O1jqdbt25Yu3YtDh06hNmzZ+vwP2EWS9tMIcXLku8Apk6dSnK5nJKSkkyy/evXr5OtrS29+uqrpdYeYpWXQqGgf/75h6Kjo8tdVqlU0ttvv00AqFatWgSA9u3bR0REPXr0oBYtWpS43pUrV2jnzp1FVZe1NWXKFAJAQUFBOq3HzAN8B2B6ERERqF+/PqpVq2aS7Tdt2hRz5szBiRMnsHPnTpPsg1kumUwGDw8Pre4s165diz/++APff/89oqOjUadOHSxevBi5ubk4efIkXnvttRLXa9CgAVq1aqXzw+VFixahVatWCAgIQHx8vE7rMgujbaaQ4mXJdwC1atWigIAAk+4jPz+f/Pz8yM3NTeeqf8w6JCcnU/Xq1al79+5Fd4qF7VKGDRtGAOjgwYPlbkfXu8wbN26Qvb09DRkyRK+4memA7wBMJzMzE8ePH0dCQgJatSqt81PjkMvl2LBhA1JTUzFmzBgU/G1ZZaZUKnH+/HlkZmZqtfznn3+O9PR0LF++HEIIAMCECRNgZ2eH7du34/3330ePHj3K3MajR48QEhKiU6dwjRs3xldffYWdO3dix44dWq/HLAsnAB3FxcXh9OnTcHZ2RsuWLU2+P19fXwQGBmL//v04cOCAyffHpPXkyRPExcVp1atndHQ01q1bh8DAQLRo0aJovpubG2bPno3Bgwdj6dKl5W7Hzs4OwL/tDbQ1c+ZMtG7dGh988AFXDa2guCGYHrKzs+Hg4AAigo2Njcn3l5OTA19fXwDAtWvXYGtra/J9Munk5+dr9Td+7733sHnzZty9exd16tQxaJ9EVHQHoYuwsDC0bdsWY8eOxYYNGwyKgRkHNwQzASJCXl4eMjMzkZeXB5lMZpaTP1DQ4GzJkiW4desWFi1aZJZ9MvMrLPbR5uQfHR2NTZs2ITAw0OCTPwAIIaBUKvHw4UOd1mvdujVmz56NX375BceOHTM4DmZenADKkZ+fj2+//RYRERHYs2cPJkyYAD8/P2RnZ5s1jr59+6Jly5ZYtGiRTnW3WcWQkZGBffv24c6dO1otv3jxYgghMHfuXKPFcPPmTZw6dQpZWVk6rffZZ5/By8sL06ZNg0rFg/xVJJwAyrF37158+umniIyMREJCArZt24bRo0fD0dHRrHEIIbB8+XI8efIEixcvNuu+melVqVIFLVq00OpqPiUlBRs2bMCoUaOMcvVfyMfHB927d9e5D6oqVapg4cKFuHLlCn7++WejxcPMQNvqQlK8LKEa6PTp08ne3p6ys7OpXbt2VLduXcrJyZEsnmHDhpGTkxM9ePBAshiYtL7++msCQBERESbbh67VQtVqNXXq1Ilq1apFmZmZJoqKaQNcDdR4QkJC0LJlS6xevRrnzp3Dl19+qXevjMbw7bffIicnB9OmTZMsBmZc4eHhSEwscYC85+Tk5GDFihXo06cPmjc3zbDaUVFROH36tE7rCCGwYMECJCQk4L///a9J4mLGxwmgDImJiQgPD0fDhg1x7tw5NG/eHGPHjpU0Jh8fHwwdOhT//PMPYmNjJY2FGS4vLw+xsbFISUnRavlff/0VSUlJmDVrlsliEkJAJpPpXJ7fqVMn9O/fHwsWLEBqaqqJomNGpe2tghQvqYuA/vnnHwJAR48eJaVSSXl5eZLGUygmJobkcjn95z//kToUZgQqlarUYRqfXe6ll14iPz8/i+0f6sqVKwSAPv/8c6lDsVrgIiDj6N+/P2JiYtCpUyfY2NhYTP17Ly8vjB49Gj/99JPO1faY5VAqlQU/Qi2rFAcHByMqKgqzZs3Sq86+rhQKBRQKhU7r+Pr6YvDgwVi+fDnS0tJMFBkzFk4AZTh+/DgeP34MuVwudSjPmTRpEhQKBRYsWCB1KExPEREROHjwoNYDvSxatAj16tXD0KFDTRxZQXLav38/rl27pvO6n376KdLS0rBy5UoTRMaMiRNAKX755Rd89dVXFtv/Trt27dC9e3ds375dpz5cmOV48cUX4enpCZms/J9haGgoTp06henTp5vlgkQul6NNmzZo0qSJzuu2adMGffr0wfLly7Xq0oJJhxNACYgIK1euRFJSkln6+9GHEAKzZs1CfHw8/v77b6nDYXrw9PREs2bNtFr2hx9+QPXq1fHOO++YOKp/eXl5oWrVqnqtO2vWLCQlJWHLli1GjooZEyeAEmzevBmXLl3C5MmTzVLWqq833ngD3t7emD9/vsXeqbDnqVQq3Lt3T+taNrdv38bff/+NyZMn631C1ldmZiYuXboEpVKp03rdunVDq1atsGTJEv5uWjBOAM84evQo3nvvPTRp0gSjRo2SOpwyyWQyjBgxApcvX4YldprHShYfH4/z588jOTlZq+WXLFkCW1tbTJ061cSRPS8nJwf37t3TubdPIQRmzJiByMhI7sXWgnFvoM/o3LkzHjx4gD179mh9ey6l5OTkolpB69atkzocpgUiQkpKCmrUqFHuHWZSUhK8vLwwatQorF+/3kwR/ouIkJ+fX9RltC5yc3Ph6emJV199lUe1MyPuDdQAISEhOHHiRIU4+QMFDxJHjhyJLVu2aH1FyaQlhMCLL76oVfHijz/+iJycHMycOdMMkT1PCFF08tf1YtHe3h7jx49HUFAQDx1poTgBPOPGjRt6Xe1IaeLEiVAoFNxJXAVw7do13Lx5U6tlMzMzsWLFCgwcOBBNmzY1cWRlO3PmDM6fP6/zehMmTIBKpeKxAiwUJ4BiNm7ciK+++qrCjW7Utm1bNG/eHH///Tc/cLNgRIS0tDStu/Nev349UlNTjdrls75cXFzg4uKi83o+Pj547bXX8NNPP3FX0RaIE0AxO3fuxPXr19GoUSOpQ9HZ1KlTcfPmTZw7d07qUFgphBDo2LEj/P3LL57Ny8vD4sWL0bVrV3To0MEM0ZWtWbNmerUJAAruUGNiYnDw4EEjR8UMxQlAQ6VS4fTp0+jYsaPZRvoypuHDh6NKlSpYsWKF1KGwEhQ+TAWgVdn/1q1bERcXZxFX/4WICMnJyTrfZQ4aNAg1a9bE2rVrTRQZ05dREoAQoocQYpUQ4kshxBclfB4ghDgjhDiqeY0xxn6NZc6cOfD29kZKSgratWsndTh6qVatGnr27ImdO3dq3bMkM5+UlBQEBwdr9aBerVZjwYIFaNmyJXr16mWG6LQTHx+PI0eOaN11dSE7OzuMHz8ewcHB3HeVhTE4AQghHAGsATCdiL4E4CuEeL2ERYcTUTfNa7Oh+zWmefPmoXPnzvD19UX//v2lDkdvU6dOhUKhQHBwsNShsGfY29ujXr16eOGFF8pdNigoCDdu3MDcuXMtqiFirVq10LZtW9SoUUPndQsfBm/atMkEkTF9GdwOQHOy/5iIXtdMzwDgSUQzii0TAOBlAI8AOAJYSUTldhguRTuAioyI0KRJE7i5ueHEiRNSh8P0QETo0KEDkpOTcfPmTYvsiFBfXbp0QWJiIiIjIy0qsVU25m4H4AYgo9h0umZecccALCCiHwBcALC9tI0JIQKFEBeEEBeSkpKMEF7Zxo0bh88++6xS1FAQQmDcuHE4efIkzpw5I3U4TOPx48fIzMzUatljx47h3Llz+Oijjyzy5E9EiImJ0asoJyAgADdv3uTvpgUxRgJIBOBcbNpFM68IEUUTUeHZ/DCArkKIEp+0EtE6IvInIv+aNWsaIbzSpaSk4LfffkNkZCQuXrxo0n2Zy9ixYyGTybBx40apQ2Ealy9fxsmTJ7V6ePr999+jVq1aCAgIMH1gerp58yaio6N1Xm/YsGFwdHTk76YFMUYCCAXgLYQoHCi3E4A9QghXIYQLAAgh5gshCi9nfABEE5Hkl9wHDx6ESqXCe++9Bx8fH6nDMQpPT0/07NkT+/bt4zYBFqJDhw5o27ZtucUeYWFh2L9/Pz788EM4ODiYKTrdCCHw6quvomPHjjqv6+zsjDfffBPbtm3TeaAZZhoGJwAiygYwGcB/hRDzAIQTUQiAuQDe1yz2CMBqIcTHAD4GYBG1gM6fPw8HBwe8/vrrqF69utThGM2oUaMQExODU6dOSR0KA1ClShWtHpwuWLAALi4umDx5shmi0l+VKlX0LsMPCAhAeno6du3aZeSomD6sujO4V199FRkZGTh79izs7e3LX6GCyMjIgJubG3r16sU/NAkREcLCwlC/fv1yLzBu376Nxo0b46OPPsL3339vpgj1FxcXh5s3b6J79+5aDWhTSK1Wo0GDBmjcuDH2799vwgitF3cGp6UGDRqgefPmyMvLkzoUo3J2dkaPHj1w7NixSvd/q0gyMjJw//59ZGVllbvsDz/8AFtbW0ybNs0MkRlOLpdDLpfrPOKXTCbDuHHjcPDgQcTFxZkoOqY1bUePl+Ll5+dX2sD3RpOVlWXyfUghKCiIANDu3bulDsWqKZVKUqlUZS7z8OFDsrOzo4kTJ5opKmndvn2bANB3330ndSiVEoALpOU51mrvALKzs0FEcHR0lDoUk+jVqxdcXV2xceNGfhgsIRsbm3KLSJYvXw6lUolZs2aZKSrjUSqVOlehbtiwIbp06cLfTQtgtQlg0qRJcHd3h1qtljoUk7Czs0OfPn0QHBzMt9oSiI2NxeHDh8ut7ZKWlobVq1dj2LBhFa4TwszMTAQFBSE2NlbndQMCAhAVFYXQ0FATRMa0ZZUJgIhw4cIF1KpVS6cHWBXN+PHjkZubi8OHD0sditURQsDGxqbc6pyrV69Geno65syZY6bIjMfJyQmNGjVCtWrVdF536NCh3CbAAlTes18Z9u7di8jISLz33ntSh2JS3bp1g5eXF/744w+pQ7E6np6e6Nq1a5nVJRUKBZYtW4ZevXqhdevWZozOOIQQ8PX11asKtbOzM4YOHYo//vgD2dnZJoiOacPqEoBKpcLs2bPRqFEjTJw4UepwTKpw0PgDBw7g9u3bUodjNRQKhVZl25s2bUJCQoJFdfmsj8zMTL16oOU2AdKzugSwa9cuXLt2DR988EGFG/pRH8OHD4dKpZJkQHFrdebMGRw/frzMZZRKJRYtWoT27duja9euZorMNM6cOYOwsDCd1+vatSvq1avHxUASsrzepkysb9+++PPPP9GpUyepQzGLVq1aoVmzZuWekJjxaNOtyF9//YW7d+9i8eLFFb5nzDZt2ujVdUVhm4Cvv/4asbGxqFu3rgmiY2WxujsABwcHDBs2DB4eHlKHYjZjx45FaGgo7t69K3UoVsHT0xOenp6lfk5EWLBgAZo0aYIBAwaYMTLTcHV11bs69dixY0FE2LzZooYIsRpWlQBiYmIwfvx43LhxQ+pQzGr48OEAgKVLl0ocSeVGRLh//365ra8PHjyIy5cvY/bs2ZWmFtrjx49x5coVnev1N2jQAF27duU2ARKpHN8+Le3YsQMbN27Eo0ePpA7FrLy9vdG6dWsEBQVV2nYPliA9PR1nz57F/fv3y1xu4cKF8PDwwKhRo8wUmemlpaXh7t27WnV78ayAgADcunULp0+fNkFkrCxWlQDCw8Pxwgsv4NVXX5U6FLObMGEC7t+/j/DwcKlDqbRcXFzQo0cPeHl5lbrMpUuXEBISgg8//LBSVUKoW7cuBgwYgKpVq+q87tChQ+Hk5MQPgyVgNQlAqVTi0KFD6N69O2xsShyLplJ76623YGtriy1btkgdSqUlhED16tXLPLEvWrQILi4uCAwMNGNkpmdjY6P376pq1apFbQJ4nADzspoEsGnTJjx48ACjR4+WOhRJ1KhRA127dsWmTZu44Y0JPH78GOHh4cjNzS11mejoaPz555+YNGmSXq1nLV1mZiaOHDmCxMTE8hd+xujRo5GRkYE9e/aYIDJWGqtJAPfu3YOPjw/69+8vdSiSefvtt5GcnMwDxptAamoqbt++XeZD3SVLlsDGxqbCdPmsKwcHB6hUKr3G1+7evTtq166NrVu3miAyVhqrGRCGiKBQKCpt75/ayMzMhJubGwICArBq1Sqpw6l0lEplqQO5Jycnw8vLC8OHD8eGDRvMHFnFMH36dKxatQqPHj2qVCP0mRsPCPOMqKgoqNVqqz75AwVlrf3798f27du5rNUESjv5A8CqVaugUCgqZJfPuiIi5Ofn67zeyJEjkZeXh507d5ogKlaSSp8A8vLy0K5du0pV5c4QQ4YMQXJyMn7//XepQ6k0wsPDcfbs2VLrsWdnZ2PFihXo168fmjVrZubozIuIsH//fly5ckXndf39/eHj48PFQGZU6RPA7t27kZaWhm7dukkdikUYNGgQnJ2dERISInUolUbh8IildemwadMmJCcnY/bs2WaOzPyEEGjQoAHc3d31WnfkyJE4cuQIHjx4YILo2LMq/TOAQYMGFTXOsbW1NVJkFds777yDHTt2ICEhQa8+XJj2iAhNmzaFi4sLzp49W+H7/TG1qKgoNG7cGIsXL8aMGTOkDqdC4mcAGg8fPsTu3bsxevRoPvkXM2LECKSnp3MxkBGUVe0TAEJCQnDz5k1MnTrVqk7+eXl5SEpK0nm9l156Cf7+/lwMZCaVOgFs3LgRKpWqUnS4ZUzdu3fHCy+8wC0vDaRWq8st7165ciVq1qyJYcOGmTEy6V25cgWnTp3Sq0royJEjcfHiRdy8edMEkbHiKnUCmDJlCtavX49WrVpJHYpFkcvlGDZsGM6dO4f09HSpw6mwCot3SivvjomJQXBwMCZMmGB1RW2NGzdGly5d9Ors7u2334YQgu8CzKBSJwAXFxe8++67cHZ2ljoUizNu3Djk5OQgKChI6lAqLBsbG/j4+MDNza3Ez9esWQMAmDRpkjnDsgguLi5wdXXVq9jLw8MDr732GrZu3co9hJpYpU0AX3zxRYUcaNtcXnnlFdSpUwdr166VOpQKSa1W4+HDh6UWceTk5OCnn37CoEGDrHagk6ysLEREROhdDHT79m2cP3/eBJGxQpU2AWzYsAFHjhzhfm9KIZPJ0Lt3b4SGhlpd99jGkJSUhFOnTpV67P744w+kpKTggw8+MHNkliMjIwM3btzA48ePdV53yJAhsLOz42IgE6uUCeDu3buIi4tD3759rb71b1kmTZoElUqFf/75R+pQKpyaNWuic+fOqF279nOfERFWrFiBpk2bonv37hJEZxnc3NzQv39/vPjiizqv+8ILL6Bfv37Ytm2bXncQTDtGSQBCiB5CiFVCiC+FEF+U8LmDEGKlEOL/CSE2CCFeMsZ+S3Po0CEABQ+TWOnatGmDJk2acHVQPchkMri7u5fYBfK5c+dw8eJFTJkyxaqqfj5LJpPB3t5e7/VHjhyJhIQEHD582IhRseIMTgBCCEcAawBMJ6IvAfgKIV5/ZrEPAdwnovkAlgL42dD9lmXPnj2oXbs2GjdubMrdVHhCCAwcOBDHjx/nKnc6SElJQVRUFJRKZYmfr1y5Es7OzhgzZoyZI7M8ubm5CA0NxcOHD3Vet2/fvnBxceFiIBMyxh3AKwBiiKiwRcwpAH2fWaYvgFAAIKKrAFoKIVyMsO8SCSHQqVMnq7760taIESNARNi+fbvUoVQY8fHxuH79eonfr8TERPz5558ICAjg2mcAbG1tkZGRUW6DuZI4ODjgzTffxI4dO7jzQhMxRgJwA5BRbDpdM0/XZQAAQohAIcQFIcQFfVoSAv+O/cvK17JlS7Rp04arg+rg5ZdfRu/evUss/lm/fj3y8vLw/vvvSxCZ5ZHJZOjZsyfq16+v1/ojR47kgWJMyBgJIBFA8UsdF808XZcBABDROiLyJyL/mjVr6hWQjY2NXmOTWqsRI0bg/PnziIyMlDqUCqOksm2lUonVq1ejR48eaNKkiQRRWabCOyUeKKZ85m73YIwEEArAWwhR+IvoBGCPEMK1WDHPHhQUFUEI0QLAFSLiJqgWYsiQIQCA1atXSxyJ5bt8+TKuXr1a4mdBQUGIi4vDlClTzByV5Tt58iTOnj2r83o2NjYYPnw49uzZgydPnpggMsty69YtHDlyxGw1nwxOAESUDWAygP8KIeYBCCeiEABzARTeBy9HQZL4FMBMAO8aul9mPA0aNICfnx8OHDjALS/LoVQqy3z46+XlhX79+pk5KstXq1atUltMl6dwoJgdO3YYOSrLY2triypVqpRYvGgKlb47aKad1atX4/3338eVK1fg6+srdTgVzrVr1/Dyyy/j+++/5xboRkZEeOmll+Dl5cXjWGiBu4NmOhs6dChsbGzw888mraFboZV25Q8AP/74I+zt7fHuu3xzWxq1Wq1Xq2AhBEaNGoUjR47oVZ20olAoFBXyGQCrBGrWrAk/Pz/88ccfXAxUAqVSid27dyMqKuq5z9LS0vDrr79i+PDherV6tRYRERE4fPiwXuMFF1ZX3rZtmwkiswwnT57EqVOnzLpPTgCsyLhx45CQkKDXw7rKTq1Wo2HDhqhRo8Zzn/3666/Iysrih7/lqFfRpz8BAAAe5klEQVSvHl555RW9yrcbN24MPz+/SlsbiIjQuHFjNGjQwKz75QTAiowePRr29vbcNUQJ7Ozs0KJFi+cSgFqtxsqVK9G+fXv4+2tV7Gq1XFxc4OHhodcYAQAwatSoSjtQjBACXl5e8PDwMOt+OQGwIi4uLujZsye2bt1aZnm3tVEqlUhNTS2xaCwkJARRUVF89a+l3Nxc3Lp1C3l5eTqvW5kHiomLi9PrmBiKEwB7yhtvvIHk5GTs27dP6lAsRnx8PEJCQpCSkvLcZ9Y65KO+srKycPnyZSQmltgOtEyVdaCYjIwMhIaGIiYmxuz75gTAnjJu3Dg4Oztj165dUodiMWrVqoW2bds+V/xz7949BAcHIzAw0KBeL61J9erV0atXL3h6euq1fmUcKKZq1ap4/fXX4eXlZfZ9cwJgT6latSoGDRqEHTt26NWBV2VkZ2eHevXqPdf52+rVqyGEwMSJEyWKrOIRQsDFRf9+IN98803Y29tXqmIgIQRcXV0luYjgBMCeM2DAADx58sQqWl6WJykpCffv34darX5qvkKhwM8//2zVQz7qS6VSISwsDLGxsTqvW61aNfTt2xfbtm2rFM+p0tPTcfXqVeTk5Eiyf04A7Dm9e/eGi4sL/vrrL6lDkVx0dDTCw8Ofu/ovHPKRH/7qTiaTITExERkZGeUvXIJRo0YhISEBR44cMXJk5lc4toRUuCsIVqJJkyZh8+bNSExMhJOTk9ThSIaIkJ2d/dQxICL4+/sjJycHERERPO6EHohI7+OWk5OD2rVrY9CgQZWi2/f8/HzY2toabXvcFQQz2IgRI5CdnW31D4OFEM8lwLNnz+LSpUtWP+SjIQqPmz4XoIUDxezcubNSDBRjzJO/rjgBsBJ16tQJNWrUwE8//SR1KJK5fPky7ty589z8wiEfR48eLUFUlcelS5dw4sQJvdYtHChm9+7dRo7KfCIjI3HmzBlJq7RyAmAlksvl6NevH06fPq1XB14VHREhLS0NWVlZT81PTEzE9u3bi6rLMv05OzujevXqep0Au3XrBnd39wpfG0gIIeldJCcAVqopU6YgPz8fO3fulDoUsxNCoGvXrmjRosVT8zds2MBDPhqJj48PWrRoodcJsHCgmP/9738V9gKladOmaN++vaQxcAJgpfLz80PDhg2xefNmqUMxu8Jqn8VPTiqVCmvWrEH37t3RtGlTqUKrVArvtPQxatSoCjtQjKW0seEEwEpVeBV84sQJPHjwQOpwzCYrKwtBQUHP9T2/d+9exMTE8NW/EUVHR+PAgQNIT9d9hNg2bdqgcePGFa4mkFqtxr59+xAeHi51KJwAWNkmTpwItVpdIa+y9EVEqFOnDqpVq/bU/FWrVsHd3R0DBw6UKLLKx8PDA35+fqhSpYrO6woh8O677+LUqVOIjIw0QXSmoVar0bRpU7i7u0sdCicAVrZ27drB19e3Ug/E8ayqVauibdu2T1X/vHPnDvbt24fAwEBJq+1VNg4ODmjQoIHex3TcuHGQy+VYv369kSMzHblcjpdeegk1a9aUOhROAKx8Q4cORWhoqKQtFs1FoVAgOzv7uflr1qyBTCbDhAkTJIiqclOpVIiNjdXrWYCbmxsGDhyITZs2WUy5elmUSiXi4+Of61pEKpwAWLkGDBgAABWurFUfUVFR2Lt371PDFioUCmzYsAGDBg1CnTp1JIyuclKr1Th37pze3SFPmDABKSkpFaLR4oMHD3Dy5EmkpqZKHQoA7gqCaYGI8MorryA9PR3Xrl2r1K1fs7KykJKS8lTXvJs2bUJAQAAOHz6M7t27Sxhd5ZWWlgYXFxe9vltqtRoNGjSAj48PDh48aILojEetViMhIQG1a9c22e+Iu4JgRiWEwKRJkxAZGYnjx49LHY5JOTk5Pdcv+6pVq9CkSRN069ZNmqCsQLVq1fQ+IcpkMrz77rs4dOgQ7t69a+TIjEsmk8Hd3d1iLqI4ATCtDBs2DC4uLliwYIHUoZjMvXv3kJyc/NS8ixcv4ty5c3j//fct5kdbWd2+fRsRERF6rTt+/HjIZDKLfhgcFxeHW7duWdRoZpwAmFacnJzQp08fHDx4EPHx8VKHY3REhIiIiOeuIFetWgVHR0eMHTtWosisR1paWqljL5fH09MT/fv3x08//WSxHcQ9fPgQ0dHRFnUhwQmAae2bb76BUqm06KssfQkh8MYbbzzV9cPjx4/x+++/Y9SoUc+1CWDG16ZNG3Tp0kXvE+T06dORnJyMLVu2GDky42jXrp3FPUPiBMC01qhRI/Tq1Qtr166tFKMxPUsulz/VIGnTpk1QKBTc8tdMCk/8+laR7NKlC1q3bo2lS5daVDEL8G+315bWhoQTANNJnz598ODBgwpR5U5bCoUCx44de6pTMSLC6tWr0aFDB7Rq1UrC6KxLfHw8goKCnuuFVRtCCMyYMQORkZHYv3+/CaLTDxEhJCQE0dHRUofyHIMSgBDCVQixTggxVwjxsxCiVinL3RNCHNW8fjNkn0xaw4YNg7u7O3788UepQzGa7OxsZGdnQy6XF807fPgwoqKi+OrfzKpVqwZ3d3e9r+DfeusteHh4YMmSJUaOTH95eXlwdHSEnZ2d1KE8j4j0fgFYA+Atzfv+ADaXstyX+mzfz8+PmOVZuHAhAaDz589LHYrRqNXqp6bffPNNqlGjBikUCokiYvqaP38+AaDw8HCpQ5EEgAuk5TnW0CKgvgBCNe9PaaZL0kUIMVsI8Y0QoqOB+2QSCwwMhIuLC7777jupQzFYfn7+c+PTFhZxvfPOO3BwcJAwOuuVnZ2NzMxMvdYNDAyEo6OjRdwF5OfnW3QXFeUmACHEfiHE5RJeAwC4AcjQLJoOoLoQQl7CZuYS0UIA8wFsEEI0KmN/gUKIC0KIC0lJSXr8l5ipyWQyvPbaa9i1a1eF7x/oypUrOHjw4FNFDuvXr4darcbEiRMljMx6qdVqHDx4ENeuXdNrfVdXV7z33nvYsmUL7t27Z9zgdBQTE4Pg4GC9nmmYhba3CiW9AMQCqKt57wogVYt1tgEYp832uQjIcl29epXs7e3pvffekzoUg8TGxtLNmzeLpvPy8sjDw4PeeOMNCaNiDx48oIyMDL3Xj42NJTs7O5o0aZIRo9Jdeno63bhxw6z7hBmLgPYAeEXzvpNmGkIImRDCS/P+dSHEG8XWaQTg+ZG2WYXy8ssv45133sGmTZsq9GAxnp6eeOmll4qmg4OD8fDhQ374KzEPDw9UrVpV7/U9PT0xfvx4bNiwQdLvp7OzMxo3bizZ/stjaAL4GEBPIcSnAIYAmKWZ7wtNMgCQCGCCEOJjIcRKADuI6KSB+2UWYMSIEVCpVFi2bJnUoeglLi7uufYMq1atgpeXF/r06SNRVKzQkydPEBERoXeNoLlz50KtVmPhwoVGjkw79+/f13u4S3MxKAEQUSoRTSCieUQ0nogSNPMvE1ELzfurRPQmEX1HRFOIaL4xAmfSc3JyQrdu3bB69WpUtOc1aWlpCA0Nfapu9tWrVxESEoLJkyfDxsZGwugYAKSmpuLWrVsljs+gjXr16mHMmDFYt24dHj16ZOToyqZWqxEWFmb5z8i0LSuS4sXPACybUqmk69evk0wmo1mzZkkdjk7UajUlJSVRbm5u0byAgABydHSklJQUCSNjhZRKJeXl5Rm0jVu3bkn2/czJyaHs7Gyz7xdmfAbArJiNjQ2aNm2KkSNH4scffzT7VZYhhBB48cUXixrnxMfH47fffsM777wDV1dXiaNjQMH3q7DrBNKzGKhRo0aSfT/t7e31GuvYnDgBMIOkpaWhc+fOyMvLw/fffy91OFq5d+8eIiIinupzZuXKlVAqlfjwww8ljIw9S6VS4dixY7h586be2/j888/N+v1MSkrCyZMn9S66MidOAMwgzs7OaNWqFYYPH441a9YgLi5O6pDK9fjxYyQmJkImK/j6Z2VlYfXq1Rg8eDAaNmwocXSsOBsbG1SpUsWgbhR8fHwQEBCA1atXIzY21ojRlSwnJwdZWVmwt7c3+b4Mpm1ZkRQvfgZQcURHR5OtrS1NnjxZ6lC0olKpit6vXLmSANDJkycljIiZUkxMDNnZ2VFgYKBZ9vds1yLmBH4GwMzNw8MDI0aMwPr16/Ue3NscCgd7L7z6VyqVWLp0Kdq3b4+OHbmXEktFREhJSdF7fS8vLwQGBmLDhg24c8d0zZCys7NBRBY16EtZOAEwo7h8+TI6d+4MIQTmzZsndTglSk9PL2roVej333/HnTt3MGfOnArzo7VG0dHROHz48FNdduvq448/hlwux9dff23EyP6lVCpx4MABhIeHm2T7psAJgBlFs2bN8NZbb2HixIn45ZdfTHqVpS+5XA5vb2/UqFEDQMEP9ptvvkHLli0xcOBAiaNjZalbty7atm1r0Mhs7u7umDJlCrZs2YLIyEgjRldACAFfX1/UrVvX6Ns2FUF6Vq8yB39/f7pw4YLUYTAdxMfHo2HDhhg8eDB++82yh37YsmULxowZg507d2Lw4MFSh8PMIDk5GfXr10fv3r3x559/Sh2OSQghLhKRvzbL8h0AMxqVSoVHjx5h/Pjx2Lp1K8LCwqQOqciDBw+QkZFRNF149e/r68tX/xXI/fv3DWpd++KLL2L69OnYvn27Ub+fCQkJiI2N1bu9glQ4ATCjkclkSE1NxZgxY+Dq6oq5c+dKHRKAgmb5ly5dQkRERNG8bdu2ISoqCl988UXRA2Fm+R49emTwiXbGjBlG/37euXNH7+6rpcRFQMyo1Go1ZDIZli5dihkzZuDgwYPo0aOH1GEhJycHKpUKTk5OUCqVaN68ORwcHBAWFsYJoALJz8+HXC43+IF94ffzwIED6Nmzp8FxEREUCgUcHR0N3pahuAiISabwZDp27Fh4e3tjzpw5T7W4NbfCCxwHBwc4OTkBANasWYOoqCh8/fXXfPKvYGxtbSGEgEqleq4nV128//77qFevHmbPnm3Q95OIoFarIYQw2sl///79WLJkSVGVZVPibz8zutTUVBw5cgQffvghLl26JOnDtsjISJw+fbroR56amoovvvgCr732GgYMGCBZXEx/SqUS+/btM6gmj729Pb777jtcvnwZW7du1Xs78fHx2Lt371PPlwyRm5uLqVOnYt26dWZ5nsAJgBld9erV0bx5c0yYMAG+vr745JNPkJeXJ0kscrkccrm86Er/q6++wpMnT7Bs2TKu919ByeVy1K9fH7Vq1TJoO2+//Tb8/PzwySefICcnR69t2NnZwdXVteju0lDLly/HrVu3sGzZMoO6v9Catk2GpXhxVxAV3969ewkArVixQupQ6Pr162RjYyP5MIHMcoSEhBAAWrRokdSh0MOHD6lq1arUr18/g7YD7gqCWYKMjAy4urqiW7duRVfe5qJQKJ4apIaIMHPmTFStWtVkLUGZeSmVSkRGRho04Pprr72G3r1749tvv0VqaqrW66nVaty+fRsqlUrvfT9r7ty5yMvLw9KlS422zfJwAmAmo1Ao8ODBA3z++edISUkx64n31q1bOHbsGBQKBQDgr7/+wt69e/HFF1+gZs2aZouDmU5+fj6uX7+O+Ph4g7azYMECpKWl4bvvvtN6nYSEBISFhSExMdGgfRc6c+YMfv31V8yYMQONGjUyyja1ou2tghQvLgKq+ApH3AoMDCS5XE7Xrl0zy36VSiXFx8cTEVFycjK5ubmRv78/5efnm2X/zDwyMzONsp3x48eTra0t3bhxQ+t1UlJSjNLrZ25uLvn6+pK7uzulp6cbvD1wERCzFIUPsj766CNUrVoV06ZNM2nthsIvto2NDWrXrg0iwuTJk5Gamoqff/4ZcrncZPtm5lf48FWhUBhUnXP+/PlwdHTElClTyv1+FlbPdHV1NUpFgm+//Rbh4eFYs2YNnJ2dDd6eLjgBMJOLiYlBWFgYPvroIxw6dAi7du0y2b7u3LmDQ4cOITc3FwCwYcMGbN++vajbB1b5ZGZmYt++fbh165be26hVqxbmzZuHQ4cOYfv27aUul5SUhN27dz/1fMkQ586dw3fffYfRo0dLUi2ZWwIzk1OpVLh79y68vb3Rpk0bZGVl4dq1ayZpNfnw4UPExcWhbdu2CA8PR8eOHdGxY0fs37+fG31VUkSEyMhIeHt7G1QdU6VSoW3btkhISMCNGzdKvBrPysrC9evX0bp1a4PvJp88eYLWrVuDiBAWFobq1asbtL1CurQElrycv6wXPwOofAqr3c2cOdOk+0lISCAvLy+qU6dO0bMAZh0MKZcPDQ0lADRjxgwjRvQ8pVJJ/fv3J7lcTqGhoUbdNvgZALNE2dnZyM3NxahRo7B06VKcPXvWaNu+ceMGoqOjQUTIzMzEgAEDkJiYiF27dqF27dpG2w+zXESEc+fO4erVq3pvo0OHDpgwYQKWLVuG0NDQovkPHjzA2bNnDep+ori5c+ciODgYS5cuRYcOHYyyTX1wAmBm4+DggBdeeAFffvklPDw8MHr0aKM0oSciJCYmIikpCbm5uRgyZAjOnz+PrVu3wt9fuzthVvEJISCXy2FjY2NQRYNFixahbt26GDNmDDIzMwEUXLxkZmYapRhx6dKl+OGHH/DBBx9gypQpBm/PINreKkjx4iKgyuv48eMkk8loxIgRRbfsarWaFixYQJ999hmFh4frtD2VSkVPnjyhHj16EAD65ZdfTBA1s3TFi38MKQo6fvw4CSFo4MCBRVWHjx49SmPGjKE5c+ZQTEyMXttdsWIFAaChQ4earEoydCgCkvwkX9aLE0DldefOHQoICCAA9J///IfUajUtWbKEABAAkslkdObMmTK3kZGRQWfPni2q89+hQweSyWS0ceNGM/0vmKVKT0+nAwcOUFpamt7bWLZsGQGgQYMG0S+//EKOjo7k4uJCcrmcunbtqtO21Go1ffXVVwSABgwYUNQ+xhQ4ATCLFx8fTydOnKBp06YRAKpduzbJZDIaPHgwPXz4kGrUqEG9e/cucxsxMTH0zz//0PHjx8nT05McHR1p586dZvofMEuWlpZG+/fvpydPnui9jYyMDBozZgzJZDICQE2aNKFHjx7R0qVLCQCdOnVKq+0oFAoaO3YsAaCxY8dSXl6e3jFpw2wJAAXPECYCSATwchnL9QCwCsCXAL7QdvucACo/tVpNK1eupFGjRtGHH35Y1LJz/vz5BKDEu4CsrKyidTdu3EhVqlShunXrUlhYmFljZ5ateBHQ48ePtV4vMzOzaF2lUkmpqal04MABSk1NLfq8Ro0aWnXaFhUVRf7+/gSAvvjiC1KpVDr+L3RnzgTQGkArAPdKSwAAHAHcBmCvmd4B4HVtts8JwDpcuHCB/vrrL1IoFEXz0tPTqUaNGtSmTZunmsdHRUXRjh076PLlyzRo0CACQJ06daJHjx5JETqrAOLi4ujPP/+k2NjYcpdNTU2l7du30+3bt8tcbt68eQSAduzYUeLnubm5tHDhQnJ0dKTq1avTrl279IpdH2YvAionAbwOIKTY9AwAS7TZLicA65Cbm0txcXFF09evX6ekpCQKDg4mGxsbat++PQUHB9OVK1fol19+of/7v/8jGxsbcnBwoAULFnD/PqxMKpWKbt++XXT1HRcXR/fu3Sv6/OHDh0UPddVqNUVGRlJOTk6Z28zJyaH27dtT1apV6fjx46RWq0mtVlNUVBQtWLCAvL29CQD169dPq8RjTLokgHKbsgkh9gMoaeSFz4koqLz1AbgBKF7XL10zjzEABf0F1alTB0BBa8xbt25BqVSiX79+2LBhA9555x3079+/aHk3NzdMmzYNH330EdfxZ+WSyWRo2LBh0XRMTAwyMzPh7e0NALh9+zZyc3Ph5eUFIQSaNGlS7jbt7e2xY8cO+Pv7o0uXLqhRowby8vKKqjV369YNa9aswRtvvGGa/5SRGKUrCCHEPQD9iCiihM9eB/AxEb2umZ4BwJOIZpSyrUAAgQDg5eXlFxMTY3B8rGJRq9VQKpVFHcnFxsYiLCwMOTk5aNCgAVq3bg0bGxuJo2QVFREhJycHVapUAVDQkZy9vb1edfwfP36Mv//+G6dPn4aTkxOaNGmCnj17mrdL52fo0hWEyRKAEKI+EUULIRwBhANoTkS5QogdAFYRUUh52+W+gBhjTDe6JACDmrUJIaoLIT4FUA1AoBCig2Z+TQAnhRAORJQNYDKA/woh5gEI1+bkzxhjzLS4N1DGGKtEzHYHwBhjrOLiBMAYY1aKEwBjjFkpTgCMMWalOAEwxpiV4gTAGGNWihMAY4xZKU4AjDFmpTgBMMaYleIEwBhjVooTAGOMWSlOAIwxZqU4ATDGmJXiBMAYY1aKEwBjjFkpTgCMMWalOAEwxpiV4gTAGGNWihMAY4xZKU4AjDFmpTgBMMaYleIEwBhjVooTAGOMWSlOAIwxZqU4ATDGmJXiBMAYY1aKEwBjjFkpTgCMMWalOAEwxpiVMigBCCFkQoiJQohEIcTLZSx3RghxVPMKMWSfjDHGjENu4PotAZwFkF3OcvuI6EsD98UYY8yIDEoARBQGAEKI8hZtIYSYA6AKgPNEtMeQ/TLGGDNcuQlACLEfQK0SPvqciIK03M8CIjonhLABcFwIkUFEx0vZXyCAQM1kphDippb7eNaLAJL1XNeUOC7dcFy64bh0Uxnj8tZ2QUFEeu6j2EaEuAegHxFFaLHs9wAURPSVwTsuez8XiMjflPvQB8elG45LNxyXbqw9LpPVAhJC1Nf820QI8W6xj3wA3DbVfhljjGnHoGcAQojqAD4AUA1AoBBiKxGdEULUBHBSCNEQQDqAfkIIDwAuAGIB/G5g3Iwxxgxk6EPgxwDmaV7F5ycBqKOZfAhgsCH70dM6CfapDY5LNxyXbjgu3Vh1XEZ5BsAYY6zi4ZbAjDFmpQxtCGZxhBA9AAwBkAiATF3bqIw4GqKgaOwSAE8AKUT0tRDiSwDdii36LREdNHNsZwDkaCZVRPS6EMIVwPcA7qLgQf3HRJRgxpjqAQhBwTMioOB5UTiAe5DgeAkhaqPg79eSiNpq5jkA+AHAAxQco++JKErz2WgArQGoANwhorVmjGsOgNoAHgHwQ0EV7Ruaz+6h4BgCwAMiGmXGuAIATMK/37WfiWiz5jMpj9fPABoWW8wXQBsiumeO41XGuaHU36AQ4iMU/CaqAzigQxX8shFRpXkBcERBDSN7zfQOAK9LFEtbAAOLTV9HwY/zSws4Ts/FAGANgLc07/sD2GzmmGoA6FFs+isAnaU6XgCGao7DhWLz5gKYrXnfAsAJzXtPAJfxb5HqeQA+Zozrm2L7fhtAcFl/azPGFQCgXgnLSn283i723gXATnMerzLODSX+BgG0B/A/zXtbALcAvGCMWCpbEdArAGKIKFczfQpAXykCIaLzRPRPsVkyAFkAIIT4RAgxSwgxRwjhKEF4LTT7/lIIUXh8+gII1bw3+3EjohQiOgQAQgh7AP5EdFIzbfbjRUR/Ach4ZnbRMSKiqwBaCiFcAPQCcJE0v1DNMr3NFRcRfVZs3zIAmcU+7iKEmC2E+EYI0dEUMZUWl8YUzd/uc80VLiD98fqj2OS7ADYUmzb58Srj3FDab7Af/v3e5QOIBNDFGLFUtiIgNzz9x07XzJOUEGIwgP1EdEMIsR3APSLKEkK8D2AFCr6E5vRcy2w8fezSAVQXQsiJSGnm2ABgJP6tKmwJx6tQad8vi/jeCSHsAIxDQdXsQnM1f2tHAJeEEP2IyFztcI4B2ENESUKIPij4W74OyzleMhQko2XFZpv1eD1zbijxN4iCYxNZbDWjHa/KdgeQCMC52LSLZp5khBDdAXQHMB0AiOgaEWVpPj4M4DVzx0RE5zT/qgCc0MRX/Ni5AHgs0ckfAIYB+AOwjONVTGnfL8m/d5qT/2oAnxDRncL5xf7W2SgodulkrpiIKJoKqoQDBX+7rpqLDsmPl8ZAALuL3YmY9Xg9e25A6b9Bkx2vypYAQgF4a4oQgII/nmQdz2mKV3oBmAagthDiFSHEomKLmL1VdBkts/egoAgNkPC4aX4UpzW3upD6eD2j6BgJIVoAuEJE6QD2A/AT//aK+AqAveYKSghRBcBaAEuI6KIQ4k3N/NeFEG8UW7QRgDslbcNEcc3XXMECBX+7aM1Fh6THq5gAABsLJ8x5vEo6N6D03+Bu/Pu9kwNoBqDEvtR0jqNY8qsUhBA9UfDgJwlAPklXC8gPBbfAFzSznAD8CKAxCh5WJ6LgQeLnpKlJYqa4PDRxXELBlYQtgBkAXgCwAEAMCmpIzCUz1gIqFt/vAKYSUbJmej4kOF5CiK4AxgJ4AwVX1os1H/0AIB4FJ4fv6OlaQP4oqNUSRaar1VJSXL8BeBkFjS4BwImI2mqS1JcALgLwQEGtlvlmjCtQE1c0Cv52y4nojGZ5yY4XESmEEK0AjCKij4ota5bjVca5IQil/AY1tYCqa157yUi1gCpdAmCMMaadylYExBhjTEucABhjzEpxAmCMMSvFCYAxxqwUJwDGGLNSnAAYY8xKcQJgjDErxQmAMcas1P8H5oNnVcgD+Mk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3419"/>
            <a:ext cx="5257076" cy="34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NMIST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3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⑩</a:t>
            </a:r>
            <a:r>
              <a:rPr lang="en-US" altLang="ja-JP" dirty="0" err="1" smtClean="0"/>
              <a:t>Tensorflow</a:t>
            </a:r>
            <a:r>
              <a:rPr lang="ja-JP" altLang="en-US" dirty="0" smtClean="0"/>
              <a:t>で手書き画像認識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5" y="1781175"/>
            <a:ext cx="46958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■環境構築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■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の解説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■</a:t>
            </a:r>
            <a:r>
              <a:rPr lang="en-US" altLang="ja-JP" dirty="0" smtClean="0"/>
              <a:t>RNN</a:t>
            </a:r>
            <a:r>
              <a:rPr lang="ja-JP" altLang="en-US" dirty="0" smtClean="0"/>
              <a:t>の解説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596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⑪</a:t>
            </a:r>
            <a:r>
              <a:rPr lang="en-US" altLang="ja-JP" dirty="0" err="1" smtClean="0"/>
              <a:t>Keras</a:t>
            </a:r>
            <a:r>
              <a:rPr lang="ja-JP" altLang="en-US" dirty="0" smtClean="0"/>
              <a:t>で手書き画像認識</a:t>
            </a:r>
            <a:endParaRPr kumimoji="1" lang="ja-JP" altLang="en-US" dirty="0"/>
          </a:p>
        </p:txBody>
      </p:sp>
      <p:sp>
        <p:nvSpPr>
          <p:cNvPr id="4" name="AutoShape 2" descr="data:image/png;base64,iVBORw0KGgoAAAANSUhEUgAAAdMAAANLCAYAAAAaVHeqAAAABHNCSVQICAgIfAhkiAAAAAlwSFlzAAALEgAACxIB0t1+/AAAADl0RVh0U29mdHdhcmUAbWF0cGxvdGxpYiB2ZXJzaW9uIDMuMC4wLCBodHRwOi8vbWF0cGxvdGxpYi5vcmcvqOYd8AAAIABJREFUeJzs3XeYFFXWx/HvFQEVFFQQAwgmXjEHzAmzoJgDigFRUIy4a3bNGdw1K4sJxRxR1oAKKiomMGECEyBGQEUBxUC9f8ycquqeQNdUdVd1z+/zPPNM0VXdc/tQM9Xn1r3nOs/zEBERkYZbJO0GiIiIlDtdTEVERGLSxVRERCQmXUxFRERi0sVUREQkJl1MRUREYtLFVEREJCZdTEVERGJK7WLqnFvGOfeYc26uc26qc+6QAp7zrHNul1oed865K51zs6q/BjnnXHFanh7FLBrFK7okY1a9byPn3Fjn3Bzn3PfOuZOTb3V6Ej7HLnDO/VkdK/tatTgtT0/FnmOe56XyBdwHPAC0BLYGZgNr13N8C2AW0LyWfccAk4D2wErAR8Cxab03xSwbX4pX6jFrA/wA9AaaA0sCXdJ+jxmO1wXA3Wm/pzKLWWbOsbSC2QL4A+gcemw4cEU9z9kTeKKOfeOA/qF/HwW8nvZJo5gpXuX0VYSYXQYMT/t9lVG8Kv5iWsnnWFrdvJ2Bvz3Pmxx67D1g7Xqe0wN4so59a1c/v9DXKkeKWTSKV3RJx2xz4Efn3Djn3A/OuZHOuZUTamsWJB0vgJ7OuR+dcx865wYk0ciMqdhzLK2LaUuqUvuw2VSl6HXpDjxV4OvNBlpW2D0txSwaxSu6pGPWHjgCOBlYGfiSqi6+SpF0vB4EugBtgX7Aec65g+M2MmMq9hxbNI0fCswBlsp7bCng19oOds6tC/zied5XBb7eUsAcr7ofoEIoZtEoXtElHbPfgMc8z3ur+vgLgZnOuVae5+X/QS1HicbL87yPQv8c55y7FtifyvoAUrHnWFqZ6WRgUefcGqHH1gc+rOP4hXWNfFj9/EJeq1wpZtEoXtElHbP3gfCHDduulGw+6Xjl86icWJnKPcdSvBF9P1WfuFoAW1HPiC5gLLBtPa91LPAxVaMsV6TqP6YSR1oqZopXOcVsB+AnYAOgKXA18HLa7zHD8doLWJqqC8GmwNfAEWm/x4zHLDPnWJoBXQYYAcwFpgGH1HFcK2AGsGg9r+WAQcCP1V+DAJf2SaOYKV7l9pVkzKqPG1B9UfgJGAl0SPs9ZjVe1ReYWVR1hX4CnJT2+8t6zLJ0jrnqxmSWc+5AYH/P8w5Muy3lQjGLRvGKTjGLRvGKrtxiVg7lBH+mKnWXwilm0She0Slm0She0ZVVzDKfmYqIiGRdOWSmIiIimRZpnmmbNm28Tp06Fakp2TZlyhRmzpwZabh1Y44XwIQJE2Z6ntc2ynMUs2gxU7x0jkWlcyyaQuMV6WLaqVMnxo8f3/BWlbGuXbtGfk5jjheAc25q1OcoZtFipnjpHItK51g0hcZL3bwiIiIx6WIqIiISky6mIiIiMeliKiIiEpMupiIiIjGltQSbiJSJiRMnArDDDjv4j82cOROAt956C2jYaHeRSqLMVEREJKbMZqZz5871t0877TQAhgwZAuR+Cn7ooYcA6NixYwlblx0vv/wyAFtuuaX/2KRJkwD43//+B8CTTwbLAe6+++45z99iiy0A2GabbYraTik/Rx11FADDhw8H4K+//vL3de7cGYDll1++9A3LsHHjxgHw+OOPL/TYe+65x99eeumlATjvvPMA2H///QFwrtKWM61cykxFRERiymxm+s033/jbt9xyCwBNmjQByKnGMXLkSABOOOGEErYuPb/88gsAvXv3BmD06NEALL744v4xf/75JwC//vprjeePHTs259/2vBYtWviP3XzzzUDw6bhS/fTTT/72O++8A8AzzzwDwODBg/19lh0ccMABQNAL8s9//tM/pl27dsVtbApGjRoFBBmpZaMQxKl9+/alb1jKvv32WyC39+z2228H4MUXXwTgtddei/SaX3/9NQAHHli12tgff/wBQNOmTWO1tVxcd911AJx00kkpt6ThlJmKiIjEpIupiIhITJnr5p0xYwYARxxxRMotyaYzzjgDCAYXmd9++83f7tKlCwDLLbccAEsttVSN11mwYAEQDE4KP98Gnli33nrrrZdI29Nm3d///ve/Abjhhhv8fdZ1Z8IDP2z74YcfzjnGpodA0M1XCY477jgAvv/+ewD+7//+D4Cnn37aP6YxriJi58gmm2wCBF2ztdloo40AmDVrlv+Y3QpYaaWVgOBWTW3sllalsi7yM888E4Avv/wSUDeviIhIo5aZzNRuQI8YMQIIJoMvjE0N8TwPgPXXXx+AbbfdNukmpuaDDz7wt/Ozow4dOgBw1113+Y+tvvrqALRu3RqAli1b1nhNy0wvuugiAC6++GJ/nw1yuuCCCwC47bbb/H02hL8c/fe//wXgnHPOWeix3bp187dfeumlWo+58847/e1Kykxtutnff/8NwIMPPgg0zmw0zLKp+jJSYwORfv75Z/8x+12VIBO98cYbAXjzzTfTbE4ilJmKiIjElJnMdODAgUD0ewWPPvpozveVV14ZCD5NA2y88cZJNDE1c+bM8bftPp3dxzv99NOB3EyqEIssUvU5yrJPG4oPcNVVVwHw2GOPAdC3b19/3x577BHp52SBZfbh7LsuV155JQAnn3yy/5hNpB80aFARWpcN4czasqmDDjoICO7B18amsI0ZM6bGPis/uOKKKybWzjRZZvnuu+8C0K9fP39ffk+a/X4pG62d/X6tu+66ACy22GJpNicRykxFRERi0sVUREQkptS7eXv06AEEA4hs0EN92rRp429b5Z6pU6cCwY1tG74OwWCbcjV//vwaj/Xp0wdIrvLTZZdd5m/ff//9QBBL60KH8unmDQ/aOvvss4Fg2pV1kYfrOT/xxBMArLXWWkDQTQfBIK199tkHgD333DPn9SCYPvT+++8n+C5KxwadQfA7uNlmmwGw6KJVfybCU2OsO/yLL74AYPr06TVe06oj2e9o+PfWpkBYne1VVlklgXdRXM2bNweCQY61Deyz88BiZgMkAd577z0gGMAUrs2bb+uttwZya25b/Hr16tWwN5Cy5557zt+2c8xiEtXnn38OBLck7FbeCy+84B/z6quv1vl8+z/s2bNng35+bZSZioiIxJRKZhqeavDJJ58AQbZQ3wCkY489FoBddtnFf6xVq1ZAMADi0ksvrfE8qzU7YMCAOM1OzbnnnlvjMcsaimG33XYDgri9/vrrRftZxWK1diEocGG9H1bv9Pjjj/ePWWeddep8LTt+0003BYJeASv+AMGan/379wdg6NChsdpfajZFIcwGIFn8rDYx1N5bki8/W7XVjCDIGqwnIFyEpJyn4Fit67333hsIamdDUDSkEPfdd1/Odwh6S44++mgg92+dZfpZXmXG6jlDbs9PXWxwm8UyzHpS7Dy0QhjhQiqTJ0+u87Xbtm0LBL1TSUzNUWYqIiISU0kz0ylTpgC5ff7hTxJhNsUFgtVLzj//fACWWGKJGsfbJwybmB9+XZs+8vvvvwO59xmzvCqD3Y8KTxK3Qgw2pLwYbEqDZablKHx/L//Tuk0jCq/6EsUVV1xR42dYZlposZGssMIT9rsZlj9FKpyN2j29U089FQgyg/o88MAD/va9994LwEcffQTA9ddf7+8LZ/xZZOMzPvvssxr73njjjTqfZ/dRw/eOo7D7g1Y8wqYTQpARW89IlliGGR5PcOuttwLBCmD2995KoEIwJc+yUOtZAvj0009zfoaVnw2Puamtl9LYeAfrbUqCMlMREZGYSpqZ2j2DurJRCMoAhj/FFvJJzjJTG7n5j3/8w99nn+QsQ7XRmACrrbZaQW1Pw9133w0EGSoEWXp4lJ8ErLB4fRnCYYcdlsjPCr+OnVvlxorZ1zaK/uqrr875d3jN1mHDhgGw6qqrFvyzwsVTdt99dwC23357IHfRgc033xzIvUebJRazr776qs5j7J5cuBduxx13BGCvvfZq0M+1UqJHHnkkkFvM5fnnnweCRSqyVCj/0EMPBYISiwDHHHMMANOmTQOCkc3hzNRGgVt5y3Bmav8Hxq4b4f8Ti5fNSggXprFxIUmWAVVmKiIiEpMupiIiIjGlXrTBWJGFO+64A2j4TXrrwg1PiC7XFQlsWLwNOoLcmrFS04QJE4DaB9RYV5B1MRaDDRIJr4+6wgorFO3nlYJ1vVkxD4jWvVubNdZYAwi6jsPddjYVK6vdvFasIfx7af/v9n/97LPPAvVPuYrKbvH8+OOPQNBVCkFX6M477wzk1g1Oi91qsUFGG264ob/PBvHZYLNlllmmxvMfeeSRyD/TVsyC4O++TYGz22YQ/D9Zd3wSlJmKiIjElEpmWttgh/oGjERhN6nDJQTzSxXaFBvI/bSSVWuuuaa/bVMSpHb2Kbg2F154IVDcNVltQEW4nGG5Zqb2qd2KpWy33XaJvbatJGPZrg1EgmD93KxOkbFCE+FSgaNGjQKCkpNxM/f6hLOvfOHBimmzaYo2UMoGIkEwGM2mSBWD9XaU6m+8MlMREZGYSpqZDhkyBCjusO2RI0cCueXk8ksVWoaSVTaV56+//kq5JeVn3rx5QO4wepNkZpWvtp9X7mrLGpNWX5aVdeH7oUneGy1ntigEBBnhNttsA8CJJ55Y9J9v6zNDsBiDFbcIL+ZRjGuQMlMREZGYdDEVERGJqaTdvOGVIZJiNRatxmc4lc9n022yXI8XgupPVvuzodOEGsrW9jRZj1eYDUAq9eoZ9vOyvGpHVOGBb8VSXzU0qV24WlQ+Wx82LeHBnfa7YCvEWG3iYrDKd+E1U8844wwAdt11VwAWW2yxov18UGYqIiISW2aKNjSUrQxQ23qMxtZHtBUywivSSBUrdgDBIC5T3+oLkmvJJZcEYNlll025Jdlmdbpr60nab7/9St2cOoVXyrE2W4ZTzEyrNlYI5L333quxz9Y43XfffUvapkLYqi/fffed/9jyyy8f6zWtB8pWtho+fDiQOw3t8MMPB4o7TSlMmamIiEhMZZmZ9ujRw9/+5JNPFnq8TbK2IdoSsIw0PEHeSqNZgQhbYUFy3XXXXTUes6H5G220UYlb0zDdu3cHcu91WTZmJTltJZIki13YGAcrg2cZPTR8ndliOO+88/ztQYMGAcFKI7Z6S6nYGp61FWaw0oZZvGdv0xRtzVEISqXWVkYwn62DaucKBP8Xdi2w3zsrGQqly0iNMlMREZGYSpqZ5pf1C3v66adz/h0u1Gwrtee/DhT2SawYo4iLye7xLrXUUkX7GfZ/cNVVVwG5Rczbt2+fs6/U94bisALa7777rv+Yjfju27cvkNwahva6EBSDt9J75WLdddcFcu9TWok3W6P11ltvBeCEE07wj7H3Wci5YcVHbHQ6wEEHHZRzjBVxh6AnKQvC62uaU089Fci9L24F5hdffPFEf75l8BDcAzThQvsnnXRSoj+3ocJFOOz3w+6Zhkfa2jqvN910EwCnnXYakHuOGHt++D1aj5qVpSwkwy02ZaYiIiIx6WIqIiISU0n77wYMGAAE3UdhtsZkbTUT8x8LdxPXVWOx3LrbwnbYYQcg6MKYPXu2v88muUcp5GA38CHoVnn77bcBeOutt2ocbzU1N9tssyjNzoQNNtgAgMGDB/uP2cCHBx98EAi6Kxs6SMhuQYTX4DzwwAOB4k8ML5bwoB+7dWLrSU6ePBnI7WazVZ7qOw/tPLa4h9cYti7Sa665Bihu/d84wu/ZuiCtxvhee+3l77OpKQcffDAQxLCh78tq3NoKOhCsSGRsVRaADh06NOjnJM0GSUFwW8XWf7V1agGef/55ADp37lzna1mxGFvDeccdd/T3ZbEWsjJTERGRmEqamdqEYhvWDPHLidkn4y5dugBwyy23AOW7hmRtPv74Y3/bSmNFeX/htWLz421rVvbs2dN/bJNNNmlQO7Nkq6228rcPOeQQIBhY89JLLwHRM9MxY8YA8OijjwLQrl07f194CkU52nDDDf1tmwBvPUj2+2oZJuRmmXW59tprc/4dnqhvUxn69+/fsAaXSLiUpv0fT5o0CYAXXnjB32eDtOy7Zabh8n42jaO2rMrWv33qqaeA2nuMbMCRZaTWm5dVZ555JhBMUQln1nvuuSeQ27uTz1b3Ou6444rVxEQpMxUREYmppJlpx44dgaCQO8CIESOA4N5JVOeccw6QO2y/UliptYsvvth/zO51NpQVnbZ7Vv/4xz+A4FNkpQhP2L7kkksAePXVV4HgE294akt+WTu7Twjw5ptvAkGsrKiFTZGAbE3nSIpNm7FM9ayzzvL3XX755UD9GapNsbLsMzz9xnqSyon1Bln2aFPHIOi1sGzVpu+FM8zass2FsaIaEGSkWbk/ujD590PDv5OWiVcSZaYiIiIx6WIqIiISUyqlbcL1E217l112AWDo0KFA7solNjjmmGOOAXIrIFVi95rZZ599gNwpKlYnd+LEiQW/TniQhw00KeepQ1FZRalx48YBwXu3aUIQVOCyfeEBRfmDtux8zPrgmaSFf9es69e+NyY2/elf//qX/5gN1po7dy4QTN8L17y2Smz1dXHa4D87/6yyEkDz5s1jt12KR5mpiIhITJkpumoZl1YoqcmKN0BuAQaJxgaQ2GovNsUBgkFeNgw/PLjI2AAam1JTTjWLpbiaNWuW893YQK38bak8ykxFRERi0kdraXRatWoFwKabbuo/Fr5HLyISlTJTERGRmHQxFRERiUkXUxERkZh0MRUREYlJF1MREZGYdDEVERGJyYVL8y30YOdmAFOL15xM6+h5XtsoT2jk8QLFrCEixUzx0jnWADrHoikoXpEupiIiIlKTunlFRERi0sVUREQkJl1MRUREYtLFVEREJKbULqbOuROcc+Odc/Odc8MKfM5Q51yNFZmdc+s450Y552Y65yp2RJViFo3iFV3CMRvinJsT+prvnPs18UanKMl4Ve9b1Tn3P+fcr9Xn2qBEG5wBlXqOpTaa1zm3L7AA2BVY3PO8PgU8Zxqwped50/Me/z9ga2AmMMLzPJd8i9OnmEWjeEWXZMxqOW4YsMDzvL4JNDUTEj7HmgEfAzcC/wX+Bjp7nldRixhX6jmW2hJsnuc9CuCc6wq0X9jxzrn1gJ9rC6bneZOASc651RNvaIYoZtEoXtElGbO841oA+wF7JNHOrEg4Xn2AbzzP+0/osYq6kELlnmPldM+0B/Bk2o0oM4pZNIpXdIXGbD9gBjC2uM3JvPritTkwxTn3dHUX74vOuXVL2LasKotzrJwuprsDT6XdiDKjmEWjeEVXaMyOAO7yVCWmvni1B3oB1wErUnUBeby6+7cxK4tzrCwups651sCawLi021IuFLNoFK/oCo2Zc64DsB1wVynalVUFxOs34BXP8572PO8P4CpgWaBLiZqYOeV0jpXFxZSqG9WjPc/7O+2GlBHFLBrFK7pCY3Y4MM7zvC9K0KYsW1i83gcae+aer2zOsTSnxizqnFsMaAI0cc4t5pyra0BUvWm+q7IY0Kz634s555on3uiUKWbRKF7RJRmzkMOBYQk1MVMSjtfdwObOuZ2cc02AgVSNHv840UanrGLPMc/zUvkCLqDqU1j464JajnPAt8By9bxWp1pea0pa700xy8aX4pVuzKqP2wKYCyyZ9nsrk3jtC3wG/AK8CKyd9nssg5hl4hzL/KoxzrlNgRs8z9s07baUC8UsGsUrOsUsGsUrunKLWbncMz0/7QaUIcUsGsUrOsUsGsUrurKJWeYzUxERkawrl8xUREQksyKVE2zTpo3XqVOnIjUl26ZMmcLMmTMj1WNtzPECmDBhwkzP89pGeY5iFi1mipfOsah0jkVTaLwiXUw7derE+PHjG96qMta1a9fIz2nM8QJwzk2N+hzFLFrMFC+dY1HpHIum0Hipm1dERCQmXUxFRERi0sVUREQkJl1MRUREYtLFVEREJKZIo3lFRKR0Zs+e7W/vvvvuALRo0QKA4cOH+/uWW2650jZMalBmKiIiElPZZ6aTJ08G4P/+7/8AuO666wA48cQTU2uTlJ8LLrgAgAsvvBCAbt26+fteeOGFFFokjdmCBQsAOOuss/zHPvjgAwB69uwJwCKLKBfKEv1viIiIxFT2mek777wDBJ/SVlpppTSbk3kjR44EYM899wTg+uuvB2DAgAH+MU2aNCl9w1L20ksv5fz7xRdfrLEdzlYrzW233eZvH3300QAstthiABxyyCE5jwNsscUWJWxd43P33XcDcPPNN9fYt8EGGwDQpk2bkrYpSTNnzgRg5513BuCTTz4BYPPNN/ePsX2nnnoqAM2aNStlEyNTZioiIhKTLqYiIiIxlX0377vvvgtAy5YtAdh3333TbE4mzZo1y98+7rjjcvbZQK2jjjrKf2zxxRcvTcMyJNytW9e+Su7mbd68ub/dtm3VAhm21vEdd9wBwL333usfs8suuwDwwAMPAEGXsMTz+uuvA3DJJZfU2HfCCScAubdkytWMGTMAeO+993IeD99usd+7n376CYDBgweXpnENpMxUREQkprLMTCdOnOhv2wCaww8/PK3mZN7YsWP97enTp+fsO/jggwFlFvWxaTOV7NBDD62x/ccffwAwdOhQAJ544gn/GBvIts8++wDw0EMP+fusl0gKZwNydtttNyAo1hDuMbBepSWWWKLErUve6quvDsBHH30EwJVXXlnjmGHDhgFB9jpv3jx/XxZjoMxUREQkprLMTCdNmuRvz507F4CDDjooreZk1vz58wG47LLL6jzmsMMOA8A5V5I2SfmwqQh2r86myADst99+ADzzzDMAjBgxwt8XznKlMP369QNyywcCDBw40N/u0qVLSdtUTE2bNgVgzTXXBIL78mGWmT7//PMAvPrqq/4+mzaTJcpMRUREYtLFVEREJKay7OYdNGiQv92pUycAunbtmlJrsuv9998HYPz48TX2WTdL9+7dS9qmrDr//POBoDZvmA1AagwDkeqzzDLL+NtWr9huD4QHkKibtzDhv2PhbnIIunQb8zl3/PHHA3DTTTcBuVOz1M0rIiJSgcoqM50yZQoAb731lv+YrRZja/xJ4LHHHqtzn026lyq1ZaSycO3atQPgs88+8x+zgSNXX301AB07dgRyp9Y0ZjYNpraBgTbo6/bbbwca95Q1q8lr59OoUaP8fV999RUAHTp0KHm76qLMVEREJKayykzzV/aAoPSZ1BQu1mBsEnht5cpEorKsM9xbdMoppwDBNA+tu5nr3HPPBXKnway88soAPPvss0DQ49aY2XgYK8gzZMgQf1+4gENW6CwXERGJqawyUxudGnb66aen0JJsGzduHJA7ydlYGS5bE1EkjjfffBPILfqRX3hAI+2r2OjdW2+9tca+Xr16AcpIa7PWWmul3YSCKDMVERGJSRdTERGRmMqim/e1114DgvqNG264ob8vi5N30xYeDJIvfz1TkWJbaqml0m5Car777jt/+/LLLwfgr7/+AuDAAw/099W2aoqUF2WmIiIiMZVFZjp69GggWHHd1vyDxj2puS755QNbt27tbx977LGlbk7Zawwl3SZPnlxj26ZrPProo0Dwe1goKwdnpRobk2nTpgGwxx57+I/9/PPPOcfstNNO/ratHWtFG6T8KDMVERGJqSwyU1tp3RxwwAEptSS7XnnlFX87XBAacjPT9u3bl6xNUj5efvllf/voo4+O/HzP8/ztwYMHA0E5uMZkzJgxAOy1114AzJkzp85j+/fv729b1nraaacVsXXl6eyzzwZyz7HwdlYoMxUREYlJF1MREZGYMtvNGx5Sbl1Qa665JgD77LNPKm3KslmzZvnbCxYsyNmn6UOyMOutt56/fcYZZwBBVaNJkyYBudV5fv/9dwCuueYaAFq2bOnv69GjR3Ebm0FW9cnqEtfWvdumTRsAfvzxRyD39zT/VpYE7DwMV9kKb2eFMlMREZGYMpuZ2hp2AN9//z0A3bt3T6k12ffwww/XeMwGHvXr16/UzZEys8kmm9S6XZf86UJW8xnKp5Zqkh566CGg9vrhxqYI2aox+VNlJNfEiROBYNrQ6quv7u/LYiEQZaYiIiIxZTYznTp1ao3Hll566RRakm3Tp08Hak6HgWAV+kIyjcauW7duALz44os19lkW1hiKN9Rn/vz5/vbIkSNz9vXu3bvUzcmUurLM7bbbzt+29TntfnNYY8zmF2bHHXcEgvNuq6228vetsMIKqbSpPspMRUREYspsZpr/yRdyS3NJFVu7NH8ELwQTx0WS8OWXX/rb77zzTs6+5s2bl7o5mWbjFWxkNATFB2rLTLWOaU0zZswAsjlytzbKTEVERGLSxVRERCSmzHXzWoEGmw4j9QsXazBt27YF4OSTTy51c8pKeLBRbQOPpG75tVH79OmTTkMyygYk7bvvvv5j+d2766yzjr+9wQYblKZhZaxv375pN6FeykxFRERiylxm+thjjwHBavQAG264IZA7zFyqPPvsszUesykxrVq1KnVzysqFF16YdhPKlg0KsQzVJtiDBtOE1TbYaNdddwXgkUce8R9r0aJFydpUrj777DN/e5tttkmxJbVTZioiIhJTZjLTefPmAfD000/X2GfrlzZp0qSkbcqyP//8E8j9tGYWX3xxAJo2bVrSNpULuz9a333SF154wd+2gg5SNyv03lgNHDgQgAkTJgBBz1r4vqiNYbAeo3KZ8pGW3XbbDYBRo0YBQUafVcpMRUREYtLFVEREJKbMdPNal6RVDglX79EUj5oWWaTqc5DV3f3ggw/8feHVFaQwtqJHY6+/W5811ljD3z7hhBMAuP7664Hc39GbbroJgLFjxwKNY3DNootW/Sm97777Um5J5Si36WrKTEVERGLKXGb62muvpdyS8mCDsS655JIa+zbaaKNSN6es2ICi/MIDUr/wAMBzzjkHCDJTG0AIsPHGGwPQrFmzErZOKs15550HBOda1ikzFRERiSkzmak0zIorrgjA7bffnnJLpDFp164nsf16AAAgAElEQVQdoOxeiuess87K+Z51ykxFRERi0sVUREQkJl1MRUREYtLFVEREJCZdTEVERGLSxVRERCQmF2Vou3NuBjC1eM3JtI6e57WN8oRGHi9QzBoiUswUL51jDaBzLJqC4hXpYioiIiI1qZtXREQkJl1MRUREYtLFVEREJCZdTEVERGJK5WLqnGvunLvNOTfVOferc+4d51z3Ap431DnXv5bHj3DOTXDO/eKcm+6cG+Scq6gi/opZNIpXdEWIWS/n3CTn3Gzn3A/OuTudc0sVp/Wll3S88o4Z45zzdI75z6vrHHPOuUucc19Xn2cvOufWLk7r65dWZroo8BWwHdAKOBd40DnXaSHP2w14qpbHlwAGAm2AzYAdgVMTamtWKGbRKF7RJR2zV4GtPM9rBaxa/fo1F+AtX0nHCwDnXG8qd0WvpGN2ANAX2AZYBngNGJ5QW6PxPC8TX8D7wH717F8PeL/A1/oHMDLt96SYZetL8UovZkBL4C7gqbTfU5bjRdUFZjKwOeABi6b9nrIcM+AM4MHQv9cGfk/jfWTinqlzrh3QGfiwnsN6AE8W+JLbLuS1yp5iFo3iFV0SMXPObe2cmw38CuwHXJNoIzMkoXPsMuBm4LsEm5ZZCcTsfmB151xn51xT4AjgmWRbWZjUL6bVAbgHuNPzvE/qOXR36ukaCb3ekUBX4KpkWpg9ilk0ild0ScXM87xXvKpu3vbAYGBKku3MiiTi5ZzrCmwFXJ98C7MnoXPsW+BlYBLwG1Xdvqck2c6CpZzeL0LVJ4ungKb1HNcamAE0Wcjr7Q18D6ybdteFYpaNL8Ur/ZiFjt8ceDvt95fFeFW/xpvAdtX/7kQFd/MmdY4BlwLjqPqwtijQB/gSWKLU7ym1zNQ554DbgHZU9Zf/Wc/huwKjPc/7u57X2w24Bejped7ERBubEYpZNIpXdEnHLM+iwGoxm5gpCcZrKap6Ox5wzn0HvFX9+HTn3DZJtjltCZ9j6wMPeJ433fO8vzzPGwYsDayVZJsLkeaIsZuBLsBOnuf9tpBj6+1Kcs7tQFV3wT6e572ZXBMzRzGLRvGKLsmY9aaqC+4rYGWqsojRCbUzK5KK12xgxdC/O1CVqW5MVWZWSRI7x6j60HGAc+5+quLUG2gKfJZEQyNJKcXvSFUXxu/AnNBX71qOdVT1iy9Xz+u9APyV91pPp/HeFLNsfClemYjZpcB0YG7196HAsmm/z6zGK+/4TlRgN28RzrHFgBurj/sFeBvYLY33lvlVY5xzmwI3eJ63adptKReKWTSKV3SKWTSKV3TlFrPUR/MW6Py0G1CGFLNoFK/oFLNoFK/oyiZmmc9MRUREsq5cMlMREZHMijSat02bNl6nTp2K1JRsmzJlCjNnznRRntOY4wUwYcKEmZ7ntY3yHMUsWswUL51jUekci6bQeEW6mHbq1Inx48c3vFVlrGvXrpGf05jjBeCcmxr1OYpZtJgpXjrHotI5Fk2h8VI3r4iISEy6mIqIiMSki6mIiEhMlboArYhIps2bN8/f7tWrFwCrrroqANdcU7Er1VUsZaYiIiIxZSYzveqqqqUhf/utqu7x+++/7+97+OGHc44dMGCAv73FFlsAcNhhhxW7iSKN0htvvAHAGWec4T9mv4N77LEHAC1atCh9w8rc9OnT/e2RI0cCsPjiiwNw/vlVhX+WXnrp0jcsoyZMmOBv77TTTgC0bt0agFGjRgHQuXPn0jesmjJTERGRmFLPTA866CAAHnrooTqPqVr+LjBkyBB/+/nnnwdgu+22A2DllVdOuoll4bPPghWH7rvvPgDGjBkDwNdff+3v+/TTT2t9/lJLLeVv2/M23njjxNuZVW+//TYAV1xxBZB7Pr788ssAbL311qVvWAb85z//AYI4AIwdOxaA/fffH4DzzjvP37fOOuuUsHWVpV27dgA0a9Ys5Zakz+4pH3PMMQD873//8/f98ssvOd8POOAAAN57771SNjGHMlMREZGYUslMLRuFujPSNddc09/ebbfdAPjiiy8AeOKJJ/x9lpHdfffdAJx99tnJNjbjLHv84IMP/Mf+/LPuhevzs3zz66+/+tt2H7pVq1YAzJhRWWsT2znTr18//zG7L2j37MP+/e9/A403M91yyy0BGDFihP+YnWOPPPIIAC+99JK/75JLLgHgyCOPBGDRRVPvACsb3bt3BxrvPeiJEyf623379gWCXqPwoiz5f8e6detW/MYthDJTERGRmHQxFRERiamk/S9WLPmxxx6rsc8GLVgXbps2bfx9LVu2BOCPP/4AYLPNNvP32Q3nWbNmFaHF2XP//fcDwU15u0n/999/+8d06NABgP322w/InTa0xhpr1Pq6w4cP97ePP/54IIjptdde6+87+eST472BFFhsRo8eDQSDZsJd23a+LbnkkgD88MMP/r758+eXpJ1ZZf/nf/31l/+YFRX45ptvAJg5c6a/79hjjwWCwW72/JVWWqn4jS0jN998s7/dvHlzAAYOHJhWc1Jl51G4WIV17xbijjvuAGCTTTbxHzv00EMTal1hlJmKiIjEVNLM9NtvvwVybyRbRmqTbldYYYU6n2+FHT7++OMa+2zyeCW68847/W2bgmBZlQ3m2nTTTf1jjjrqKCB3usvCHHzwwf72TTfdBMCHH34IBD0C5eT777/3t4844gggOMesp+PWW2/1j7FBbjagphwz8GL75z//6W+3b98eCH6nP//8c3+fnT82cGvOnDk5jzd206ZNA2DYsGH+Y0sssQSQbtGBNNmUtHBMopg7dy4Q/K5DkNlusMEGABx++OExWrhwykxFRERiKmlm2rNnTyC3wIDdo1pmmWUW+vwHHngAKM9MqSFsuk/4Psrs2bOB4L7f4MGDgSBTaCgrywWwzTbbAEFmWk7s3p1NMYCgJ+O2224Dgix0xRVXLOg1O3XqlGALK0N4ehvkTimyKVWWmdq9wXCv07nnnlvsJmaWFZr5+eef/ccsM2tsrESgjdkI91rmq29fba6++mogOFeVmYqIiGScLqYiIiIxpVKapGPHjpGOt67MyZMn19hn02TC02XK3e233w4E019WWWUVf98LL7wAwNprrw1A06ZNS9y6bLNu3v79+/uPWZd4eLpVFKeddlr8hlU4W+0EggpIVpXLprvZADCA008/HQimhDQGNt1q0KBBACy//PL+vj59+qTRpNTdcMMNQFBjt7YKbTaAKFz5zqZE2lQam/ZWmyeffBIIps9AUJ0rScpMRUREYsps0czwCgE2HcQmz9vKChDcuLeh5ZXAPqVZsYHjjjvO32ef0pIWHkBiNZBtColNtSkHVtM5XNu5Idq2betvh3sGpHC2epHVmX3ttdf8fXaOh+Nc6Z5++mkAJk2aBAQrnUDwN81+D61Ahg3QrFQ27a+2jNSm+z366KNA7gA2KwBi673Wl5natSF83SgGZaYiIiIxZTYztdKDULOcW3hYvq1jWkmsDNaOO+4IxM+yCjFu3Dh/+9lnnwWCog+FTFsqd1OmTAGCaRx2n1UazjLTxsyKCQDcddddOfvsvjEEmWivXr2AoOjIU0895R/TGH4Pw44++mgguB8fLv9p04rChVfqssMOOwDQo0ePpJuYQ5mpiIhITJnLTPfee28gd+SfsVJRNlqwUtmo04aOPo3i66+/BnLLCTZr1gyAyy+/vOg/PyuGDh0KBAUHLrvssjSbU3bC99wvvfRSICjaYHbddVd/2+51VTorHAAwZswYALbffnsAunbt6u+z3qDwiFWAr776yt9ubJnpqaeeCsCQIUOAYAwHwNixYwt+nT333DPZhtVBmamIiEhMupiKiIjElJluXlt9wgbChAcd2fD5f/3rX0Buui8NYxPq//Of/wC561GeffbZAAwYMKD0DSuh8Hu2Cd02uC1cq7ixOemkk4BgQr1NQ9hrr738Y6yb1ooujBw50t/31ltv5bzeWmutBcAtt9ziP7boopn501MU9vtltw/C+vbtC+SefyeeeGLOMTYNJFzYoZL84x//AOqvt2t1yK1+b/jY2qbS5LN1s8PnbTEpMxUREYkpMx8P9913XyD305rp3bs3AKuttlpJ21SJbKi+ZR8vvvgiABtvvLF/TKVnpOaiiy7yt23Yva0o05jZYCL79P/NN98AwbQhCLKE2jIEmxx//PHHA0HpNstwK9Gff/4JwDPPPAMEv0M2wC/M/taFB1nml0q1zN2mzEDQW1euJRjDf1ds2pSdP4VkmmGFHF+qjNQoMxUREYkp9czUhoK/8847OY9369bN3w5nEBJdeOJ4fkZqn3KtZCNUdgYBwYTvN954w3/M1oxVZhrcK91nn32AoIBKuAiDFW0Pr8lpDjzwQCAY41Cp7J4eBLGyhSjqY+UV62NTYsLrFK+88spAUKhg5513LryxKZo4cSIAjzzyiP9YuABDmBWKAbjyyiuBoKBK1DVfzzrrLAAuvPBCIJjyVyzKTEVERGLSxVRERCSmVLp5Z82a5W9bpZk//vgj55jw6iiaCtMw+YONIJgCYtVXLP477bRTiVuXnhNOOAEIpmMB9OvXL5HXtphfe+21/mMPP/wwEMR+/fXXT+RnFYt1/VstU/sevhVgq75YF5qtKwnw4IMPAsE6sOGuykpg3btWoQdqdu/a36zwMdaFad3l+VOIFsYGJb399ttA+XTz2sC18N/9fFtuuSWQe0vPKkWZOXPm+Nv//e9/gdwBWvmsm9hW3rEpf8WizFRERCSmVDLTcM3ON998M2ef1ebVoKOGy89IwyvMW5Zw8cUXA40rI3388ccBuOeeewA4//zz/X0dO3aM/HrhASjPPfccEAy6sTVhIViPtpKmdlmWZdPWLFOAYHCSZa+Vwqa/WLZZ34ollrFbcQKA33//HQh+98Jsqof1WthKJz179vSP2WijjYDcQTpZ9u677wK5BT3qYr8j+dlo2HXXXedv2+/y9OnTF/raNgCq2JSZioiIxJRKZmol7Gpz4403ArpPGjZt2jR/+++//87ZZ9MYLBuAYC3E559/Hsi9Z2WPde7cuTiNzSCb7H7BBRcAwdQfy6oKZQVFrrrqKiA3G7MpIvbalqlCttfctRWYtt12W/+x8HahFixY4G/XVyKunH366adA/RnpYYcdBsDJJ59cY98DDzwAwE8//VRjn03JCq9fWu6sEEVthSvMhhtuCNS+1qhNn7F4h7P8Qoo22Hm4zTbbFNjieJSZioiIxJR60YZ8NuKradOmBR1v60/a8XZfI3w/y9gnwvAag/maNGkCBCPBAJZYYomC2pIUG7Vm2Y192gWYN29e5NcL31ewkax238fu0VgJuDDLdm3yMwT3tMP3crLOMlK7hzN69GgA1lhjjTqfEx5pecYZZwA1R2xuscUW/rZN2rcRrFlnI4wHDRoEBCX/6vPZZ5/523b/ymISXpgiamm4cmGxqs0qq6wCBPdD7e9I2IwZM3L+ffjhh/vb4XENlaKQUoF2Tp177rlAcC8Ugl44G3Uffp1CzjErfFGqxQKUmYqIiMSki6mIiEhMmevmXW+99SIdb3VAbf0/G3xz//33x2pHuNuzFDVGR4wY4W/b1KFXX3214OeH607a0Hmb9vLoo4/6+2wAkn23Yw855BD/GOvCtVUtNtlkE3/fiiuuWHCb0hTuUhs2bBgA3bt3B4JpB1bzE4IudasfGu7StW7+PfbYA4D99tsPgEMPPdQ/phzW5wwPErr77ruBYBpV+LaKde/b6jEWP/sOMHXqVCDobgvXm7VbCZUwyC1caCC/mz+8eosVYqhvipUNxFlsscWAYO1cgEUWaZx5jQ0ysoGnDWX/F3ZLB0pfY7xx/g+KiIgkKJWP0+Fh0OGMrCGsdFl97FN3bZ/+9txzTyAor2e23nrrWO0qlA3c6NWrl/9YfmnF+tgUovCAqfz1SG36DAQltWyQk02sHzJkiH+MZSCW9R977LEFtycrwp90v/vuOyDIKO3Ta/g9W4+GZZiWvUIwOKJU50SxhNcKzp9IHx6kUcjgDlvVyQakhYt/rLXWWnGamSk2oBGCogvmySef9Lc322yzhb7W6aefDgQDj2xaSKWyAXrWQ5G/ZmtUHTp08Lfz/5b3798fCGKcBmWmIiIiMaWSmYbv4dlw8/qysY8++gio/z7oUUcdBdR+z8Iyki5dukRvbJFZ0erw/az62L0BW3/TJjK3bdu2zufYPSwI7tNY9jlmzJgax19++eVA7mID5cIKX99111019h199NF1Ps8KK1jmvssuuxShdelaZpll/O1dd90VCO6L16Zv375A7ff4yj1LL1Q4Y7fei4aycR32vdJZsZg+ffoA0QvNH3HEEUAwjsb+5mWVMlMREZGYdDEVERGJKfXx/FFuGN97771FbEk67Ca9rTIBQeWP8ePHA7nd01aNp3Xr1g36edYdbJV6yqViT6EmTJgAwJdfflljnw0q2n///YGgag0E9TvDUzwqTXj6TiXVgJVss79Z9r1SKTMVERGJKfXMVKqE699Kw9kUhUpduUREskmZqYiISEy6mIqIiMSki6mIiEhMupiKiIjEpIupiIhITLqYioiIxKSLqYiISEy6mIqIiMTkokxud87NAKYWrzmZ1tHzvLqXZqlFI48XKGYNESlmipfOsQbQORZNQfGKdDEVERGRmtTNKyIiEpMupiIiIjHpYioiIhJTahdT59zdzrlvnXO/OOcmO+eOLuA5Q51z/Wt5vJdzbpJzbrZz7gfn3J3OuaWK0/L0KGbRKF7RJRyz5s65q51z3zjnfnLO3eSca1qclqcj4Xgd4ZybUP1a051zg5xzFbeyV8Ix6+Oc+9s5Nyf01a0oDV8Yz/NS+QLWBppXb68JfAdsvJDnTAPa1/J4B6BN9XZL4B7gurTem2KWjS/FK/WYnQ+8DCwDtAVeBy5M+z1mOF4DgG2AZsBKwATgzLTfY8Zj1gd4Je335Hleepmp53kfep433/5Z/bVaXcc759YDfvY8b3otr/WV53kzQw/9DayeZHuzQDGLRvGKLsmYAT2p+sDxo+d5M4DrgL5JtzlNCZ9jN3ue97LneX94nvc1VR/YtipGu9OU8DmWGaneM63u9pkHfAJ8CzxVz+E9gCfrea2tnXOzgV+B/YBrkmxrVihm0She0SUYM1f9Ff53e+dcq0QamhFJnmN5tgU+jNm8TEo4Zhs652ZWdxmfm1bXeKoXU8/zjgOWpKpr41Fgfj2H7049Afc87xXP81oB7YHBwJTkWpodilk0ild0CcbsaeBk51xb59zywEnVjy+RVFuzIMlzzDjnjgS6Alcl0casSTBmY4F1gOWo+oB7MHBaci0tXOqjeT3P+9vzvFeo+gM1oLZjnHOtqepbH1fA630NPAPcn2Q7s0Qxi0bxii6hmF0KvAO8W33MCOBP4IfEG5yyJM8x59zewBVA97xbCxUliZh5nveF53lfep63wPO8icBFwP7FanN9Ur+YhixK3f3muwKjPc/7O4HXqiSKWTSKV3QNjpnneb95nneC53kreZ63KjALmBAhxuUo1jnmnNsNuAXoWX1xaAyS/L30yL21UDKpXEydc8tVTzVo6Zxr4pzblar0fEwdT6m3a8Q519s5t7Kr0pGqT8Sjk295ehSzaBSv6IoQs5WccytWx2xz4FyqRvhWhCLEaweqBh3t53nem8m3OH1FiFl351y76u01qTrHHk+63QVJYwgxVcPkXwJ+Bn4BJgL96jjWUXWDerl6Xu9SYDowt/r7UGDZNN6bYpaNL8UrEzHblqr7yvOASUDvtN9jxuP1AvAXMCf09XTa7zPjMbsK+L769/ILqrp5m6bx3jJf6N45tylwg+d5m6bdlnKhmEWjeEWnmEWjeEVXbjHL0j3T+lRM11AJKWbRKF7RKWbRKF7RlU3MMp+ZioiIZF25ZKYiIiKZpYupiIhITJHKLrVp08br1KlTkZqSbVOmTGHmzJmR5i815ngBTJgwYabneW2jPEcxixYzxUvnWFQ6x6IpNF6RLqadOnVi/PjxDW9VGevatWvk5zTmeAE456ZGfY5iFi1mipfOsah0jkVTaLzUzSsiIhKTLqYiIiIx6WIqIiISky6mIiIiMeliKiIiElMqK5KLiIhEMXnyZH/7mGOOAeCQQw4BoF+/fqm0KUyZqYiISEwlyUznzJkDwFdffQXAzTffXOOYvn37ArDBBhuUokkiIpHMnz8fgMGDBwPwzTff+PumTZsGwJNPPlnw6y299NL+9jnnnAPAwIEDAWjSpEm8xlYQy0h33313/7EvvvgCqCqmA8pMRUREKkLRMlPLRiH4JHfxxRfXefyQIUMAOOiggwC49tpr/X3LLLNMMZooFey2227zt48++uiFHt+5c2cAjjrqKAB69uzp7+vSpUvCrZNydMIJJwC551Y+56oqjm677bZAVfUg89prrwHw6aefAvDzzz/7+0477TQAnnrqKQDuuusuAFZaaaUkml6W7BpwzTXXAEH2H9axY8eStqk+ykxFRERi0sVUREQkpqJ181522WX+9hVXXLHQ4//66y8A7rnnHgBGjx7t7xs2bBgAu+yyS4ItzL4ZM2YAcPfdd/uPjRgxAoCxY8cCQbdSeJH3/Mf23Xdff1/v3r1rPFZJ9txzTwCee+45/zGLR32s6+3MM88E4Pvvv/f3/fvf/06yiZny008/AcHvHcCVV14JwPTp0+t83j777APA4YcfDsDee+9drCam6sQTT/S3hw8fDsApp5wC5L7njTfeOOd5zZo1A2DRRYM/sX/88QcQ/K2z2EPwe2m/1zvttBMAzz77rH9Mhw4d4ryVsmCxAfjoo48AmDq1qs58+PfYbsuE/zamTZmpiIhITEXLTFdZZZUaj9knC7uRD7D22msDwae28847D4DvvvvOP2avvfYC4IwzzgDg9NNP9/ctscQSSTY7U+xT/6hRo/zHLIb538PyH7NsFoJPumuttRYAa665ZoItTs+LL74IwJgxY4BgGgPAeuutB9QcrHD22Wf72x988AEQDLG/4YYb/H0bbrghAIceemjCrU7Pb7/9BgQ9FC+99FKNY7bffnsA1l9/fSDIBiA4pw477DAgyNqgsrLU8CAhGwhpf4eWW265SK9l2ap9D//tsvN3o402AuDdd98FoHv37v4x9negkgcl2UBUgFtvvbXO49q0aQNA+/bti96mQikzFRERialomeljjz1W47EDDzwQyJ32ks8+BYfv6c2aNQuAiy66CIDPP//c33f77bcD0LRp05gtzp6ZM2cCufdD27atWvDdPsHavatbbrmlxvPtXoO9DgRTluz/oLYCGuVo3XXXBYJ7pr/++qu/b+jQoQCssMIKdT7/l19+yfn3n3/+6W+H721VCouJZaThnqQddtgBgJtuugmo/XfLyrnZvb5evXr5++677z4gODfLmU1ZAejTpw8ArVu3LtrPs6kx2223HRDcN4SgsI0Vhgjfjy13VgAjPO3I/u6F//4Zm26ZJcpMRUREYtLFVEREJKai9RM8/fTT/rYNiLH6k/XZZpttAHj88cf9x8466ywAXn75ZSB3GL91Adj0mUrq+rABMuHh8TZAxrp5Tf/+/f3tjz/+GIBjjz0WgFdeeaXGa1fKwCOz7LLLAnDvvfcm8nrhrs2llloqkdfMkvAAK8j9fQ0PNKrLIotUfQ632yw2gBCC6UVbbbUVEH2gTpbY4LVSWX755QG48MILATjyyCP9fTbdy6bPWHd8JbBbUu+//77/WP5ASruFAzX//mWBMlMREZGYipbG2aRjCAowtGzZsuDnb7nllv72oEGDAOjRoweQOyDEMhH71GKDnCqBDeAoZCDH3Llz/e399tsPCDLU8Cc8m1x+8sknJ9bOchUepPTwww/n7DvuuOP87SOOOKJkbUrLG2+84W8XkpmaxRdfHMitu22/+zZFZty4cUk0sVGxAV3hXjgbeGSDvr799tvSN6xIllxySSCY8gK5AychqG0MwUoy66yzTglaVxhlpiIiIjEVLTMNr7QRLg2YzybmWoZpQ+5rY6uq33jjjTX2hVdhb0wuueQSIPde4aRJk4DaCzuECxU0VvYJNzwhPn9qzKabblrSNpXa1VdfDQQZkBUigGCaUZS1ha0ICARTagYMGAAEBSIsi5XChc9Dy0xtqqCNIYFgrEm5sgwzXPAjv2hDOFO1c8y+Z4EyUxERkZiKlpl27dq1xmM2Uuv333/3H7PSgjYa0MpqRWWTfW2U6s477+zva9WqVYNeM8smTJgABOUX6yt0H872t95661I1MTPs3LICFTbaNFxy0FiptihZWTnaY489ADj//PNzvkOQsf/3v/8FckdR5rMyjDbiHoL7p3b+2e9muIxoYxEu/lFb8QFjsxBslLSx9Z0h+D+yYvBTpkzx95V7Zmr+9a9/+dv1lRMcOXIkEPxts2I/aVJmKiIiEpMupiIiIjEVrZs3fCP5rrvuAoJJxuG1IhdbbDEgd9J3Q9ikX5saE16RwerW2uozlbDSjA3wsoEf4Rqe+ZOdw3WSn3nmGSAo/mDd4pW2vqmdDxAUD7D6n/X5+uuvAdh99939x2xt3nD92UphtWfDAwYPPvhgIJhiZe/bCgkArLrqqkCwqooNjoHgnLJCIv/85z+BYAAhBCuwVIrZs2cD8MADDwDBVKNHH320xjG1sfPNClzYv8O3ZawmcHglm0oTXrPVpu/ZYLkw+z21WxDh3/e0KDMVERGJydV3Uzxf165dvfHjxyfagP/9738APPTQQwD8+OOPQO4n3aTYkP/wROhCJ/127dqV8ePH11w8tP7nJB6vutgUGQgGfNgAhXCmav/f+YOULGMF2HXXXRNpk3Nugud5NUei1SOpmIVXFlpjjTVivZbFykrL3XHHHUBxBilFjVkxzjEbVGTn1IMPPgjkFl2xNV5t4Itl7xCcP/aYFQr54Ycf/GPCk/PjSPMcs7J+EId7loMAACAASURBVPT0fPrpp7FfNyw8sMayLxvA+dVXX/n7rJxmIbJwjhXCMnm7FoQHUs6bNw8IBm7ZPltZB5L7/Sw0XspMRUREYko9M833999/A7ml3ozdaw1nWvlFtG34uBXghtxSe5A7bebKK68EFv4pJuuZaZhNbp42bRqQe8/0kUceAYLCDvb/v+222/rHNHR6Ur40s4bp06f723VN7QgPw88vZn/55Zf72y+88ELOvvbt2wO5cbXsK64sZQ12blhZSlvPE4Is086xMPv9tPvwds6F42XjF+JK4xyzAh+rrbaa/5hNs7L3VVvRj27dugGwYMECIHd9XbvXan/3rrjiCiBYfzisRYsWOcdGlaVzLIpwWVX7G5VfbKVdu3b+9nvvvQcEa0A3lDJTERGREtHFVEREJKbUF/+0LkmrrWurxdgw8LDaHst37bXXArmVQ6xG6MSJE4FgXUAIKo6E13Msdza4w76H1/476aSTgGC6wvDhw4HcwRRDhw4FctdILTfWFQvw9ttvR35+ePrU9ddfDwRdcdaFbFNHAJ5//nkAVl999eiNzSjrrrXpV2+++aa/b8aMGUAQi/BaxTaYLX/NXOsuhuS6edNglZysRi7AbrvtBgS/T1GdeOKJOf+2wZLhv2PhynGNUfg2gVXnCq/uBPDdd9/523GnW0alzFRERCSmVDJTq6sIwcRcW5vv/vvvB+J/cg2vh/rKK68AQYYWnjZhK4jYp2n7hFnp8tc6DQ/qCk/gb6zC589mm20GBKufPPHEE0Du4BsbkFNJmWl9bFCHfd9xxx39ffa7dOihhwLB9Ldw74fVRy5HpVhH1AZW2tSPsAMOOKDoPz/rbJpaligzFRERiSmVzDQ8pNs+5dnQchtOb9kkwBZbbBHr59kq7rbmZzjrsKHVNkWm0jNTu6dsq87Y9Acr+QiVswJFUpo0aQLAiBEjgOActX9DkIWNGjUKiF8oohLYfWe7f233AaVuVozA7gWGp8ZYL0C4dGg5eemll2o8tt122xX8fCsLC0FBkPypnVGmeiZNmamIiEhMqWSm4YLXVnz89NNPB4JPFla8IUm2nqpNmg7LYh98XDbiMlyA4JprrgGCe6T2aTdctEHqt8suuwC5mamVbrRiGMpMa8ovjFFJbN1S+7tlvRmFsuL1Vvzjyy+/BHLLBNq9ZxtdXS7sb3x4HIz9vQmXmMxnYxMsow0vkGJrutrfMSu6Y88BWH755WO3PQplpiIiIjHpYioiIhJT6kUbrDCAFU2wOqiHH364f4zVtLTh9J07d17o69pAG4Bbb70VgM8++wxI9yZ1Kdi0FxsoY12PELx3m1BfroMZ0mBxvfTSS1NuSXmwbrnRo0cDwbqy5c4Gm7388sv+Y/YeL774YgAuuOCChb7O66+/7m9b/WgrYmPC59omm2zSsAanrLZ669ZlXcjqYPkrXUFwy8AGjvbs2RPIrXdcaspMRUREYko9M7VPGI8//jgQDAQKT4weNmwYEJTqshKA9bEBAQtjqzucd955hTU4ow477DB/2wbG2Go54U90tvJCQ8ueVTqbimBThyAY1GBr7n799dc1nteqVSsg2rqSle6LL74AgjJ4Sa2Tm7YjjjgCgLvvvtt/zDJTyyRtYM3ee+/tH2Pl7exv3cMPP+zvs7U77XfVVr3q3bt38m+gxGwwVngAmr3fQnTo0AEI1tCFoNjP9ttvn0QTE6HMVEREJKbUM1PTsmVLIPg0e+edd/r7rMSgFaq3odZR2T2b8Cfkfv36AdnOKMLrsYYzUAiy0PB9YPt0u/LKKwNw9dVX+/vCawI2VnbvMxwzu8f+ySefALn3w+oSnv5i98riFhipJOEpWRBkGJVi8ODB/vbZZ58NBKUUhwwZkvO9UPZ3z+7LVoIVV1wRyJ1K9s477+Qcc9111wHB+BgIeikHDhxY5BYmQ5mpiIhITLqYioiIxJSZbt58dpM/vG1r1YWHWFu9RuseGD9+PJA7fcaqili3Z/PmzYvU6uIId5fZ4IXahosbW2fz5ptvBoJ1TRuTcAUtuy1w/vnnA8Hgq6hVtmwlj4suugiAgw8+2N9n9Z8l8O677wLl+3u3MFZ1B4JbUbbmpnVp2u9rbcIr5/Tq1QuAtddeO/F2ZkW4Dm9+Td5y6cqtjzJTERGRmDKbmdbGai2Gay4OGjQo55gePXqUtE2lYDV2IchIbUUOW3v0rLPO8o+xYg2NWbj34oEHHgBg+vTpQP0Z6UorrQQEQ+8hGNp/yimnJN7OSta6dWsgmDZSydm7TfuwXrRwz5o0DspMRUREYiqrzLSxCq8vaqUBbeUSG5IvuSwrAjj11FNzvkvywmuVrrLKKkAwBW311VdPpU0ipaTMVEREJCZlpmUgPIG7kiZzS+WwnhKAzz//PMWWiKRDmamIiEhMupiKiIjEpIupiIhITLqYioiIxOTCK2cs9GDnZgBTi9ecTOvoeV7bKE9o5PECxawhIsVM8dI51gA6x6IpKF6RLqYiIiJSk7p5RUREYtLFVEREJCZdTEVERGJK/WLqnFvDOfe7c+7uAo591jm3Sz37mznnPnHOTU+2ldmimEWjeEWXRMycc62dc3c6536o/rqgKI3NgITi9bRzbk7o6w/n3MTitDh9CcWsuXNuiHPue+fcj865kc65lYrT4vqlfjEFbgTeWthBzrkWwMbAS/UcdhrwQ0LtyjLFLBrFK7okYnY1sATQCdgUOMw5d2SCbcyS2PHyPK+753kt7QsYBzyUeEuzI4lz7GRgC2A9YEXgZ+D6BNtYsFQvps65XlS9+dEFHL4j8KrnefPreK1VgEOBy5NrYfYoZtEoXtElGLOewCDP8+Z5njcFuA3om1hDMyLJcyz0mp2AbYDhcduXRQnGbBVglOd533ue9ztwP7B2ci0tXGoXU+fcUsBFwD8LfEoP4Ml69l8PnA38FrNpmaWYRaN4RVeEmLm87XUa2LRMKkK8zOHAy57nfdnQtmVVwjG7DdjKObeic24JoDfwdPxWRpdmZnoxcJvneV8VeHx34Knadjjn9gEW9TzvsaQal1GKWTSKV3SJxQx4BjjTObekc251qrLSJRJoY5YkGa+ww4FhDW1UxiUZs8nANOBr4BegC1UX6pJLZQk259wGwE7AhgUevy7wS23Br+5PH0TVp5eKpZhFo3hFl2TMqp1EVTb/KTALuA84OIGmZkIR4mXHbQ0sDzwcu5EZU4SY3QwsBiwLzAVOpyoz3Sx+a6NJaz3TblQNSpjmnANoCTRxzq3led5GtRxfX5q/RvVrvVz9Ws2AVs6574DNq+/VVIJuKGZRdEPxiqobycUMz/N+pKrbDQDn3GXAmwm2N23dSDBeIUcAj3qeNyehdmZJN5KN2frAOdXnGs6564GLnHNtPM+bmWTDF8rzvJJ/UdXVs3zo6yqqPoW1reP4scC2dexbNO+19gW+qd5uksb7U8zS/1K80o1Z9f7VqMoYmlDVVTcTWDvt95nVeFUfszhVA3N2SPv9lUPMgDuAR4BWQFOqxjR8ncZ7SyUz9TxvHjDP/u2cmwP87nnejPxjnXOtqOoHH1fHa/0FfBc6/kdgged539V2fLlSzKJRvKJLMmbVNgauAVpTdW+rt+d5Hyba6BQVIV4AewOzgRcSbGpmFCFmpwLXUXUroRnwAbBPkm0uVOYL3TvnDgT29zzvwLTbUi4Us2gUr+gUs2gUr+jKLWZZKNqwMD9TNflbCqeYRaN4RaeYRaN4RVdWMct8ZioiIpJ15ZCZioiIZJoupiIiIjFFGs3bpk0br1OnTkVqSrZNmTKFmTNnuoUfGWjM8QKYMGHCTM/z2kZ5jmIWLWaKl86xqHSORVNovCJdTDt16sT48eMb3qoy1rVr18jPaczxAnDOTY36HMUsWswUL51jUekci6bQeKmbV0REJCZdTEVERGLSxVRERCQmXUxFRERi0sVUREQkJl1MRUREYtLFVEREJCZdTEVERGLSxVRERCSmVBYHr83bb78NwL777gtUle+L49lnn/W3u3TpAkCHDh1ivWYW/PDDDwAceGDVEn9bbrklAP379/ePSar01+zZswEYO3as/9huu+0GQNOmTRP5GeWoV69eAOyxxx7+Y4ceemhazREpe+uttx4AEydO9B/bfvvtARgzZkwqbYpKmamIiEhMupiKiIjElJlu3lGjRgEwf/78RF7viSee8Ldvv/12AO6///5EXrvUfvrpJ3977bXXBoIu2Hbt2gHJde2GX3ujjTYCYObMmf4+K3i9xhprJPbzysWCBQuAoNtprbXWSrM5mfDHH38AcN111/mPXXjhhQAsu+yyAHz//fcAPPfcc/4xW2+9NQBTp1bVEL/33nv9fWeccQYAiyyiz/qV7pRTTgHgww8/BMC5YGGubbfdNpU2NZTOVhERkZhSz0z/+usvAJ566qlEXze8ZNp//vMfAObOnQtAixYtEv1ZxWIZoQ02Apg1axYAxx9/PADXX3994j/3kksuAeDLL78EYOjQof6+xpiRmnfeeQeAGTNmpNyS9FmWPnDgQAA+/vhjf98NN9wAwEEHHQTAcccdB8Bqq63mH2O9LTvttBMAv/32m7/v6KOPBqBt20jLlCZiwIABAGy22WYA9OnTp+RtaAzsvLnxxhsB8DyP/2fvvsOkqLI+jn+vKJJMBFFQQMwZBQED5qwIKroYMOe4Zsy+KLrmxBpRDJjFCOgaUdTVFcwBAwoYQEVBVIxY7x/Dqbo90zNMTXV3Vff8Ps8zzxRd1T23L9VddW44F2CbbbYJjzn77LNrff7NN98MwMknn1zrMfa9accWmyJTERGRhFKPTJ9//nkAXnnlFSDqL0nqhx9+CLetPX7u3LlA+USmNl1o3LhxNfadc845Bf1b7733Xrh92WWXAbDrrrsCUYRRrj7++GMguou1aL5z586JXnfttddOVrAyM2fOnHDbIrZlllkGgIsuuijc17t375znHXjggQC0bds2fMz6wywiffLJJ8N9aUSk5oYbbgDgoYceAqJxAxBN30iLfUZHjhwJ5H5XLrXUUqmUKQ6/9eKuu+4CYN68eUA05qNv377hMU2aNMl5/o033hhuH3/88UDUZ29sOg3AgAEDClDq+lNkKiIikpAupiIiIgml0szrZ7mwbDIrrbQSAGeccUZB/oY/NabcWJajUaNG1dhn03wK1RRmTUd+x7+xbFSLLbZYQf5WWl599VUAHn/8cQD2339/IH4z76effprz744dOxagdOXDb4r9+uuvgWgAybLLLlvr8/r06QPkZrKxgYfWrLrWWmsVtrANtMQSSwDRIDN/Op19R7Vo0aLo5bBuKn/K0JAhQ4BoYOKMGTPCfbfddlvRy5SUdRtBNJByhRVWAGD06NFAlK3OZ+eITaOBqHnXmn4tG5n9/0Fp/p98ikxFREQSSiUyHTp0aLhtg4KsU71Vq1aJXtvu6F544YXwMX8icDk46aSTgKhO/EEQe+yxR0H/1ksvvQTk3uXagJFKyTdbPbdnQyNKuwtecsklgdz/l8bgo48+CrdtAFFdEamx1o9+/fqFj9nnvFOnToUsYmL2mdtll10A+Ne//hXus5aJwYMHA9HgK4AOHTrE/lvTpk0Lt//3v/8B0RRB+/6y6Wn5vPzyy7H/ZhpsAKC1uPkOPvhgIH9Eau6//34gN6GPfQbXXXddoH7nYbEpMhUREUmopJHpgw8+COQmaLB+iA022KAgf8MSDvjR6Oabbw5EdzNZZ2W3334k1bRp00SvbVMRLrzwQiDq8/Lry/ply9lPP/0Ubj/77LNANMWnZ8+eDXpN6+ezNHcLL5z6zLKSOOWUU4Dc1YPGjx9f7+dfd911QNQKBTBixAgg/ekm1dmqSPbb0pxC9P1l/Xv+Z9G2LUK1KCpfS5IlrLjjjjvCx/zztb769+8f+zlpsFSTs2fPDh+zVoq6ki4MHz4ciKJ23+WXXw40/LNcDIpMRUREEirprfUDDzwARGn9IErflZStf2qj3/yo4ayzzgLKdw1OuxMG2HbbbYEoyq5P/flJH2zbRriaQvfFpu2DDz4It7/88ksguouNm0Dd7qht0rn9H1Q6G8l6zz33AFHfF9TdQmLjFmxkvqWjtLEAUPoJ9fVl3xvWeuantLM+cxtN+9tvv9V4vr8oBEQtZQtiI11tDEO+lJVWNkuQceihh9brtdMyefJkAO68884a+2yGgJ1Hlrxn4sSJ4TG2YIK1aCy33HLhvo033rgIJU5GkamIiEhCupiKiIgkVJJmXlsfs3rTIkQrSiRlTUnWPOKvNbnlllsW5G+UiuWdtCkdNkEeoiHztsrCo48+usDXs2Oh5jQhW8nDBiRVCmsu89lAtLjuu+8+IGrCK7d1FuOygVaW+9WaKvNNgq++xitEyQVs6sdVV10FwHHHHVekEhfP+eefH27vuOOOQHQ+3H777eG+Zs2aAdEartbNkG+Qmk0922qrrcLHbEBW9YFIfteUNYVutNFGDXkrJWdJUvINrvrqq68A2GGHHYBoQJs/SK06666BKEnD9ddfD+TWZVoUmYqIiCRUksjUhonbncVee+1V8L9hnd0mK+nJGqJ79+5AlHbxrbfeCvdZSrdLLrkEgKWXXhqIUuTlM2jQoHC7+lQEu8v115osZ3au2ZQfgNatWwM1U+B988034TF2R+wn+zB+ZA+5a29WIjvv/vzzTyCKAvzIwAb82eoflvINokElltJzu+22K26BS2TDDTfM+W0Rt89Wv7Ko3M49n63heuWVV4aP+VNwfBblQ/lEpPVhUXZDWQKNY445Boha84444ohkBUtAkamIiEhCJYlMbRh0t27dgNxE9zaMPt8dXH1YiiqbdmOyOHQ6Lluj0F+jz7Yvvvjier/OZ599Fm5blGX/F7Z2aaWw6Qr50rDZWok2NcbvV7f1FK1fzPfMM8/kvPaZZ54J5K7Pud9++yUtemZY/58lI7dFEN5+++3wGKsvSyxuz4FonddKiUjjsOixrijSPoN1LcZh51ahpg5mlbXCNW/eHMg9x6yv1c4nf0qbHWcpLq1f30+m3759+2IVOy9FpiIiIgnpYioiIpJQSZp5LYS3PLyW4xJgp512AuDEE09c4OvY6hP+YKOpU6cCNad8xM1yU8n8QQxWTzaAqVDrombFoosuCsAqq6wSPmZdAZaRxwZr2eCtBbGVTb744gsgmq7gD7qppGZeW8HDBshYVjH/PLKBH9bdMGnSpHDfJptsUpJylivLpJUvv7FlNnvooYcAWHzxxUtXsAKzJlc7nyxHNkRTWexcadmyJZCba3fChAlANNDLX6XpkUceAaLrhg0uvPnmm8NjLPNdqeiKIyIiklBJc/Oed955QO5UA8s7O3DgwAU+36IoPwqtngvT2MToxswGZfmTy+1O1yaXVxobCPP666+Hj1kSgjiD3GxSOUSrfNigLatPa3GpVJZQJV9iFVsJxNb77N27d7gvzuC4xihfvl4bpGnRfyVE9507d875XZ8BaXUNGrLBbhC1Lo0ZMwaIWjstfzIoMhURESk7JY1Mre3cVk4HePPNN4GaSRfyybfShN2hjBw5MufxSo8a6uOJJ56o8Zj1Ufv9D5UoaV+TJccA+Pnnn4Go7rK2BmepWJ8xROtQ2vQt6+OD8l2dqdishcMfM2IGDx4MRH3RjdXRRx8dblvUWRdbo9jq1KZzATz11FNA6VZ5UmQqIiKSUEkj03zWW2+9nN9xde3aNe/jfmIIm/Tb2FhkaiPloO6V7SViUYTPT57RmMybNw/IXTBitdVWA6K7/2WWWab0BSszNoLe+vB9mn1QO1tPOB8bx9CqVSsgakWC3GQ1paD/QRERkYR0MRUREUko9WbepGyaTfWVPRpr0y5EyQRmzJgB5A43r/SBR8Vkq6E0Ntdeey0A06dPDx/zm9Okdm+88Ua4XVcebJsa09j5q31Zkh+bmmVJewDOPvtsIFrtql+/fkC0ilEaFJmKiIgkVPaRqSVwqJ5OsDGzyNTqJN9KKLYigw20sZR5ImbcuHFANPndpm9I/fnrBNtgyU8++aTGcTaQprFbbrnlwm1bm9TSgPprFNtgQGtps3WM06TIVEREJKGyj0xtjUmjZA01Lbxw9N9syS0sibn1UfgpBwVeeeWVGo/Z2ol9+vQpdXFK6o477gDglFNOAaB///6AItOGaNGiRd5tiBZlgNy+QqliSextPWE/kcqmm24KRGksX3311RKXriZFpiIiIgnpYioiIpJQ2TfzjhgxAojWATznnHPSLE4m+Wv8DR8+HIBDDjkEiIaYSy4boOWzPLSV7tJLLwWiZkk7f/zuAqmft956K9x+++23c/bZep9Q3uuWFpudf3ZeQrRqURaad40iUxERkYTK/lZzgw02AOCEE04AcvOHNlY2yf7cc88Fos56gCOPPBKIoqzGmohgQbbffvtw23Ib77DDDmkVJxUHHXQQoEF9xbL33nunXYSy0LFjRwBOPfXU8LG///4bgGHDhuUc60f7dm0oFUWmIiIiCZV9ZPr444+nXYTMsakbzz33XMolKV8nnXRS3u1KZaknAU4//XQABg4cmFZxKoa/qlWvXr2AaEUrP0GBLFiHDh3Cbesztd9ZoMhUREQkobKPTEUkOX89UvXlFU6bNm3C7TFjxgDw3XffAbDqqqumUiYpDkWmIiIiCeliKiIikpCaeUVESqB169Y5v6WyKDIVERFJyAVBUP+DnfsOmFq84mRa5yAI2sV5QiOvL1CdNUSsOlN96RxrAJ1j8dSrvmJdTEVERKQmNfOKiIgkpIupiIhIQrqYioiIJJTaxdQ5N84595tz7uf5Px/V4zlPOee2zfP4ec65P73X+tk51zXfa5Qz1Vk8qq/4Clln8/et75x7cf5rfeOcO77wpU5Pgc+xfzrnPnPOzXHOfe2cu9I5V3HTFyu1ztKOTI8JgqDV/J86c2s551oC3YEXajnkPu+1WgVB8FnBS5sNqrN4VF/xFaTOnHNtgSeBG4E2wErAU0Uob9oKdY49DqwfBMHiwFrAusBxBS9tNlRcnZXTXc9WwMtBEPyedkHKiOosHtVXfHXV2YnAf4IguGv+v38HPixZybKp1voKgmCy908H/E3VDUhjVxZ1lnZkepFzbqZz7mXn3OYLOHZHYEwd+/s6535wzr3vnDuycEXMHNVZPKqv+ApVZ72BH5xzrzjnvnXOPe6c61TQkmZDwc4x59zezrk5wEyqoqwbC1fMTKm8OguCIJUfoBewGLAosD/wE7BiHcdPBZavZd8aQAegCbARMB3YK633pjrLxo/qK/U6+xiYDWwANAOuoSrCSP19ZrG+qh23MnA+sEza71F1Vs/3lXbFehXxJHBsLfvWBt6N8VqDgVFpvyfVWbZ+VF+lrTPgbWCE9+82QAAskfb7ymJ95Tl+IPBQ2u9JdVa/n7SbeX0BVW3e+Syo+S3Oa1US1Vk8qq/4ktTZO/Of778WdbxeJSjkObYwsGLiEmVfZdRZSnciSwLbUdX0szCwD/ALsGotx78IbFrH6/UDlqLqP6Qn8BWwf9p3XKoz1Vc5/RShzrYEZgHdgEWAK4Hxab/PDNfXIcDS87fXAN4Hrkj7farO6vneUqrQdsDrVLWVzwZeBbap5dglgO+Ahet4vXuA74GfgUnAcWmfNKoz1Ve5/RS6zuYfd+T8G49ZVE1jWGDfV7n8FOEcGwF8M//iMgW4FGiW9vtUndXvJ/OJ7p1zewIDgiDYM+2ylAvVWTyqr/hUZ/GovuIrtzrLUp9pbWZT1Twk9ac6i0f1FZ/qLB7VV3xlVWeZj0xFRESyrhwiUxERkUzTxVRERCShWLl527ZtG3Tp0qVIRcm2KVOmMHPmzFjz4xpzfQFMnDhxZhAE7eI8R3UWr85UXzrH4tI5Fk996yvWxbRLly5MmDCh4aUqYz169Ij9nMZcXwDOualxn6M6i1dnqi+dY3HpHIunvvWlZl4REZGEdDEVERFJSBdTERGRhHQxFRERSUgXUxERkYR0MRUREUlIF1MREZGEYs0zLaWJEyeG2w8//DAAo0aNAuCjjz4K91luYeeq8il0794dgNVXXz085vTTT6/xmIiU1l9//RVu27zFN998E4A33ngj3Ddp0iQAVlttNQCOOuooANZbb72SlLMQevbsCcAyyywTPrbBBhsAsOuuuwKw1lprlb5gUjSKTEVERBJKJTK96aabwm27Cx0/fnzOMX5kalFn9SgU4PDDDweiu71tt922CCWuHE8//TQQRfn3338/ALNmzarX8xdaqOr+67XXXgMalhkqKwYNGhRuT5s2DYhaLzbZZJNwX31aNNq2bQtA586dC1nEsvbnn38C8PrrrwNw2WWXhfustakuL730EhB9F/jRa1Z99tlnALz77rtA9N4h+uxdcsklAFxwwQXhvv322w+ApZZaqiTlLKWnnnoKyP3/s//bMWPG5Bx78cUXh9unnnpqCUpXOIpMRUREEtLFVEREJKFUmnmtaRaiJtsWLVoAUZPaP//5z/AYG4hgTWm77bZbScpZru677z4AHn/8cQDGjh0b7ps9ezYQNZmvvPLKABxyyCHhMb169QKiARKXX355uO/mm28Gombicmzm/e6774CoqQlg6tSpOY/5XRG1dTPYvwE23XRTAI477jigcZ+jNkDQPsNPPvnkAp/Trl20KEf1gTnDhg0rYOmKq2vXrgBsv/32ADzyyCPhvt9++y3nWP877plnngGgf//+AOyzzz4ANGvWrHiFLYLp06eH2wcccAAAzz33HJA7AK02/nfNN998A8D+++8PwDrrrFOoYhaFIlMREZGEUolM/bt2u3OziNTvsJcFs076a6+9Nnzs999/B6LIadVVVw33bbfddgCccMIJQDTdYJFFFqn1b9gwf4BPPvkEyB08UW5ssJFFowA33HADAIcddhgQRa8QDZaxFhIbNOez8/fCCy8EYI011gj3DwxvBwAAIABJREFU2fMqkUUb55xzTvjYv//9bwDmzJmTc+ySSy4Zbh955JEADBw4EICll1463OdPJylXw4cPB3Jb4SzC+uGHH4DcSG306NFANFjHItuOHTsWv7AFtOWWW4bb+T4npl+/fgD88ccfADzxxBMAfPvtt+ExV1xxBRBFu3fffXdhC1tgikxFREQSSiUytSgAouHSFiVY1NCpU6fSF6wM3X777UBuf8yee+4JwMknnwzAuuuuG+5r2rRp7L+xxRZbhNv77rsvAE2aNIlf2Izxp1hV5/fhWbRqrH80nzPOOAOo7GjUZ+/30ksvrfUYi7L8Yyo9YUGbNm2A6L0DfPzxxwCsv/76QDSNxjd06FCg/CJSc9JJJ4XbNt3OklWsvfba4T6rn7///jvnWPt+gaivvX379kUsceEoMhUREUlIF1MREZGEUmnm9ZvQDj30UADOOussAGbOnAmombe+Nt54YyA3o8xOO+0ERM0rSa244ooFeZ2s8ae2FEqfPn0K/ppZ4Q+Ysc+rn9XIWFfC0UcfDURNl82bNy92ETPDsj+98MIL4WNDhgwB8jfvmnLPoOVPsasPy6hmzb7+oEBTLl0CikxFREQSSn3VGOuAtijhgw8+yPl3Pn6uVEv20NjYYAbrpF9hhRXCfZanWPL78MMPgboHIElNFo1Cbg5VgC5duoTbNk3mwAMPLEm50vL111+H25bswz6P9vl8+eWXa32+30J37LHHAnUPbqtEkydPBqIpNTYAFaJWnoMPPrj0BWsARaYiIiIJpRKZ+hPib7nlFiCKEmxisx+ZVk/f5kdelnarsaVvs+lFv/76K5A7BH+xxRZLpUzl4qGHHgKK02daSayP1Ka/5OsfXXTRRQG45557wsd69+5dgtKl5/vvvwdgpZVWCh+zz2FdLBnFhhtuCOQmuujWrVshi5h5t912GwCnnXYaECVraNWqVXjM2WefXfJyJaHIVEREJKGSRqYWkfr9AjZ6q3v37kD+9SSNJVn318WzKMOiV0tHWOn9qtXvhFdZZZWUSlJ+LIWl32d60UUXAdE5ls/pp58ONJ5WkDvuuAOoOyGDrdFZ6dGoz8Z51Cca9aNXG9nboUOH4hQs4/yRuueeey6Qmz4QchPM2MIm5UKRqYiISEK6mIqIiCRU0mZeW0XA1jsE2H333QF44IEHFvh8y5FqiR0ARo4cCURNd5aowF+1w17bb/otd2PGjAGiwUa2DqLUzla6yTfwqK7BSHa+2blq0x9sBZ5KY9M8/DyrkJvX+brrrgPyd8dUOhsk4w+EtFVfLFmDWXjh6CvWBg3aZ9Vy9DYWtmYr5E6B8flTiTbaaCMgf25nv/k8KxSZioiIJFTSyNQm4VoHfkP5HdO2Wr39vummm4DcgSSbbbYZEK2ZZ4OdytHPP/8MRGtF2lql9jjAe++9V+vz7Y6uWbNmxSpi5liSBks0YAOP/CQExx13HJB/0INFprbmpk3fev7558Njyr3Vw4/MbT3S2bNn5xzTsmXLcNvWzJ07dy6QmyrQUsRVKnuvNvgRooFYO++8MxCt0+mv6Xn++efn/P7Xv/4V7rN1iSs5kYg/SHL8+PFA9F1ldWn1CNFKWNbqOGHChHCfpV20lsjBgwcD6a4wU9lnvYiISAm4OBPXe/ToEfh3B1nm96vaVBxb4d76e6D+0xx69OjBhAkTYt02FqO+nnrqKaDh/XXrrbceEE3z6Nu3L1CcSNU5NzEIgh5xnlOMOjviiCOAqNXC6s5aKurLItkLL7wQyF2Xt/qapw0Vt84KVV+//PJLuO1PnK8vi+whihKWXXbZxOVakKycY9Vdf/31AFx11VXhY5ZiMJ8777wTiPoHizktJK1zrD78yPT//u//APjkk0+AmtNo8rn11lvD7YEDBwLJF1iob30pMhUREUlIF1MREZGEUl81plj8ZhJrjrOh/tbsB9EQbRvAlHW2Oow1VS6xxBJA/jVHv/zySyA3Y9Sbb74JwJ577gnAXnvtBeQ2j1Ta4CRbM9cGd9gAkLhsKoRlS6okfp7YhrjmmmvC7WeffTbnd5qDQtJy5JFHArD33nuHj9n30HnnnQdEA2wABg0aBEDHjh2BqJnYumEai2222abG9ttvvw1EXVMAzz33HBANhDMHHXRQuP3oo48C0ZS4Yq+LqshUREQkoYqNTH02AMkGnPi5gS1aLZfIdOWVVwaixAH14ecQtfVihwwZAkSrffhTO8pttYYF6dSpExDd7TfUiy++CFTmajP+wA+z+OKLAzB8+PBan2fTg/y6ff/994Eot+8pp5xSsHKWG2s5gmiFlAEDBgC5g5NGjBgBwFdffQVELUd+EoPGluTBWL7esWPHho/973//A6IEQFdeeSUQtbxBFJm+9tprQDTlC4qTX1uRqYiISEKNIjI11o9qySMgd1J1pfKHhtuailOmTMk5pl27dqUsUtH5E+otgUfcqTDV5VttppIdcMABAOyxxx61HtO1a1cgf9T/+eefF6Vc5c7GN1x77bXhY5b8wsYuWH+qH4011sg0n549e+b8tnPUb1Wz+p0xYwYAkydPLmqZFJmKiIgk1KgiU0srZxEG5CbEr1S2jiJEk+vfeecdIIrS99lnn9IXrIj8EbdJJ8DbOrzWZ2qRqd/CUYn89IG1sQQWkox9Lv1R9ZA7El9qZzMQ8iXD92dvFJMiUxERkYR0MRUREUkolWZeG8YM0cCXfffdt2h/b+rUqQCceeaZQG4eUr8JtBzZ6hT+WpM2mMFyW/pDwu299+7dG4ArrrgCiNZFLXfWJOvnZrakDQ15HYAdd9wRqLnaTLmvFBOXv1anTfN4+OGHaxxniQfsmMZg1qxZAFxyySVAtEKKP43q008/BaJEDI899li47/bbb8/7uj16xEo7LHUo9pQ2RaYiIiIJlTQytekKligB4PDDDwcaHplaBFH9Dtn/t3XiWxRsKzQArLbaag36u2n56aefgGjIvA33nj59enjM6NGjgWj6i58e0FKZnXjiiUDlRKTG/o9bt24dPlaf1SaMDVKzVgyAiRMnAtE6uP4KKZXCX4Xo3XffBeDuu+8G4NVXXwVyk3/YY/kMHToUiNacbAxs+tkzzzwD5K5VWl190lH26tULiL4fpW42lcj/3FqLnCXO6NatW1HLoMhUREQkoVT6TP226xtvvBGAUaNGAVGaJ/8YS6zQpk0bIHdqix1n/Vn2b78/y6Z9nHHGGUBx1wospHnz5gFw+eWXh49Zf51F1LZGop/weaGFqu6RrF/UX7/V1jOtdGuuuWa4fcsttwCw9NJLA1HCer/1Yvz48UB0bvn96rvvvjsQJSYol/MnDn+Ky7hx4wCwNSxtzEE+lgTEj7b222+/IpQw26z1xyIjW0zB0t1B7jlVnX1mLRm7JWe37zzJZSkCq6cTfOutt8Jj7P/E1oC2BA/FoshUREQkIV1MRUREEippM6814fornvhNthA1vfmDRixLkTXl+p3y1uRmTXfGH1jUokWLxGVPg63f52f1MDZIZJFFFgFymzBsSsz2229f7CJmlr/2oZ1vlgnFzh8/x651D9g56meEKsYKE1lj5xHAYYcdBkT18/rrrwO50zSsu8C6HWxlnsauf//+Ob9tlSaIVoKxVXWsiRxg5MiRAGy11VYlKWc5GTZsGBB9r0E0ELP6eqa2wgxE15YuXboUuYRVFJmKiIgklMoAJH8Yvr8NydecrCQbb7wxAF988UX4mA0GOf7444HoDnjRRRctcemyzR+AZgNpbPUYG2zkt2ZYnl1r0SjX1oxCsCQXDUl2Ibn83N/vvfdeiiUpXz///HPOb4BBgwblPdYGbgG0b9++uAWrRpGpiIhIQo1q1Zhy069fv5zf0jDWn2fTFUSkfAwePDjnd1YpMhUREUlIF1MREZGEdDEVERFJSBdTERGRhHQxFRERSUgXUxERkYRcnNXHnXPfAbUvIVHZOgdB0C7OExp5fYHqrCFi1ZnqS+dYA+gci6de9RXrYioiIiI1qZlXREQkIV1MRUREEtLFVEREJKFUL6bOuYHOuQ+dc7845yY75/os4PibnHOH1bKvq3NutHPuJ+fcTOfcJcUpdbpUZ/GovuIrZJ15xzznnAuccxWXD7xQ9TX/dT5yzv3onPvWOXe7c27x4pU8PRV5jgVBkMoPsA1VI8R6U3VR7wh0XMBzpgHL5Xm8KTAZOBFoCTQD1knrvanOsvGj+kq3zrz9+wAvAgGwcNrvMav1BSwPtJ2/3Qq4C7gm7feY5TrL0jmWZoW+Ahwc4/h1gHdq2XcYMD7tk0R1lq0f1Ve6dTZ//xLAx/O/OCvxYlrQ+vKOawXcAYxN+z1mvc6yco6l0szrnGsC9ADaOec+dc596Zwb5pxrXsfTdgTG1LKvNzDFOffE/Oa3cc65tQtd7jSpzuJRfcVXhDoDuBC4HphRwKJmQjHqyzm3iXPuR+AnYHfgqoIWOmUVfY6ldGfSgao7iAnAskBb4GVgaB3PGQ/0qWXfU8CfwA5UNcedAnwGNE37Lkx1pvoql58i1FkP4C2q1k3uQoVFpoWur2rHdQTOA1ZJ+31muc6ydI6lVaFLzX/T+3uP7Q68WcvxSwLfAU1q2f8o8Lz3bwf8CKyb9smjOlN9lctPIeuMqr6w/wGbzf93JV5MC3qO5Tm+N/BG2u8zq3WWtXMslWbeIAhmAV/Of+P1sR3wbBAE82rZ/06M1ypLqrN4VF/xFbjOFqcqarjPOTcDeH3+418uaORmuSjCOVbdwsCKDSlbVlXyOZbm1JgRwLHOuaWdc0sB/wRG13LsTsDYOl5rJNDbObf1/Db5fwIzgQ8LWeAMUJ3Fo/qKr1B19iNVTXrd5v/sOP/x7sBrhStu6gp2jjnn9nHOdXJVOgNDgWcLXuL0VeY5lmK4vwhwHTCbqo7ja4BmeY5zwHRg6QW83m7Ap8AcYBywZtpNGqoz1Ve5/RS6zrzju1BhzbyFri+qLp5fAr/M/30T0Cbt95jlOsvSOZb5RPfOuZ7AsCAIeqZdlnKhOotH9RWf6iwe1Vd85VZn5ZJO8Ny0C1CGVGfxqL7iU53Fo/qKr2zqLPORqYiISNaVS2QqIiKSWbqYioiIJBQru37btm2DLl26FKko2TZlyhRmzpzp4jynMdcXwMSJE2cGQdAuznNUZ/HqTPWlcywunWPx1Le+Yl1Mu3TpwoQJExpeqjLWo0eP2M9pzPUF4JybGvc5qrN4dab60jkWl86xeOpbX2rmFRERSUgXUxERkYR0MRUREUlIF1MREZGEdDEVERFJKNZo3mL6/fffAdhoo40AePPNN8N9u+yyCwCPPPJI6QtWJvz6OvvsswEYO7ZqsYUWLVqE+1588UUA1l9//RKWLl1XXHEFACeddBIAr7zyCgAbbrhhamUSkcqiyFRERCSh1CNTi0hPOOEEAN566y0AnIvyI3Tv3r30BSszp59+erj99NNPA1EdtmrVKtxnUdrIkSNLWLp0XXXVVWkXoSzNnj0bgMUXXxyAhRZqPPfeBx54IAAjRoxIuSRSLhrPp0NERKRIUo9Mr7nmGgBuvPFGALbaaisAhgwZEh7Tu3fv0hesTDz33HMAvPHGGzX2nXLKKQAcdNBB4WM//PBDaQqWsi+++KLG9uWXXw6or7S+9thjDwBatmwJwCGHHBLu23nnnYv2d7/99lsAWrduDcDCC5f+a+quu+4CYN999w0fs+8mScdmm20Wblur27hx41IqTU2KTEVERBLSxVRERCSh1Jt5p0+fnvPvrbfeGlDT7oJ8//33QNQUZ4NFAPr27QvABRdcAKTTTJa2Bx54oMZjyy23XAolKV82feqSSy4BcpvZiskGjP35558AXHrppSX5u75hw4YBcOKJJ4aP3XvvvQCsvvrqJS9PYzZ58mQgd/pfmzZt0ipOrRSZioiIJJR6yPLzzz8D0LRpUyCKTKVu//3vf4HciNQMHjwYaJwRqckXmWrgUTzLL798yf6WTeeCaPqWTZtLIzI97LDDAHjvvffCx0499VQAdthhhxrH//3330DN6UNff/11uP3oo48C0KdPHwDOPPPMcF/Hjh0LUeyK9OGHHwLw008/hY8pMhUREalAqYQu/t3a8OHDgSiNYGNKc5fECy+8AEAQBAD0798/3NeY+5ttGsyrr74aPmYRVikjrUpw3XXXlexvPf/88+G2RaRZ+C447rjjwm2brnfMMcfUOG6NNdYAoujJn5pl7DN6/fXXA/CPf/wj3KfItKZffvkFgKOOOqrGvmJOzWooRaYiIiIJ6WIqIiKSUCrNvDZloxhsYM6XX35ZY9+6664LwCqrrFK0v19slh3miSeeAKJMIEceeWRqZcqSK6+8ssZjAwYMSPSadk5Vb7rzm5JtilIlDHKyQTd+d0yxPfPMMzUeO/fcc0v292uz0korhdvWJXXwwQfXOM6mDX333XcA3HfffQCsvfba4TE2nU2rX9XPtddeC+RvMk/6mS4GRaYiIiIJpRKZjhkzpsZjft7POCwis9ecNWsWAHPnzq1xrK1+4U/EtrU/y8Udd9wBwAcffABE7ymLQ8XTkK9FoiEDsiwahWigSL47ZGMRcSWslWrv/ccff8x53HL0FpINNrIEDQDNmzcHYNNNNy3430vCpu/VlbyiXbt2QDRI6aWXXgr37bXXXkA0ZW2RRRYpSjnLkQ2ktOgfclfCqi6L33eKTEVERBIqaWRq0aJ/F2op3g444IBan/fXX38B0coo/jSQGTNmANGdjd0Z+skf7HnTpk0DohVqAPbbbz8AOnfuHPftpMIiUrPCCisA2ZhGUEn8vtfqEWm+1WcserVWDz+yLQeWPAWi92d23XVXIEpkUEiWyMDWMfb/zpJLLlnwv1cqlmjgnHPOCR+z7zFLz2jTAQH+97//AdCzZ89SFTFTPvroIyD/OWbfzVOnTi1pmeJSZCoiIpJQSSNTaw//5ptvwscOP/zwvMf6IwlvuukmAM4///wax9lk50GDBgHRBN98Sc132WUXILfP1hLtl0tkaqN4jUbxFpZFlPnSEdoIzT333LPGPuuXzfe8cnDCCSeE2xYlmGKOqr311luL9tppsJG6Vp/WGuZ7/fXXgdyRvp9++imQO3oYcr8fV155ZQC22267ApY4XdYi0b179xr7Jk2aBORG8FmmyFRERCQhXUxFREQSKmkzr78enbGmi+r8xA433HADECUo2GqrrcJ9tsLEWmuttcC/X70JpZzZgKvHHnsMiJqJIBqkNHbs2JxjIapDa9a2ARI2EAugSZMmxSp25uVL+lBX825t7r///nA7zvNKzc6ffM3TXbp0AWDVVVct+N+1aTd+l085W2eddYDcVWZqY8fYwC6IuqA22GCDnGNffPHFcNuakPfff38Adtppp3Cf5VFedNFFY5c9DfYdZe/bpgtZEzhEyXXs+8tfRzaLa8oqMhUREUmopJFpfdKTffzxx0C0qr3Phk1fffXV4WM2kToOv7O7XKeUWIRpA5KqD0zyj1lzzTXDx+yO0AZGWLKMmTNnhseccsopRShxaeQbeJYvkUN1Nv3FIjQ/0UOWI8uGmjNnDhAN6queoAHg4YcfBqBZs2YF//uff/45kDslxuRL15d1v/32G1DzM+dP0evXrx9Qd9KH6vzEFbZ96KGHArnrqtrAy1tuuSV22Uvlq6++Cret7JZkZ+TIkUAU4UMUidu5ecYZZ4T7GtJ65q+Za9Mzd9xxx9ivUxtFpiIiIgmVNDK1u2G/D8/fhii58ezZs8PH9tlnHyBaB7ChbGK6tc9DwyLbLFlsscWA3AQC1v/Ztm1bIPfu1vpgbLrRQw89BMDgwYPDY6yvzJK3lxObkuD3fZ500klAbhrJ6uwYE/e9W2Rra6ZmPZq1BRMmTJhQY5/15flTN0opi6niFsQSw/z6668AtGjRAihOCkbrw+7WrVv42G233QZkOzIdMWJEuG0tY+eddx6Q//NmrSb2HW3pGOvLxi3YeBJ/MQV/jEihKDIVERFJSBdTERGRhErazGud8/a7+jZEg5T8x5Ouq2jPtwxMu+++e6LXS5PlML744ouBKCesn2+4Lttssw0QDbCxYfo28AuynwOzLtbM6g8gsnVHbRpVXc29Jt9Apur86S/2N6rntc2S//znP+G2P5gDcqeo/fvf/waiQR7WFfPLL7/U+tr+Cih+7m2Imjqrf9Z9/jSRrl271npcVrVq1SrndzFdeumlADz++OPhY5YJLstskJbPvrf8c9NY07mtjGWDlCA6p2xQka0j6/vkk08AWGqppQA4+eSTw33F6MJSZCoiIpJQKuuZ1sUGxti6kP72hRdeCOTmq6zPYIXddtsNiAYFVB9sUk6qv19bbSIuG7i0ySabALmRaSXwc81a9G7/7xZF+sdUT1pQ13qkFpH6d7oWEWd50Jat0ALRXb+xdUUBhg4dmrNv3rx5QJQ8JZ/11lsv3K6enOWuu+4CoG/fvuFjTz31VM4x/goxdUWwjdlll10GRIlW/Gj0ySefTKVMcZx66qnhtg2eGj16NADPPvsskH8amw3qyrf2tCV2sFYTf9rRuHHjgNINMlVkKiIiklBJIlPrs7QVWupikZd/52wpp+zOxG9ftzsbi7Ts3346QrtTPuuss4Dc/rRyY9G19WPZGol+ZFGflGJWJ5ZOrvoUpXLnT02xu92rrroKiKLQulZ48dcjte0HH3yw1udZ64lFqFk0atSoWvf5q5tYn2kc/nqonTp1AqK+Lpva1qNHj/CY6n1c5bD60XPPPQfkJmIw1rJTqJSlNp3DWtUgGt9gqUD96V9rrLFGQf5uMdn5ADBgwICc39WnFEHUkmGfu6xPY1RkKiIiklBJItMOHToAUfu2P1rU7vasH9TuTJZddtnwGEt+bFGnn+TYkjtYf5iN2PXvcCwizdfmXm4sbZjVyR133AHAscceGx5j6RabN29e4/kWgRx99NFAlEbQ76dq165doYudKhu9a/2ZdkefL6m9sX7WfKxlwx/Nm+WI1Pjnv3++QO56vu3btwdqJhzYcsstw+3qCdl79uwZbs+dOxeIkoZYohBLyAJRsgjrO7Pvhiyz8QWW4MRPImN9xgMHDgTg+OOPB+pegMP69CD6XFryBasfP+LffPPNgSip/Wqrrdag95FFfopYc8wxxwDZj0iNIlMREZGEdDEVERFJqKRTYyxvpL8O35gxYwDYdtttgahJzm/mNa+99hoQTZHxH7MBNJa30j/GnxBeKSwBgeWbzJeT0zr3/cn21rxng8GsCf7AAw8Mj7H1EiuNNcVa3dlviAbNWI5dn02hsebdrOfdrc0RRxwRbvfq1Stnn/95a926NZDbVRKHTZI3lijEn5pjbArSEkss0aC/VUrW3GjfLf7qStZd9f777wPR4BkbWOOz7yrLVQ7RQEJrGreVc2zwJUTNzH6CjErhr+hi/G6FcqDIVEREJKGSRqaWos2fYLzFFlsA0fSDfJPe7U6ursncFlldcsklQHmuPBGH3f3b3b6tlQhRlGq//WkvVoc2vP+iiy4Cyndd10KxKD7foCSbWmND9C3CrSuxQxb5qyVVH0BUCueee264bdF+vhaocuFH4Jai1H7b+WTrB/vGjx8P5KbX23nnnYHcxBaNgQ2w+uyzz4DcNVobsmZpmhSZioiIJJRKOkH/btRSu913331ANFn55ptvDo+x/oOFFqp57bd9lTRMPA6LKP2k1zYFYuzYsUA0pB6iOz8bul8uw86Lze8/hSgK9VmfaX2S4EtN/pSrSpt+VZ0lUciXTMGiVonGc0yZMgWIUiVC+aWVVGQqIiKSkC6mIiIiCaW+aoytFuGvBAPRmn1SP5ZJBnKbfCWefNNmRKS4bHCcv/pQuVFkKiIiklDqkamIiDROM2bMAKKEFH4LW7lRZCoiIpKQIlMREUnFuuuuC8Dzzz+fckmSU2QqIiKSkC6mIiIiCeliKiIikpAupiIiIgnpYioiIpKQLqYiIiIJOX+tywUe7Nx3wNTiFSfTOgdBEGupi0ZeX6A6a4hYdab60jnWADrH4qlXfcW6mIqIiEhNauYVERFJSBdTERGRhHQxFRERSSi1i6lz7udqP/Occ9cu4Dk3OecOy/P4DdVe63fn3E/FK306VGfxqL7iK3Cd7e+cm+icm+Oc+9I5d4lzrqLygRe4vg6Y/3z/9TYvWuFTUuA6c865C5xzXznnfnTOjXPOrVm80tchCILUf4CWwM/Apgs4bhqwXD1e7zbg1rTfl+osOz+qr9LXGXAk0AdoCnQEJgKD035fGa6vA4CX0n4fZVZnewJfA12BJsBFwBtpvJes3CUOAL4Fxtd2gHNuHWB2EARf1vVCzrmWwO7AzgUtYfaozuJRfcWXqM6CILje++dXzrm7gC0KXsrsKNg51ogkrbMVqLoB+Wz+sSOBE4pR0AXJSp/p/sAdwfxbjVrsCIypx2vtDnwHvFiIgmWY6iwe1Vd8hawzgE2B9xOXKrsKUV/rOedmOuc+ds6dXWnN4nkkrbN7gZWcc6s45xaZ/3pPFriM9ZOBML8TMA9YYQHHjQf61OP1ngXOS/t9qc6y86P6ykSdHQh8CbRN+71ltb6oaqpcgaogZ23gA+D0tN9bxuusKXA1EAB/AZ8v6PWK9n4yUKFnAS8s4JglqYoEmizguOXnV2jXtN+X6iw7P6qv1OusP/ANsHba76sc6ss7fiAwMe33luU6A4YCrwDLAQtT1e/8OdCi1O8nC828+wG3L+CY7YBngyCYV4/XeiWY335ewVRn8ai+4itInTnntgduBvoGQfBuAcuXNYU8x0wAuESlyrZC1Nm6wH1BEHwZBMFfQRDcBiwFrFG4YtZPqhdT59xGVI3ye2ABh+4EjK3HS+5H1SjLiqU6i0f1FV+h6sw5tyVwF7B7EAT/K1wJs6WA9bWDc679/O3VgLOBRwtVziwp4OfydWAP51x759xCzrlBwCLAp4XPLzaFAAAgAElEQVQpaf2lmpvXOXcjVeH4oDqOcVQNfV43CIJv6zhuQ+AZYJkgCCpu/p9RncWj+oqvUHXmnHueqqkxv3kPjw+CYIdCljdtBayvy4BBQCuqmsVHAucHQfBn4UudrgLWWTPgcmA3qqbZfAqcEQRByQchZT7RvXOuJzAsCIKeaZelXKjO4lF9xac6i0f1FV+51VkW+kzr49y0C1CGVGfxqL7iU53Fo/qKr2zqLPORqYiISNaVS2QqIiKSWbqYioiIJBQrVVXbtm2DLl26FKko2TZlyhRmzpwZa85XY64vgIkTJ84MgqBdnOeozuLVmepL51hcOsfiqW99xbqYdunShQkTJjS8VGWsR48esZ/TmOsLwDk3Ne5zVGfx6kz1pXMsLp1j8dS3vtTMKyIikpAupiIiIgnpYioiIpKQLqYiIiIJ6WIqIiKSkC6mIiIiCeliKiIikpAupiIiIgnpYioiIpKQLqYiIiIJ6WIqIiKSUKzcvCIiUng//vgjAK+++ioAO+64Y41jFltssZxjV1111XDfyy+/DECbNm2KWs5iGTVqFAAff/xxjX1PP/00AM8//3z42IYbbghA3759c4494IADwu1ll1220MWskyJTERGRhEoSmT744IMA3HzzzQB06NAh3NesWTMA9tlnHwCWWWYZAFZaaaVSFC11Y8eOBWDXXXcNH/vjjz9qPb558+YA9OvXL+fxzp07h9vHH388AK+99hoAbdu2DfdtsskmCUssle6vv/4C4PPPPwfgrrvuAuCnn36q9Tm77757uL3GGmsAsOSSSxariGXt9ddfB6LvQ4i+I4MgAGD11VcH4KyzzgqPmTJlCgBnnHEGAJ06dQr3LbLIIsUrcEKTJk0CcqPI7777LueY3377DYA///yz1tdxLloB077b7Ldp1apVuH3sscc2sMQNo8hUREQkoZJEpqeccgoQ3Vnlc8MNNwCw+OKLA9HdbSEsv/zyAJx66qlAw9YmLZZp06YBdUejvl9//RWAe++9t9ZjrrzyypzXXGih6J6pV69eAOyxxx5AVM/+4r9+X0y5sDvddu1qX8P3l19+AeDhhx8G4KGHHgr3PfLII0AUGfh3wdUfGzduHACbbrppIYqeqrfffhuA//znP+Fjo0ePBuCll16q9+vYOQfR+XPRRRcB0L9//8TlLFd+pDV06FAAbrrpJgBat24d7rv44ouB6PO55pprArn9hKeddhoAa6+9NgD33XdfuM++N7Not912A+Czzz4r+t/yo/0BAwYApes7VWQqIiKSkC6mIiIiCZWkmXf48OFA1KTkN+F+8MEHALz55ptA1IRmQ8Qh6mi3JtF8rAPeBttMnz493GevZc29WWrmPfjgg4HcAQSffvopkDvAwFgz72OPPVbra3744YcAfPvttwD8/fff4b7//ve/Ob+NDQSDqDn8//7v/+r5LtJnTYpXXHEFkDvAwZp1r7rqKgA++ugjIHdg1uGHH17jMWPNc9bMa03C5dzMa02NI0aMAHIHctggQDs3bcCLTc3w2TnmN5nbebPXXnsBUZfCHXfcUbg3kHHWbH7BBReEj9n338CBAwG49NJLw30///wzEP1/HHfccQC8+OKL4THbbLMNEDUJL7XUUkUpe6HZeyuF999/P9zeaKONADj00EMB2HfffcN9+b5bk1JkKiIiklBJItOtttoq57dv++23z/n3rFmzgChShSiStCHl+Sy66KJANPhhtdVWC/f98MMPAKy44oqxy15sFpFaFFBfJ554Yq373n33XSCa7Oy75557AJgwYULO4zY0HeDqq6/O+RtLLLFErLKVyqBBg8Ltli1bAnDEEUcA8MILL4T77P9//fXXB+Cf//wnAIcddli9/o4NQLrwwguBaLCNf6drr51lfp2cfvrpQDRI7d///ne4z87Fpk2bLvA1LZL3W5ssccDRRx8NRFGrTdkC6N69e/w3UAbOO+88IGrN6NatW7jPok6rs2uuuSbcd8sttwBR69s666wDwK233hoeYwO5ym3KkX3vfvXVVzX2rbXWWkDUejlnzpxwn30+bZpknz59wn3bbbddzutYS9RRRx0VPmZ1efbZZwNRyyTkfncUiiJTERGRhDKXTtD6Abbccssa+/JFttVZWiqLcCG6y7O+ikpnQ+ftt8/u3Owu8V//+hcQ3RlClK7s8ssvB2DIkCHFK2wDWKRjfZcQTXuxfk3r54Ooz6Sh/ST2Wvb3rJ/f+mKhPCJTf9K89WNZJHXkkUcW7O8ccsghQNRHav2x1SfqVxKrR2u9sNa0p556KjzG+pztWP9ztffeewNRv6glccnylJf6uvvuu4GoDxOiqNFafSz69PuBre7qalGcOXMmEH1Gv/jii3CfJXDYfPPNgahui0WRqYiISEKZi0wbykYVWuRldzwA55xzDpA7SbqxslG7drdnE8H9yNTuhv2k0VlikaHfL27Rp00Qzzcqt6FatGgBRKkc7dyyu+Jy4acDtAjeT79WKDYOwMYxVKrJkyeH2zfeeCMQ9TfbuIN8/c7Wh2fJbCA6t/wEK5XCkiaccMIJ4WM27sBG3x544IEAXHbZZeExdaWUtZbHPffcE8gdD2CsH//RRx9tcNnjqLz/ORERkRLTxVRERCShimnmtaH91tzrDx8vx1yzpZKvCcSGp9tKFpbEIStsJQ1/RY1SsJU8Jk6cWNK/WyiW/xqiz0S+QWpJWfOnTb/q2LEjUHkrFn3yySfh9jfffAPAwgtXfaXWNa2oSZMmQDSdq7GwRBQQDdizhB6PP/44AM8991x4zG233QZEXTc+e8xPagG5g5z8QYiloMhUREQkobKPTG1lC5viYfyIyyYGS8RWcLBh+j5L0mCDeqSKRVZ33nlnyiVpGEuZWGwjR44EYO7cuUCUvKEYg53S5Ef1Nu3KBsZYCs9KHFBUCPZZeuutt4BoKpCfrMfWuLbvIX9qi59uFqJBbzbwC0o/XU3/0yIiIgmVfWQ6duxYIEqLtvXWWwOw4YYbplamcmB9FPmSUNudYLkk0i41f61TqeK3DFmie0vbaIkMKo31BUMUpVqCAvtc+YlFpKb27dsD8MorrwBR/UGU8s/GwwwbNizcZ59BS0s5ePBgIN3kKYpMRUREEtLFVEREJKGybOa1NT0BnnzySSDKtmJNTP76oBKx4fzVp5X4w/TjrmDTWIwfPx6IMiBtvPHGaRYnE2xlIn8agmWmOumkk4BoKkgls9VdbMqGdaOce+654TGWs9hfvURy7bTTTuG2NdnaVDQ/q52xZvQOHTqUoHR1U2QqIiKSUFlGpv4K9TaUeocddgByJ+1KFT+HrOUDrT7w6Pzzzw+3/Zy3Epk0aRIQDX7w1/BsbGzAkU1F8NeXvPnmm4HcATqVrl27dgA89thjQPR95H+uZsyYAUStQopQa/LXTrZBpG+88UaN47I4CFCRqYiISEJlFZmOHj0ayL3bszsZW4lBarrooovC7erpA7t27QrA8ccfX9IylTMbjl8Oa5gWgqXo9NNK2hSGbbfdFsg9rxpDH2ltbDrZM888A8C9994b7jvssMMAuP/++4HctU432GCDUhUx06ZPnx5u33777Qs8/uKLLwZykzWkRZGpiIhIQmURmX7//fdAlCj5r7/+CvftuOOOgJI05GN3xbZ2oM9Su9loOKU9q913330HRH3PjS3N4oABA4AodSfAuuuuC0R14a+VOnv2bAC6dOnSoL/3ww8/APDFF1/k/K1yYp8vf2S8jVTdfvvtgdzR4O+88w6g8QrvvvtuuG3jOiwdrF+X99xzDxCl9rQEISussEJJypmPvkFFREQS0sVUREQkocw2886bNy/ctmaRzz//HICVVlop3OcPRpIqL7zwAhCtEpJvsrOtFViM9SwrjU0anzp1KgBt27ZNszhFZ022lnSh+godAG+//TYQrfZhU0MgWjHFmjr//PPPWv+WTZ+xzzjA9ddfD0TJWfwm5HLjT+FYdtllgSjX7Kabbhrus8FIjbWZd8qUKUCUjxeixDunn346AAMHDgz3WbeUDZy03OxpUmQqIiKSUGYj08mTJ4fbEyZMyNl3xRVXhNsrrrhiycqUZTboA2DnnXcG8q8Ic8wxxwCwyy67lKZgFWD//fcHsjlRvBgsEh0+fDgQJRmo70CgxRdfHIAnnngCiFpGfvnll/AYi8qGDh0KwJw5c8J9Cy+8cI3jK8GXX34JwJAhQ2rsW2655UpdnEy57rrrgNwEMzaoyI9IjaVvzBJFpiIiIgllLjK1fimbDO677LLLgCjykqh/yp/gXD0i7dGjR7htUb0WAqg/S1qw9NJLA9Hk+0q1xRZbAPDxxx8DUSKCNm3axHqdbbbZZoHH9O3bF8hNI2drU2atr/Trr78G4iUK+P3338Nti8ItocM//vGPcF++77vG5NNPP63x2GKLLQZE9WxjQQA++OADADbffHNAie5FREQqgi6mIiIiCWWumffGG28EouZe32abbQY0noEg9WGDRayzPp/TTjst3Fbzbv18+OGH4badb7ZWZaWzAUD+FLRi8Zt3Tfv27XN+Z8XcuXMBGDFiBAD77bdfuM/yNZv33nsPyJ3qYdOJrHnXVteBaBqRRKpPe/Sn+Nln0qb2WZNwmhSZioiIJJSZyHT8+PEADBs2LOWSlAebSlDXYKw+ffoA0L9//5KUqZKMGjUq3LY74saWk1dyde7cGYCjjz4agH79+oX7mjdvDkDv3r0BGDt2LJA7AOnhhx8GYOuttwagZcuWRS5x5bIBWzaoKwsUmYqIiCSUmcjUVqTINxze+m7UrxCx4fWzZs2qsc8iUltZwfrAZMFshZhbbrklfMymxFR6GkGpm403sL685ZdfPtxn6QAnTZoERNOnttpqq/AYi0ilpu222w6oud6yv89Pv3jiiScC0LRp0xKUrn4UmYqIiCSU2ZClW7du4fazzz4LQOvWrdMqTuasueaaACyzzDIArLLKKuG+u+66C4iSiEv9TZs2DcgdTW53xp06dUqlTJIt1tJz1FFHhY/52xKfLcphv8uRIlMREZGEdDEVERFJKDPNvLZmnf2Wuq266qoATJ8+PeWSVCY/Mcidd96ZYklEpBwoMhUREUnI+SmaFniwc98BNfP8NQ6dgyBoF+cJjby+QHXWELHqTPWlc6wBdI7FU6/6inUxFRERkZrUzCsiIpKQLqYiIiIJ6WIqIiKSkC6mIiIiCaV2MXXOdXHOjXXOzXLOzXDODXPO1Tnv1Tl3hnPuwlr2Heuc+9w5N8c5N8E5t0lxSp4O1Vd8qrP4CllnzrktnHPvOudmO+e+d8497JyrqByXBa4v55w70zk3bf45dq9zbvHilT4dBa6znZxzL80/x2Y45252zqWyUniakel1wLfAskA3YDNgQQkudwTGVn/QOdcL+BcwAFgCuAV42DnXpJAFTpnqKz7VWXwFqzPgA2C7IAiWBDoAnwDXF66omVDI+toPGARsTFV9NQeuLVhJs6OQdbYEcAFV9bU6sBxwacFKGkOaF9MVgPuDIPgtCIIZwJPAmrUd7JxbClgF+G+e3V2A94MgmBhUzfW5A2gLLF3wUqdH9RWf6iy+gtVZEATfBEHwtffQPGClApc3bYU8x/oCtwRB8EUQBD8DFwP/cM61KEK501TIc+zuIAieDIJgbhAEs4CbqboZKbk0L6ZXAwOdcy3mN/3sQFWl1mY74NkgCObl2fcE0MQ512t+pHAQ8BYwo9CFTpHqKz7VWXyFrDOcc52cc7OBX4GTgUsKXeCUFbK+3Pwf/9+LAisXqrAZUdBzrJpNgfcLUMbY0szN+wJwKDAHaALcDjxSx/E7kT/MB/gJGAW8RNUJOBvYIaisjBSqr/hUZ/EVss4IgmAasKRzrvX8151UuKJmQiHr6wngVOfc/cAs4LT5j1daZFrQc8w457YB9gd6FaCMsaUSmTrnFgL+AzwEtKSquWwpqpo1ajt+G2q/ezmEqkhhTaApsC8w2jnXobAlT4fqKz7VWXxFqLNQEAQ/UPWl+eiCBpuUiyLU163APcA4qqKr5+c//mXBCp2yYp1jzrnewN3AgCAIPi5kmestCIKS/1BVgQGwhPdYf+C9Wo7vBbxax+sNA66s9thbVFVsKu9R9aU6K7efQtdZnuOXm//6rdN+r2VSX9tSdSFdKO33muU6A9ajakBT3zTfWyqRaRAEM4HPgSOdcws755akKjx/u5anLCjMfx3YyTnXdf7w8m2o6rB+r5DlTovqKz7VWXyFrjPn3G7OuVWdcws559oBVwBvBlVRatkrQn21ds6tOP/8WoOq+hoSBMHfhS57WopQZ2tRFbUeGwTB44Uubywp3qF0o6o5YxYwE3gAWLqWYycAPep4LQcMAaZR1bf1ITAo7bsw1ZfqrNx+Clxnx1L1xfkLVQO17qVqBY7U32dG62sV4CNgLlWrtJyY9vsrgzobAfwN/Oz9vJ/G+8r8qjHOufZUNad1CLJe2AxQfcWnOotPdRaP6iu+cquzckgnuARVd2iZr8yMUH3FpzqLT3UWj+orvrKqs8xHpiIiIllXDpGpiIhIpuliKiIiklCsydNt27YNunTpUqSiZNuUKVOYOXOmW/CRkcZcXwATJ06cGQRBuzjPUZ3FqzPVl86xuHSOxVPf+op1Me3SpQsTJkxoeKnKWI8ePWI/pzHXF4Bzbmrc56jO4tWZ6kvnWFw6x+Kpb32pmVdERCQhXUxFREQS0sVUREQkIV1MRUREEtLFVEREJCFdTEVERBKqiEV6RQrtjTfeCLcff7xqZaeHHnoIgM6dOwOw1lprhcecffbZADRv3rxURRSRDFFkKiIiklBZRKbvvVe1/vK8efNq7Ft33XVLXZyy9scffwDw1FNPAbDzzjsDcOutt4bH3HfffQAsuuiiAAwYMCDct9NOOwHQpk2b4he2hF5//XUAzj//fACefvrpcN/vv/+ec+y7774LRBErwOeffw7A7bffDkDTpk2LV1jJrK+//hqAG264AYB77rkn3Pfpp5/mHHvggQeG21tuuSUA//jHPwBYZJFFilrOrPI/a7NmzQKiuvzll1/Cfc5VJaOzz23Lli0BGDs2Wkd8s802A2CDDTYAYO+99w73devWreBlV2QqIiKSkC6mIiIiCWWumffXX38F4JZbbgkfO+mkkwD4888/axy/zjrrAFHYn8+GG24IwB577AHk5tldbLHFEpY4e3788UcAbrvtNgAefPDBcJ81mV999dU5z7nmmmvC7Q8//BCImoT95sxLL70UgJNPPrnApS69V155Jdzu168fADNnzgRg1VVXDfcdc8wxAHTq1AmATz75BMitA2sa32uvvQDYZZddilXsorj88svDbXsv1oRm7LMGcOWVVwJR82Rj9Pfff4fbd999NwBDhw4F4KOPPqpxfPXvKPt8+tsXXnghAM888wwAHTp0KFh5s6R6190TTzwBwHPPPRce8+yzz+Y8x197u7bve//xF154AYAXX3wRyG1yt8/+8ssv37A3kIciUxERkYQyE5laRLrrrrsC8J///CfcV1fU+fbbby/wmLfeeguIOrJXW221cJ/d/Sy77LINKXZqLIKaNm0akBtl2V3ym2++CcDmm28e7vvggw+Amu/33HPPDbf32WefnH3+YJplllkmadFTZ3fFNvgKYPbs2QCcddZZAJx++unhvhYtWuQ8v3rEVo6slefQQw8Fcj9vBx98MBBNBXr11VcBOO2008Jj7rzzTqBxR6bDhw8Pt4844oicfYsvvjgA++23X/jYiiuumHOMPyDpxhtvBGDSpElA1Bo3cuTI8JgmTZoUotgl9/333wNw/PHHh4+NGjUKiAYc5fv+tqjcpqD5kenSSy8NwKBBg2r9u3PnzgWiliUbHAbR512RqYiISIakHpm+9tprQHT3kG/dvF69egGw/fbb19i31VZbAdHUBJs0v+SSS4bH2F3Qk08+CUR9ggCDBw8GoikNWfTDDz+E29ancOyxxwIwY8aMGsevsMIKQPSe9txzzxrH2F3eBRdcAORGpravb9++QJSQAKJh5uXot99+A+CUU04BortTiCIBmxqTz9SpVcsa7rvvvjX29ezZE4BNNtmkMIUtMotM7RyxiAhy+4shmhrlR1LWZ9oY3XvvvQBcddVVNfZZ3dkUDfssLsimm24KwAknnABE/dYXX3xxeIz12ZebiRMnArl9ltW1bt0ayJ2iZ9NXGho9Wmtnvv8D//pQKIpMRUREEtLFVEREJKHUm3mtCdaaAqwj2pp2AUaPHg3UnXWnrua1rbfeGogGW/jTbvwcrFl12WWXhdsXXXRRzr5VVlkFiAaNAJx44okALLxwzf9eGyZu0zpsMI0NmAA47rjjADjzzDMBaNasWbI3kDHWNO4PaLCBb/ncdNNNABx++OE5j6+88srh9v333w9EzVVZZ4NZbCBau3btFvgcf2CaDdAaN24ckDvIrdLZZ8hvGm/fvj0AY8aMAerfvGts2t6QIUOA3MEy5c4yEdl0H4i63Oz86dixIwBrr712eEzSwUG77747AC+//DIA2267bcFeOx9FpiIiIgmlHpnWxs+xuNRSSxXktSx6KBfDhg0DchMqmNVXXx2IBir4d3TV2Z00RMkELLFD165dgegOEYpz15YFFmF36dIFiKZVQTQ4afLkyUA0vQiilgFrNbHBRv4gHLuzLheWd9mmhlWf/lNfNiirsbMpMPZ5koida1tssUX4mL9dCDbYyB+wZYkgbGqftVAWiyJTERGRhFKPTGvrW3jggQfC7cMOOyz263722Wfh9iGHHALATz/9VOO47t27x37tYrOkAjaFw6ImiFK6WfqxuiJSixpsigvAnDlzgKjeLWott8iq0KzP2fpRLRlGPnan7Q/1t2kL5VaP1sJRH9VXz5GI9ZkmtdtuuwHw/vvvA9GYEoimzUhN119/PZA7tc1akux71Ka/FYsiUxERkYRSj0yPPPJIIFoj0u4wzjvvvPAYm9DspwGs7uOPPwaihN02AjMfW5MTao6OzQIb2exHpMbe13rrrVfr820dwIEDBwJRNArRCFRL/lBukVQh+KNwjUXxFpla8g+APn36APDOO+8A0UhzG3kJlTfiOR9LVuCz/ufGzj6XNpK+oaxVyvgJZqSmM844A4Drrruuxj5LSOOvG1tMikxFREQS0sVUREQkodSbeY11HNtKJ7ZSBURrRNrKKNOnTw/3WfOurR5gKxT4qxDY4BCbGH3OOeeE+7K4nqkN4V5ppZWA3JyoNrXF6sSayW1dQIjqwhJS+E3CL730EtDwqRCVwPI529QjqNmk7v/bBt5Y3ujG2DQO0WcLojWCbUJ+Y2dJFmxAn3VNxWXfZ1KTTX+BaMCgTXu0waX2HQ9RE3CpKDIVERFJKDORqaUKtDsN/87OJtevv/76QG5kaskHLBJt27YtAEcddVR4jK2jlzT5Q6lY5GNrJFpaP4Bvv/0WgKuvvhqI1lRs2bJljWNscIifAKMxR6TGWipsGgLAXXfdlXPMEkssEW7bup7lkiqw0Cxa8tfW9Nd7bWwOOuggAB555JHwMUtRaas5HX300UDNFXggWuHKTwxiqifB8FeF+uOPP4Dc9YUbA0t56q9s5a+/C1GyhqQDwJJQZCoiIpJQZiJTY8ka/P4Z89FHH9V4zKI4m1JjCbez2Bcal00y9pMu2PSMBx98EIDHHnsMiKJR35QpUwDYYYcdwsdsLU6L3P0pIJXO+kgt0veTeNjaiXbXb3fD/r7/b+/Ow+aa7/+PP48ItSsJCZFoqtaQFrE1aEMkhJJaGyRUa7vUjzSU64qSarXWb1tLLbX7lm4UQey1xhJdgtTXnhBaoimCInJ+fySvcz4z99xz33OfuefMmfv1uK77uuc+58zkzCfnvs+8P8v7/cQTTwDQr1+/7j/ZJqJaw/PmzUu2KUpVEYqwPuSJJ54IwDbbbNOoU2yoLbfcEkjbBWDy5MlAusRPvUpZqX0hrWvcytdfmBhECer33HNPABYsWJDs0+/pXXfdBTTH2L0jUzMzs4x8MzUzM8sol25eheaQTqAJc/HWQgP+YVdoq1HN0vCxavPdfffdQOm0cXUDaYmNaixCOoiv3L5akqSuFChdVtQKlJ2mvHv3q1/9anLM+eefD6R5d8Muytdffx2AM844A6hcxaeVPfTQQ0BptiNN5lPGqHBSoJbNqPrQrFmzAFhxxRW7/VwbKcz1qqEADTdpOZuWt0E6TCCqPgRp/nB1E4fL93oCZX0LJ7apopGEmcvOO+88oDm6d8WRqZmZWUbdFpmGleIvvvhiAC677DKgdLq3oiB9HzlyJFBaFV2VXRSFqqICpJGWpqv37du3ju+ieSmS16SEkHJSamFz6IUXXgDSqHXs2LEAnHLKKckxWuxcxHyzmsCg5VAAl1xyCQC9e/cG4KyzzgLS5QvQdiKW6sQC7LbbbkB6HWsSVxhZtDJFWWFkGS4dAvj000+Tx/rd13KF4cOHA+nvP8CwYcO652QbSL0YkF4j+q6/ceFkoTD5CpRGrRL2MJV77rnn2rxm0SlJj3rGwh4OGTRoEFDao9mMOaEdmZqZmWVU98h03LhxQFqVBNou2wgjHqV/mjRpEpDW2QwXJisKe+mll9r8e4pEtK+nRKYDBgwo+bl///7J4/3337/d52ncQQvHVVkmrAOoT4nNWOu1I3pflaoGTZkyBUivtWq0/CG0cOHCku89RWfSJyrqhzSSUCUP9ZSoNwTSJV46ttVUih4rRaK10Nizlv8V2UknnQTAlVdeCaTLrtZaa63kGC09Gj9+PFD6N64ZOTI1MzPLqO6RqWabVqp9KOGsLI2R3nTTTUCaaECfXCHtV69En5o32mijrp1wQZWPLYQ/K+1YNUsttfhzlBLmh7Op9Ylw+vTpmc+z0TR2rlmmkF5vYYrJjoTj+notpWxshYQgjaSEBn/84x+TbYpaNcD5C3IAABXSSURBVK5aJOppU51bSHtzdI11x5hemP6ySPQ3XUU6IB3/VS/PmmuuCcCtt96aHKMZ0kXhyNTMzCwj30zNzMwyqns372mnnQaUdjVeeOGFALz33ntAujAZ0sHlWoQTIlQ/sHyqfqsLc6FmoZqnob322qsur91IWuCtmqNh4gl1KVa7RlS/9OqrrwZKK1TotTRpYtNNN63Xafco++23X/JYk8H0vUjLsFThSkMKkCYbUEKQH/zgB0BzLuFolOuvvx5Il9qVV8QBOOSQQwC44oor2n2dDz74AIB//etfyTblJtcSuHCZUl4cmZqZmWXUbUkblHoN0sXxmpQUJnQIl9B0ZO+99wbS5A3Q8yJSGTNmDAAbbrghkA7oAzz88MNA6YB/OU2qUSQX1kMtYrUPVZSotGxFn2yV4ELp8fTJGdKanZrsFka2iqhUDcW6Zp999kkeK1oJJ4oVRa9evYA0BSCk6TmVIOSBBx4ASivLaNlHtZ6f8p6ijTfeOHlctFrE06ZNA2DOnDlA6e+U0ndqwpaSVej3ENKlQEodqJSDkLaF6l43w98sR6ZmZmYZNSTRvcY4w8TQlo0WySux9ogRI5J9GkdQurtwAfmiRYuAdCG9Pj2GhQKaKXl0Z22yySZAeq3NnTs32adIQOPM7777bruvo/euXhCAI444AihNJGK1W2211fI+hbrS2CnAnXfeCcCoUaOAtKcojEz1O1st4X9YYxfguOOOSx6vvPLKGc+4eWjM8+abbwbS9/3444+3OVaJPcKIvhlr5joyNTMzy8g3UzMzs4xyqWdq9aM8neFkmiOPPBJI60rqZ4BHH30UgFtuuQVIM1apu7iolPd06tSpAIwePTrZp2xG6t5Vt5GWukC63GW77bbr/pPtoXTNtaKBAwcCaWWT8rrBkFbWmT9/foevN2TIEKB00lbRVMtKpwlamoBWrYayartqGU2zcmRqZmaWkSPTFhFWilG+Y0VeYb5LUVWV3XffHWj+igydNXToUKByXUTLhxK4nHvuuck2XZvNsNi+ntZZZx0ALr/8ciBdKgNw3XXXAWmuWlVMARg8eDCQLoVRMot6JWfJgyacanJkmJtZnnzySSCtbxtO/FPCiz59+nTnadaNI1MzM7OMHJm2IC1BqFTT06xRXnvtNSAd8wrrEauOrqoXtRqNAYZ1Xg899NCSYxR9tiq9dy3R0/dW1ZpXspmZWQM5MjWzbqHxQ40NhmOEZq3GkamZmVlGvpmamZll5JupmZlZRr6ZmpmZZRTVUk8wiqK3gbbl0nuGQXEc963lCT28vcBt1hU1tZnby9dYF/gaq02n2qumm6mZmZm15W5eMzOzjHwzNTMzy8g3UzMzs4x8MzUzM8sot5tpFEUbRVF0XxRF70ZR9GIURWM78ZxLoyg6vML2ZaMo+p8oit6Iomh+FEUXRVHUu9JrFJnbrDZur9rVuc0mRFH0VBRF70VR9HoURWdFUdRSKUzr3F4XR1G0IPj6OIqi97vnzPPTsm0Wx3HDv1icE/h5YCLQCxgBfACs38Hz5gADKmw/FXgIWA3oCzwGTMnjvbnNmuPL7dUUbXYUsD2wDLA28BRwUt7vs1nbq8JxVwFX5P0+3WadfG85NegQYAFLluYs2XYXcHqV52wGzGxn3wxg3+DnccBreV84bjO3V5G+6t1mFY6dCNya9/ssQnsBKwDvAzvm/T7dZp37yqubN2pn25Aqz9kNuK3K60VlPw+IomiVrp1eU3Kb1cbtVbt6t1m5HYBnaz2pJtad7bU38DbwYBfOq5m1bJvldTN9DngLOCGKot5RFO0C7AgsX+U5Y4Db29l3B/D/oijqG0VRP+DYJdurvV7RuM1q4/aqXb3bLBFF0aHAlsA59TjRJtFt7QVMAK6Jl4RcLaRl2yy3DEhRFG0GnM/iTyQzWPyJ4uM4jg+rcOyqwAtAvziOP6uwfzngbGAs8DFwGTAFWK7S8UXlNquN26t29Wyz4Li9gEuAneM4frpbTjwn3dRe6wCvsHgc8eVuOfEctWqb5TabN47jmXEc7xjH8epxHI8CBgNPtHP4KODe9hozjuOP4jg+Jo7jteM4Hgy8AzzVSn/kwG1WK7dX7erZZgBRFI1m8QePPVrtRgr1b68lxgOPtuKNFFq3zXKbpr7k08nzLL6hHw30Z/FMrEqqhvlRFK0NxMCbwNbAKUCbTzlF5zarjdurdnVusxHA/wJj4zhu749lodWzvQLjgTPrcX7NqGXbLI9ZT0u6ls8G5rN4ZtcdwHrtHBex+A/YGlVeawfgVeBD4P+AA/N6X26z5vlye+XeZvcDC5e8lr7uyPs9Nmt7LTluWxYvFVkp7/fmNqvtq+mrxkRRtBVwQRzHW+V9LkXhNquN26t2brPauL1qV7Q2K0o6wVPzPoECcpvVxu1VO7dZbdxetStMmzV9ZGpmZtbsihKZmpmZNS3fTM3MzDKqaWlMnz594nXXXbebTqW5vfrqq8ybN69SKqx29eT2AnjqqafmxXHct5bnuM1qazO3l6+xWvkaq01n26umm+m6667LjBkzun5WBbblllvW/Jye3F4AURTNrvU5brPa2szt5WusVr7GatPZ9nI3r5mZWUa+mZqZmWXkm6mZmVlGvpmamZll5JupmZlZRr6ZmpmZZeSbqZmZWUa+mZqZmWWUW3FwMyuWhQsXJo+jaHEysF69euV1OmZNxZGpmZlZRr6ZmpmZZdR03bzvvfceACeddFKy7dlnnwXgnnvuAaB3796NPzGzHmrq1KkAjB8/PtnWp08fAE4++WQAJkyYkOxbail/Rq/ktddeA+CRRx4B4MEHH0z2vfDCC0D6N+72228HYNddd23kKebmtNNOq8vrPPDAA8njP//5zwCceuri+uJf+9rXkn3h43rxVW9mZpZR00Sm1113HQCTJ08GYM6cOW2OUdS6+uqrN+7ECujFF18EYN68eQDcdNNNyT59WlP0cOSRRwKw3XbbJcd86UtfasRp5u6vf/1r8viUU04B0oggjuNknybb7LvvvgD85Cc/AaB///7JMffffz8AO+20EwDLLbdcd512ww0ZMgSAww47LNn2+9//HoDvfOc7AFx11VXJvssuuwyA9ddfv0Fn2Hz++c9/AjBt2rRkm3rb3nrrrXafp2tN31vV17/+dSD9e9SdpkyZUvIdSn+/68WRqZmZWUa5R6avv/46AMcffzyQRlOVPpl973vfA+CCCy5Itq222mrdfYpN7emnnwbgwgsvTLbdeOONALz99tsdPv+xxx4DSsehN9hgAwCGDx8OwC9+8Ytk3zLLLJPxjPPz6aefAum4yiGHHJLse/PNN4HK1522/eEPfwDSqDPsPdEn7GuuuQaAgw46qI5nni8Vhj777LOTbXp81113AXDAAQck+1T79x//+AcAa6+9diNOs2EWLFgAwIYbbphs+89//lNyzGeffQbAxx9/nGxbdtllgbTn57vf/W6yb+bMmUDaQzd9+nQARo8eXddzbxaNiEjLdcc4aciRqZmZWUa+mZqZmWWUezfvOeecA8A777zT4bE33HADAHfccUeyTROW1AVc5G7IzlB3kLp1f/vb3wLw7rvvtjl2wIABAGy//fbJtvIuuy222AKAxx9/PDlG/xeajDN06NBknyYsFdFf/vIXAEaNGtVm31prrQWkQwjLL798m2Nmz55dsk/XHKRdeOGkpJ5gl112AdJJR5B2+WoIotW6eT/88EMA1lhjjWTbG2+8UXLM1ltvDZQubdHjYcOGtXnNcePGlfz8/vvv1+dkm5SWq2jIZccdd+zwOWE3bXk3sV6nWvex/s3u4sjUzMwso1wiU33CB7jyyitL9ikKWnPNNZNtd999d8kxYRSmyPbAAw8EoF+/fvU92SZwxBFHJI+1zKV8ctHOO++cPN50000BOOOMMwD43Oc+1+Y1NcHhV7/6FQCHHnposu9vf/sbkLbl0Ucfnezbe++9Aejbt29X3kounnnmGQC+8Y1vlGwP2+ynP/0pAJtvvnm7r6PoY8899wRKJ52ceOKJQLo0pqfRdQHpBBstPWq1STSKSB966KFk20cffVRyzEorrQSkPRaVaEIcwCuvvALA0ksv/pO8xx571Odkm1TWJA3lk4m01KaSSkkbuoMjUzMzs4xyiUwV+UCaiGGHHXYA0r7v//73v8kxv/nNb4A0elBSAkgXRyta0HhqkZfM6L2fddZZQOl4lBYb69PxUUcdBcAJJ5yQHLPCCit0+G9oXFSVQMIFzRpTfPXVV7t0/s3mxz/+MZBG87vvvjsA5557bnJMZxJVKMLV2GuolaKvuXPnAul4vNLeff7zn0+OUSSq5VNa4gbwwQcfADB27NjuP9kchb9nnfmdK6cUgpDOWdDfwWqRlqWqJX9QJFqvVIUdcWRqZmaWUS6RabiQWQvilbRBwnG+b3/720C6aP6ll15K9ilS0wzLVpjNq09ZmnEbpr7SzEglZthqq606fD0tIIc02baSlo8ZMwaA+fPnt/v8gw8+OHm86qqrdvjvNYNwQfzvfvc7AFZccUUAfvaznwGdT5uosS31jOj/IxyD6cxsxGakWaNKDwgwceJEIH2fSt8ZXkdKH6jZywMHDkz2aSZrmNTA2po0aVKbbT0lsX1Wijarzd5Vis9GcWRqZmaWkW+mZmZmGeXSzXv99de32XbbbbcBsNdee7X7vBkzZrS7b5tttgHSrrwi06SgXr16tdmnHLqasKCu7+eee67Nscohqxyp4WPVo9QErkq0PEmJMcJ/v9mF14qGEjRJZOONN+7w+eGyBVWU0UQcvd4Pf/jD+pxsjtQVphy7AMcddxyQDq+oC/eTTz5JjrnzzjuBdLmRchsDrLzyykC6BG7QoEHdcu5Fd++997bZ1tOSftQinJTVmdy++j3VcEw4FNMdk5IcmZqZmWWUS2T6rW99K3l88803A/Dkk08CaYSlVGSQJirQJJlwEoy2XXrppUA6WaYz0Uez0sJ/fRILk1bo0/6xxx7b7vO18FsRbiXlEanqmwJ885vfBOCXv/wl0LM+LWs50EUXXZRsC5fQQJp68Mtf/nLDzqveHn74YSCdiKZqJZAuHSoXTu5T5RQZPHhw8lgRvHqL/vSnPwHpxKSeJJy0pcf6G7do0aI2xyuKVy9AWMWoKL1CnaHIslqE2ZkUgdWUJ2tw0gYzM7Mml0tkGqZxW2WVVYA0gftGG20EVK4rOXLkSKC0dqc+RT///PNAGk1dfPHF9T7thtFYpyLyMG2dlnU88sgjQLpsIVyaoKVHf//734HSJPbtCVMWKg1hUZbBVKLrCNJr69///jcAX/nKV9p9nhI7hInLy69F9RwUuX2U5EMRZWeW9oQFJvR8tWW4T9ebxl4VESi9ILTeshklYFCPhpLRzJo1KzmmM7+H6o3StRXW3D3vvPPqcq6NpsiyOxJRlI+HNipBQyWOTM3MzDLyzdTMzCyjXLp5w7y5yryyzz77AGlFmDDrjybbnHnmmUBpdiRNllF2Gk3ZD7MkffGLX6zvG2iwsDtR3bydockllbqXtHxBXUdhd1KlJTlFc/nllyePleVHy6/U7VvNLbfckjy+9tprgXQZUpFruopq3ap7TFVOKpkzZw4Ahx9+eLJN1VBU8zas8qTlMpoEqJqnYa5e/Z6GwxNFE1ZuUiaySnWFa6Gu0EsuuQSA9dZbL9PrNYOuTiDqjEZnOarGkamZmVlGuUSmIU1G0qd+VYgJo7Ef/ehHQOW6nFpQr2QEWmqj5wBcffXV9T7tpqZqMzfccEO7x6iO6bhx4xpyTo2mSVwAt956K5B+Qq6U/ENR1G677QaU1nBV78kGG2wAFL+nA9L6q/vttx9QmlhBtTSnTp0KpJONwlrBSrxSrX6woiolhFCECmllIv1fdKXqSt7Ca0y5oBWpV6Kap6pdGlICB/UUhEvVik6TgrTUBdLfRUWWlSq8hJWsyjVTRCqt8z9mZmaWk9wjU1GEGi6b6Qx9Otx///2BNDINP7loSUSRa5x25Ne//nXyWPU7w5R4MmTIECCtR9mT1LJ4O1xapaUxw4YNA6Bv3751P7dG03vRuLrqAUN6bSgyVdKOMP2dEld0RnmECrDFFlsAcMABBwBpZR8ojfiaWZi6VL1B+l6JEtMoeUXYG7D55psDrRWRlgv/JmtsuPx3MYxeqz2/uxMwdEXr/s+ZmZk1SNNEpllp7EezMMPxwgsuuABojcTk5Z544gkAvv/97yfbNHtVwpmaGivVbEwrpXSCIbWfkhC0Eo2HKgUgpAlQdK1oxrxmgHdVODNVkahm8W+77bbJPs0+b7VrtDwFYzhOrOQ1razarF5FqpWOKU8L2KwcmZqZmWXkm6mZmVlGLdPNq4F7TflXpQpIp1trssP666/f2JPrRlr2oVygIXUjhQkIhg8f3pgTK6hwSZUo/7MmibQSTaIJc+vqdymsElNvWhqjYQpNSIJ0ac60adNKzqfowso8AGPGjMnpTPIR5uZV12216jGVlss0s9a4Ss3MzHLUMpGpqMbk6aefnmybNGkSACeffDJQ+gmxKNPwy2mSUbWp+AcddBDQ/AP3zeCZZ54B4MYbb2yzb/To0Y0+nYarlBClEVTdJ1zaNWHCBCCdOFitdm+RKaVjq6sWdZYnZgj/VjVjYoZqHJmamZll1HKRqWgxOqRJoxV1qPYgwGabbdbYE8tI0+v1if6TTz5pc8zQoUMB+PnPf964Eys41drU2HNYwzSvqK0nCdNaKoG8lnuts846QGmi/KJYuHBh8vi+++4r2adx41ZVXsc0jDrLa5tqn8ZSi8iRqZmZWUa+mZqZmWXUst28Yf7Ue+65B0hzYYY1QVWlpijUVTR37tx2j1GNUndPdp66FtW9qxzGkGbpscY45phjgLSS1PHHHw8Us5tXwwcAs2fPLtn3hS98odGn01DlE4+qZUAq2mSjShyZmpmZZdSykWlo4MCBAIwcORIoTWIwa9YsIK1n2exUv7WcklUAjBgxolGn0zKuvfbakp8PPvjgnM7EevXqBaQVRBYtWpTn6WQyffr0vE+hKWnCUStEpOLI1MzMLKMeEZmKxmC0dATgxRdfBIoTmao2q6yxxhpAa1Y0aSQtNZo5c2bOZ2KiNIJFTie4ySabtNk2efJkAJZeukf9+S1ZGlPkJTDtKe5VamZm1iR61Ecj1WN85ZVXcj6Trps4cWLJd42h9u/fP7dzagW77rorAC+//DIAw4YNy/N0rEXstNNOyeMij/12hRLUFyVRfVaOTM3MzDLyzdTMzCyjHtXN2wq0gF3frT60FMZLYsysKxyZmpmZZRTFcdz5g6PobWB2hwe2pkFxHPft+LBUD28vcJt1RU1t5vbyNdYFvsZq06n2qulmamZmZm25m9fMzCwj30zNzMwy8s3UzMwsI99MzczMMvLN1MzMLCPfTM3MzDLyzdTMzCwj30zNzMwy8s3UzMwso/8PhqdcUP6/1Rg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96" y="1552086"/>
            <a:ext cx="2587003" cy="4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9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SPAM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4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⑫</a:t>
            </a:r>
            <a:r>
              <a:rPr lang="en-US" altLang="ja-JP" dirty="0" err="1" smtClean="0"/>
              <a:t>Tensorflow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spam</a:t>
            </a:r>
            <a:r>
              <a:rPr lang="ja-JP" altLang="en-US" dirty="0" smtClean="0"/>
              <a:t>認識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93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CIFAR10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06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⑬</a:t>
            </a:r>
            <a:r>
              <a:rPr lang="en-US" altLang="ja-JP" dirty="0" err="1" smtClean="0"/>
              <a:t>Tensorflow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spam</a:t>
            </a:r>
            <a:r>
              <a:rPr lang="ja-JP" altLang="en-US" dirty="0" smtClean="0"/>
              <a:t>認識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畳み込みフィルター詳細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2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2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■ </a:t>
            </a:r>
            <a:r>
              <a:rPr lang="en-US" altLang="ja-JP" dirty="0" smtClean="0"/>
              <a:t>Anaconda3-5.3.0-Windows-x86_64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■ プログラムのダウンロード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95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■ </a:t>
            </a:r>
            <a:r>
              <a:rPr lang="en-US" altLang="ja-JP" dirty="0" smtClean="0"/>
              <a:t>Anaconda3-5.3.0-Windows-x86_64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■ </a:t>
            </a:r>
            <a:r>
              <a:rPr lang="en-US" altLang="ja-JP" dirty="0" smtClean="0"/>
              <a:t>Python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■ </a:t>
            </a:r>
            <a:r>
              <a:rPr lang="en-US" altLang="ja-JP" dirty="0" err="1" smtClean="0"/>
              <a:t>Tensorflow</a:t>
            </a:r>
            <a:r>
              <a:rPr lang="en-US" altLang="ja-JP" dirty="0" smtClean="0"/>
              <a:t> / </a:t>
            </a:r>
            <a:r>
              <a:rPr lang="en-US" altLang="ja-JP" dirty="0" err="1" smtClean="0"/>
              <a:t>Keras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■ </a:t>
            </a:r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■ </a:t>
            </a:r>
            <a:r>
              <a:rPr lang="en-US" altLang="ja-JP" dirty="0" err="1" smtClean="0"/>
              <a:t>Matplotlib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26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 Notebook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■ </a:t>
            </a:r>
            <a:r>
              <a:rPr lang="en-US" altLang="ja-JP" dirty="0" smtClean="0"/>
              <a:t>Anaconda3-5.3.0-Windows-x86_64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■ プログラムのダウンロード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19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①画像を表示させてみる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5" y="1952624"/>
            <a:ext cx="5182237" cy="27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Sequential.py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5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</a:t>
            </a:r>
            <a:r>
              <a:rPr lang="ja-JP" altLang="en-US" dirty="0" smtClean="0"/>
              <a:t>計算グラフ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36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14243</TotalTime>
  <Words>111</Words>
  <Application>Microsoft Office PowerPoint</Application>
  <PresentationFormat>ワイド画面</PresentationFormat>
  <Paragraphs>41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環境構築</vt:lpstr>
      <vt:lpstr>PowerPoint プレゼンテーション</vt:lpstr>
      <vt:lpstr>PowerPoint プレゼンテーション</vt:lpstr>
      <vt:lpstr>Jupyter Notebook</vt:lpstr>
      <vt:lpstr>①画像を表示させてみる</vt:lpstr>
      <vt:lpstr>②Sequential.py</vt:lpstr>
      <vt:lpstr>②計算グラフ</vt:lpstr>
      <vt:lpstr>③Matplotlib.py</vt:lpstr>
      <vt:lpstr>④線形分離</vt:lpstr>
      <vt:lpstr>⑤非線形分離</vt:lpstr>
      <vt:lpstr>⑥線形回帰</vt:lpstr>
      <vt:lpstr>⑦非線形回帰</vt:lpstr>
      <vt:lpstr>sin波</vt:lpstr>
      <vt:lpstr>⑧Tensorflowでsin波近似</vt:lpstr>
      <vt:lpstr>⑨Kerasでsin波近似</vt:lpstr>
      <vt:lpstr>NMIST</vt:lpstr>
      <vt:lpstr>⑩Tensorflowで手書き画像認識</vt:lpstr>
      <vt:lpstr>⑪Kerasで手書き画像認識</vt:lpstr>
      <vt:lpstr>SPAM</vt:lpstr>
      <vt:lpstr>⑫Tensorflowでspam認識</vt:lpstr>
      <vt:lpstr>CIFAR10</vt:lpstr>
      <vt:lpstr>⑬Tensorflowでspam認識</vt:lpstr>
      <vt:lpstr>畳み込みフィルター詳細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flare</dc:creator>
  <cp:lastModifiedBy>flare</cp:lastModifiedBy>
  <cp:revision>52</cp:revision>
  <dcterms:created xsi:type="dcterms:W3CDTF">2018-10-11T05:30:44Z</dcterms:created>
  <dcterms:modified xsi:type="dcterms:W3CDTF">2018-11-03T12:53:52Z</dcterms:modified>
</cp:coreProperties>
</file>