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6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74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1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5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13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57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3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A517-1889-465F-84DB-568CBD3E2268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D28-E6BA-4BD4-8F3B-EBC6902E29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7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01092" y="240145"/>
            <a:ext cx="9144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359237" y="240145"/>
            <a:ext cx="91440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9492" y="1935018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X_train_prin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907147" y="1948872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X_test_prin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384802" y="1935018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y</a:t>
            </a:r>
            <a:r>
              <a:rPr kumimoji="1" lang="en-US" altLang="ja-JP" dirty="0" err="1" smtClean="0"/>
              <a:t>_train_prin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7643094" y="1935018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y</a:t>
            </a:r>
            <a:r>
              <a:rPr kumimoji="1" lang="en-US" altLang="ja-JP" dirty="0" err="1" smtClean="0"/>
              <a:t>_test_prin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29491" y="3629891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X_1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907147" y="3629891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X_stack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384801" y="3648364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7643093" y="3629891"/>
            <a:ext cx="170410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</a:t>
            </a:r>
            <a:r>
              <a:rPr kumimoji="1" lang="en-US" altLang="ja-JP" dirty="0" err="1" smtClean="0"/>
              <a:t>_stack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4" idx="2"/>
            <a:endCxn id="6" idx="0"/>
          </p:cNvCxnSpPr>
          <p:nvPr/>
        </p:nvCxnSpPr>
        <p:spPr>
          <a:xfrm flipH="1">
            <a:off x="1281546" y="646545"/>
            <a:ext cx="976746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2"/>
            <a:endCxn id="7" idx="0"/>
          </p:cNvCxnSpPr>
          <p:nvPr/>
        </p:nvCxnSpPr>
        <p:spPr>
          <a:xfrm>
            <a:off x="2258292" y="646545"/>
            <a:ext cx="1500909" cy="13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10" idx="0"/>
          </p:cNvCxnSpPr>
          <p:nvPr/>
        </p:nvCxnSpPr>
        <p:spPr>
          <a:xfrm flipH="1">
            <a:off x="1281545" y="2341418"/>
            <a:ext cx="1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11" idx="0"/>
          </p:cNvCxnSpPr>
          <p:nvPr/>
        </p:nvCxnSpPr>
        <p:spPr>
          <a:xfrm>
            <a:off x="1281546" y="2341418"/>
            <a:ext cx="2477655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8" idx="0"/>
          </p:cNvCxnSpPr>
          <p:nvPr/>
        </p:nvCxnSpPr>
        <p:spPr>
          <a:xfrm flipH="1">
            <a:off x="6236856" y="646545"/>
            <a:ext cx="579581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" idx="2"/>
            <a:endCxn id="9" idx="0"/>
          </p:cNvCxnSpPr>
          <p:nvPr/>
        </p:nvCxnSpPr>
        <p:spPr>
          <a:xfrm>
            <a:off x="6816437" y="646545"/>
            <a:ext cx="1678711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  <a:endCxn id="12" idx="0"/>
          </p:cNvCxnSpPr>
          <p:nvPr/>
        </p:nvCxnSpPr>
        <p:spPr>
          <a:xfrm flipH="1">
            <a:off x="6236855" y="2341418"/>
            <a:ext cx="1" cy="130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2"/>
            <a:endCxn id="13" idx="0"/>
          </p:cNvCxnSpPr>
          <p:nvPr/>
        </p:nvCxnSpPr>
        <p:spPr>
          <a:xfrm>
            <a:off x="6236856" y="2341418"/>
            <a:ext cx="2258291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31666" y="490457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KNN: </a:t>
            </a:r>
            <a:r>
              <a:rPr lang="en-US" altLang="ja-JP" dirty="0" err="1" smtClean="0"/>
              <a:t>pre_gs_inst_bag.fit</a:t>
            </a:r>
            <a:r>
              <a:rPr lang="en-US" altLang="ja-JP" dirty="0" smtClean="0"/>
              <a:t>(X_1, y_1)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5599941" y="4904571"/>
            <a:ext cx="334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GBR: </a:t>
            </a:r>
            <a:r>
              <a:rPr lang="en-US" altLang="ja-JP" dirty="0" err="1" smtClean="0"/>
              <a:t>pre_gs_inst.fit</a:t>
            </a:r>
            <a:r>
              <a:rPr lang="en-US" altLang="ja-JP" dirty="0" smtClean="0"/>
              <a:t>(X_1, y_1)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3950029" y="6220813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final_etr.fit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preds_df.values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y_stack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10" idx="2"/>
            <a:endCxn id="37" idx="0"/>
          </p:cNvCxnSpPr>
          <p:nvPr/>
        </p:nvCxnSpPr>
        <p:spPr>
          <a:xfrm>
            <a:off x="1281545" y="4036291"/>
            <a:ext cx="1389915" cy="86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2" idx="2"/>
            <a:endCxn id="37" idx="0"/>
          </p:cNvCxnSpPr>
          <p:nvPr/>
        </p:nvCxnSpPr>
        <p:spPr>
          <a:xfrm flipH="1">
            <a:off x="2671460" y="4054764"/>
            <a:ext cx="3565395" cy="84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0" idx="2"/>
            <a:endCxn id="39" idx="0"/>
          </p:cNvCxnSpPr>
          <p:nvPr/>
        </p:nvCxnSpPr>
        <p:spPr>
          <a:xfrm>
            <a:off x="1281545" y="4036291"/>
            <a:ext cx="5992092" cy="86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2" idx="2"/>
            <a:endCxn id="39" idx="0"/>
          </p:cNvCxnSpPr>
          <p:nvPr/>
        </p:nvCxnSpPr>
        <p:spPr>
          <a:xfrm>
            <a:off x="6236855" y="4054764"/>
            <a:ext cx="1036782" cy="84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13" idx="3"/>
            <a:endCxn id="41" idx="3"/>
          </p:cNvCxnSpPr>
          <p:nvPr/>
        </p:nvCxnSpPr>
        <p:spPr>
          <a:xfrm flipH="1">
            <a:off x="8057244" y="3833091"/>
            <a:ext cx="1289956" cy="2572388"/>
          </a:xfrm>
          <a:prstGeom prst="bentConnector3">
            <a:avLst>
              <a:gd name="adj1" fmla="val -17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756611" y="5348038"/>
            <a:ext cx="4628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y_pred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predict_from_X_set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X_test_prin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731666" y="5717310"/>
            <a:ext cx="5190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print "R-squared",r2_score(</a:t>
            </a:r>
            <a:r>
              <a:rPr lang="en-US" altLang="ja-JP" dirty="0" err="1" smtClean="0"/>
              <a:t>y_test_prin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y_pred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cxnSp>
        <p:nvCxnSpPr>
          <p:cNvPr id="58" name="カギ線コネクタ 57"/>
          <p:cNvCxnSpPr>
            <a:stCxn id="7" idx="3"/>
            <a:endCxn id="54" idx="3"/>
          </p:cNvCxnSpPr>
          <p:nvPr/>
        </p:nvCxnSpPr>
        <p:spPr>
          <a:xfrm>
            <a:off x="4611254" y="2152072"/>
            <a:ext cx="773547" cy="3380632"/>
          </a:xfrm>
          <a:prstGeom prst="bentConnector3">
            <a:avLst>
              <a:gd name="adj1" fmla="val 11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473365" y="5368820"/>
            <a:ext cx="5493020" cy="73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6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flare</dc:creator>
  <cp:lastModifiedBy>flare</cp:lastModifiedBy>
  <cp:revision>2</cp:revision>
  <dcterms:created xsi:type="dcterms:W3CDTF">2021-04-03T22:45:51Z</dcterms:created>
  <dcterms:modified xsi:type="dcterms:W3CDTF">2021-04-03T22:51:35Z</dcterms:modified>
</cp:coreProperties>
</file>