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10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92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41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91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6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74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72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7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9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9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41F1-61AD-4A3D-B9B8-9A821C06D12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101A-16CD-4D41-957A-5F6713D2E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77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04406" y="415558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37919" y="376895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</a:t>
            </a:r>
            <a:r>
              <a:rPr kumimoji="1" lang="ja-JP" altLang="en-US" dirty="0"/>
              <a:t> </a:t>
            </a:r>
            <a:r>
              <a:rPr lang="en-US" altLang="ja-JP" dirty="0"/>
              <a:t>A: </a:t>
            </a:r>
            <a:r>
              <a:rPr lang="en-US" altLang="ja-JP" dirty="0" err="1"/>
              <a:t>filename:location</a:t>
            </a:r>
            <a:r>
              <a:rPr lang="en-US" altLang="ja-JP" dirty="0"/>
              <a:t> N1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32510" y="166253"/>
            <a:ext cx="11495314" cy="6555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5615650" y="838118"/>
            <a:ext cx="4760" cy="78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601175" y="2168687"/>
            <a:ext cx="14475" cy="142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5593961" y="3960029"/>
            <a:ext cx="7213" cy="81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5593960" y="5141232"/>
            <a:ext cx="1" cy="9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48145" y="3775363"/>
            <a:ext cx="99990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736270" y="1804657"/>
            <a:ext cx="10010899" cy="148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748145" y="638299"/>
            <a:ext cx="99990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48145" y="4953597"/>
            <a:ext cx="10006927" cy="3739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48145" y="6250952"/>
            <a:ext cx="99040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0903550" y="441705"/>
            <a:ext cx="542281" cy="41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n1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37919" y="1655109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</a:t>
            </a:r>
            <a:r>
              <a:rPr kumimoji="1" lang="ja-JP" altLang="en-US" dirty="0"/>
              <a:t> </a:t>
            </a:r>
            <a:r>
              <a:rPr lang="en-US" altLang="ja-JP" dirty="0"/>
              <a:t>B: </a:t>
            </a:r>
            <a:r>
              <a:rPr lang="en-US" altLang="ja-JP" dirty="0" err="1"/>
              <a:t>filename:location</a:t>
            </a:r>
            <a:r>
              <a:rPr lang="en-US" altLang="ja-JP" dirty="0"/>
              <a:t> N2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779483" y="3590697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</a:t>
            </a:r>
            <a:r>
              <a:rPr kumimoji="1" lang="ja-JP" altLang="en-US" dirty="0"/>
              <a:t> </a:t>
            </a:r>
            <a:r>
              <a:rPr lang="en-US" altLang="ja-JP" dirty="0"/>
              <a:t>C: </a:t>
            </a:r>
            <a:r>
              <a:rPr lang="en-US" altLang="ja-JP" dirty="0" err="1"/>
              <a:t>filename:location</a:t>
            </a:r>
            <a:r>
              <a:rPr lang="en-US" altLang="ja-JP" dirty="0"/>
              <a:t> N3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66569" y="4787621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</a:t>
            </a:r>
            <a:r>
              <a:rPr kumimoji="1" lang="ja-JP" altLang="en-US" dirty="0"/>
              <a:t> </a:t>
            </a:r>
            <a:r>
              <a:rPr lang="en-US" altLang="ja-JP" dirty="0"/>
              <a:t>D: </a:t>
            </a:r>
            <a:r>
              <a:rPr lang="en-US" altLang="ja-JP" dirty="0" err="1"/>
              <a:t>filename:location</a:t>
            </a:r>
            <a:r>
              <a:rPr lang="en-US" altLang="ja-JP" dirty="0"/>
              <a:t> N4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866569" y="6042167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</a:t>
            </a:r>
            <a:r>
              <a:rPr kumimoji="1" lang="ja-JP" altLang="en-US" dirty="0"/>
              <a:t> </a:t>
            </a:r>
            <a:r>
              <a:rPr lang="en-US" altLang="ja-JP" dirty="0"/>
              <a:t>E: </a:t>
            </a:r>
            <a:r>
              <a:rPr lang="en-US" altLang="ja-JP" dirty="0" err="1"/>
              <a:t>filename:location</a:t>
            </a:r>
            <a:r>
              <a:rPr lang="en-US" altLang="ja-JP" dirty="0"/>
              <a:t> N5</a:t>
            </a:r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10937181" y="1662290"/>
            <a:ext cx="542281" cy="41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n2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0937180" y="3590697"/>
            <a:ext cx="542281" cy="41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n3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0937180" y="4762998"/>
            <a:ext cx="542281" cy="41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n4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0937178" y="6017544"/>
            <a:ext cx="542281" cy="41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n5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2929330" y="4116204"/>
            <a:ext cx="542281" cy="41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Nx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0747169" y="376895"/>
            <a:ext cx="914400" cy="6202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3737919" y="4340246"/>
            <a:ext cx="681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8449810" y="398336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inary search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4473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</cp:revision>
  <dcterms:created xsi:type="dcterms:W3CDTF">2016-11-18T09:24:36Z</dcterms:created>
  <dcterms:modified xsi:type="dcterms:W3CDTF">2016-11-18T09:28:06Z</dcterms:modified>
</cp:coreProperties>
</file>