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91" r:id="rId5"/>
    <p:sldId id="292" r:id="rId6"/>
    <p:sldId id="290" r:id="rId7"/>
    <p:sldId id="289" r:id="rId8"/>
    <p:sldId id="293" r:id="rId9"/>
    <p:sldId id="294" r:id="rId10"/>
    <p:sldId id="295" r:id="rId11"/>
    <p:sldId id="288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18" autoAdjust="0"/>
  </p:normalViewPr>
  <p:slideViewPr>
    <p:cSldViewPr snapToGrid="0">
      <p:cViewPr varScale="1">
        <p:scale>
          <a:sx n="110" d="100"/>
          <a:sy n="110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2738-E188-4F9C-9F82-F2F1BEF15032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ECLT 5830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#4 Specification</a:t>
            </a:r>
          </a:p>
          <a:p>
            <a:r>
              <a:rPr lang="en-US" dirty="0"/>
              <a:t>(Due: 14 Dec 2020, Monday) </a:t>
            </a:r>
          </a:p>
        </p:txBody>
      </p:sp>
    </p:spTree>
    <p:extLst>
      <p:ext uri="{BB962C8B-B14F-4D97-AF65-F5344CB8AC3E}">
        <p14:creationId xmlns:p14="http://schemas.microsoft.com/office/powerpoint/2010/main" val="27854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3" y="365126"/>
            <a:ext cx="11660777" cy="68861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Task 4: List all items redeemed by the current user (30%)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053737"/>
            <a:ext cx="11660777" cy="5529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Modify the callback function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app.get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('/list', …) to perform the following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the user is not currently logged in, redirect the client to "/login.html"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Retrieve the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from the session (if the user is currently logged in)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Retrieve all items redeemed by the current user from the database.</a:t>
            </a:r>
          </a:p>
          <a:p>
            <a:pPr lvl="1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For each redeemed item, you should include the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title, and price of the item.</a:t>
            </a: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Return the redeemed items in the response's body as "an array of item objects in JSON representation".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need to figure out the SQL statement(s) to perform this task, and then query the database to retrieve the necessary data from the database.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can access the URL /list to test your code in task 4.</a:t>
            </a:r>
          </a:p>
        </p:txBody>
      </p:sp>
    </p:spTree>
    <p:extLst>
      <p:ext uri="{BB962C8B-B14F-4D97-AF65-F5344CB8AC3E}">
        <p14:creationId xmlns:p14="http://schemas.microsoft.com/office/powerpoint/2010/main" val="164786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3" y="365126"/>
            <a:ext cx="11660777" cy="73215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32964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should not need to modify any of the HTML files in folder "public". They are prepared to help you test your implementation.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Tasks 1 and 3, the format of the content in the response's body is not important.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assess your solution in all tasks, we will inspect your code and the content in the database.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Feel free to add additional files as you see fit.</a:t>
            </a:r>
          </a:p>
        </p:txBody>
      </p:sp>
    </p:spTree>
    <p:extLst>
      <p:ext uri="{BB962C8B-B14F-4D97-AF65-F5344CB8AC3E}">
        <p14:creationId xmlns:p14="http://schemas.microsoft.com/office/powerpoint/2010/main" val="53817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/>
              <a:t>To submit your solution, please archive the folder containing all the files (including images) that make up your solution into a ZIP file, and upload the ZIP file to Blackboard.</a:t>
            </a:r>
          </a:p>
          <a:p>
            <a:pPr lvl="1"/>
            <a:r>
              <a:rPr lang="en-US" dirty="0"/>
              <a:t>For this assignment, the folder should be a Node.js project folder. </a:t>
            </a:r>
          </a:p>
          <a:p>
            <a:pPr lvl="1"/>
            <a:r>
              <a:rPr lang="en-US" dirty="0"/>
              <a:t>To reduce the target file size, please empty the folder "</a:t>
            </a:r>
            <a:r>
              <a:rPr lang="en-US" dirty="0" err="1"/>
              <a:t>node_modules</a:t>
            </a:r>
            <a:r>
              <a:rPr lang="en-US" dirty="0"/>
              <a:t>" before you prepare the ZIP file.</a:t>
            </a:r>
          </a:p>
          <a:p>
            <a:pPr lvl="1"/>
            <a:r>
              <a:rPr lang="en-US" dirty="0"/>
              <a:t>Please include your student ID in the filename of the ZIP file.</a:t>
            </a:r>
          </a:p>
        </p:txBody>
      </p:sp>
    </p:spTree>
    <p:extLst>
      <p:ext uri="{BB962C8B-B14F-4D97-AF65-F5344CB8AC3E}">
        <p14:creationId xmlns:p14="http://schemas.microsoft.com/office/powerpoint/2010/main" val="109603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2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782" y="1245326"/>
            <a:ext cx="10698804" cy="542544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In this assignment, you will need to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server-side session to remember the login status of a user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Retrieve/add data from/to a MySQL Database using JavaScript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can find the requirements for each page in the following slides.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the source files needed by this assignment can be found in asgn4.zip.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5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920D-BED2-4469-8971-1C0A35BA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15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MySQL (or MariaDB) Database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811D-0714-4790-8C6E-7540FFE0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3694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need to have a MySQL DBMS running on the local machine.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XAMPP is preferred (as it is easier to install and it comes with phpMyAdmin – a Web interface to interact with MySQL DBMS)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DBMS should be listening to the default port 3306.</a:t>
            </a:r>
          </a:p>
          <a:p>
            <a:pPr lvl="1"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password for the "root" user is assumed to be an empty string (i.e., the default setting in XAMPP).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database name is "eclt5830_asgn4"</a:t>
            </a:r>
          </a:p>
          <a:p>
            <a:pPr>
              <a:lnSpc>
                <a:spcPct val="12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If you can run "node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in folder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without any problem, then your DBMS setting is as expected. If the database setting on your machine is different, please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change back the database configuration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your code before you submit your solution.</a:t>
            </a:r>
          </a:p>
        </p:txBody>
      </p:sp>
    </p:spTree>
    <p:extLst>
      <p:ext uri="{BB962C8B-B14F-4D97-AF65-F5344CB8AC3E}">
        <p14:creationId xmlns:p14="http://schemas.microsoft.com/office/powerpoint/2010/main" val="92925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43B3-E630-4FAD-8352-04B65AF4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79"/>
            <a:ext cx="10515600" cy="79311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18E2-05C7-459A-9CD1-D40E2641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/>
          </a:bodyPr>
          <a:lstStyle/>
          <a:p>
            <a:r>
              <a:rPr lang="en-US" dirty="0"/>
              <a:t>The database is designed for an app that allows its users to redeem items with tokens. </a:t>
            </a:r>
          </a:p>
          <a:p>
            <a:endParaRPr lang="en-US" dirty="0"/>
          </a:p>
          <a:p>
            <a:r>
              <a:rPr lang="en-US" dirty="0"/>
              <a:t>Please refer to the file 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init</a:t>
            </a:r>
            <a:r>
              <a:rPr lang="en-US" dirty="0"/>
              <a:t>/</a:t>
            </a:r>
            <a:r>
              <a:rPr lang="en-US" dirty="0" err="1"/>
              <a:t>init.sql</a:t>
            </a:r>
            <a:r>
              <a:rPr lang="en-US" dirty="0"/>
              <a:t>" to find out the structure of the following tables: </a:t>
            </a:r>
          </a:p>
          <a:p>
            <a:pPr lvl="1"/>
            <a:r>
              <a:rPr lang="en-US" dirty="0"/>
              <a:t>users: Stores </a:t>
            </a:r>
            <a:r>
              <a:rPr lang="en-US" dirty="0" err="1"/>
              <a:t>user_id</a:t>
            </a:r>
            <a:r>
              <a:rPr lang="en-US" dirty="0"/>
              <a:t>, username, SHA1() of password, </a:t>
            </a:r>
            <a:r>
              <a:rPr lang="en-US" dirty="0" err="1"/>
              <a:t>token_balance</a:t>
            </a:r>
            <a:endParaRPr lang="en-US" dirty="0"/>
          </a:p>
          <a:p>
            <a:pPr lvl="1"/>
            <a:r>
              <a:rPr lang="en-US" dirty="0"/>
              <a:t>items: Stores </a:t>
            </a:r>
            <a:r>
              <a:rPr lang="en-US" dirty="0" err="1"/>
              <a:t>item_id</a:t>
            </a:r>
            <a:r>
              <a:rPr lang="en-US" dirty="0"/>
              <a:t>, title, price, </a:t>
            </a:r>
            <a:r>
              <a:rPr lang="en-US" dirty="0" err="1"/>
              <a:t>image_url</a:t>
            </a:r>
            <a:endParaRPr lang="en-US" dirty="0"/>
          </a:p>
          <a:p>
            <a:pPr lvl="2"/>
            <a:r>
              <a:rPr lang="en-US" dirty="0"/>
              <a:t>The unit of price is tokens.</a:t>
            </a:r>
          </a:p>
          <a:p>
            <a:pPr lvl="2"/>
            <a:r>
              <a:rPr lang="en-US" dirty="0" err="1"/>
              <a:t>image_url</a:t>
            </a:r>
            <a:r>
              <a:rPr lang="en-US" dirty="0"/>
              <a:t> is not used in this assignment.</a:t>
            </a:r>
          </a:p>
          <a:p>
            <a:pPr lvl="1"/>
            <a:r>
              <a:rPr lang="en-US" dirty="0" err="1"/>
              <a:t>redeemed_items</a:t>
            </a:r>
            <a:r>
              <a:rPr lang="en-US" dirty="0"/>
              <a:t>: Stores </a:t>
            </a:r>
            <a:r>
              <a:rPr lang="en-US" dirty="0" err="1"/>
              <a:t>redeemed_id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item_id</a:t>
            </a:r>
            <a:endParaRPr lang="en-US" dirty="0"/>
          </a:p>
          <a:p>
            <a:pPr lvl="2"/>
            <a:r>
              <a:rPr lang="en-US" dirty="0"/>
              <a:t>This table records the items redeemed by each user</a:t>
            </a:r>
          </a:p>
        </p:txBody>
      </p:sp>
    </p:spTree>
    <p:extLst>
      <p:ext uri="{BB962C8B-B14F-4D97-AF65-F5344CB8AC3E}">
        <p14:creationId xmlns:p14="http://schemas.microsoft.com/office/powerpoint/2010/main" val="71386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61DD-A4A6-45B2-9360-50CD173E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Application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0630-7B3B-4E9B-9E53-C79BF9E5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the model of the application is made up of </a:t>
            </a:r>
          </a:p>
          <a:p>
            <a:pPr lvl="1"/>
            <a:r>
              <a:rPr lang="en-US" dirty="0"/>
              <a:t>Data represented as generic JS objects </a:t>
            </a:r>
          </a:p>
          <a:p>
            <a:pPr lvl="1"/>
            <a:r>
              <a:rPr lang="en-US" dirty="0"/>
              <a:t>Functions to operate on the data (defined in </a:t>
            </a:r>
            <a:r>
              <a:rPr lang="en-US" dirty="0" err="1"/>
              <a:t>js</a:t>
            </a:r>
            <a:r>
              <a:rPr lang="en-US" dirty="0"/>
              <a:t>/users.js, </a:t>
            </a:r>
            <a:r>
              <a:rPr lang="en-US" dirty="0" err="1"/>
              <a:t>js</a:t>
            </a:r>
            <a:r>
              <a:rPr lang="en-US" dirty="0"/>
              <a:t>/items.js, </a:t>
            </a:r>
            <a:r>
              <a:rPr lang="en-US" dirty="0" err="1"/>
              <a:t>js</a:t>
            </a:r>
            <a:r>
              <a:rPr lang="en-US" dirty="0"/>
              <a:t>/redeem.js)</a:t>
            </a:r>
          </a:p>
          <a:p>
            <a:pPr lvl="1"/>
            <a:endParaRPr lang="en-US" dirty="0"/>
          </a:p>
          <a:p>
            <a:r>
              <a:rPr lang="en-US" dirty="0"/>
              <a:t>It is not a complete model; some functions are purposely left out.</a:t>
            </a:r>
          </a:p>
          <a:p>
            <a:endParaRPr lang="en-US" dirty="0"/>
          </a:p>
          <a:p>
            <a:r>
              <a:rPr lang="en-US" dirty="0"/>
              <a:t>For this assignment, you only need to use some of the functions currently implemented in the model.</a:t>
            </a:r>
          </a:p>
        </p:txBody>
      </p:sp>
    </p:spTree>
    <p:extLst>
      <p:ext uri="{BB962C8B-B14F-4D97-AF65-F5344CB8AC3E}">
        <p14:creationId xmlns:p14="http://schemas.microsoft.com/office/powerpoint/2010/main" val="255416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3" y="365126"/>
            <a:ext cx="11660777" cy="76425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Tasks 1-4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Modify 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index.js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accordingly to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 session and setup middleware to parse request body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Tasks 1-4: Modify the callback functions in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app.post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('/login', …)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2: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app.get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('/logout', …)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3: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app.post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('/redeem', …)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4: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app.get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('/list', …)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45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3" y="365126"/>
            <a:ext cx="11660777" cy="76425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 1: Create a session to remember authenticated user (30%)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Modify the callback function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app.post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('/login', …) to perform the following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Retrieve the username and password from the request's body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values of "username" and "password" are URL-encoded in the body of the request.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User.authenticate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to authenticate the user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"User" refers to the module implemented in 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/user.js"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authentication is successful, create a NEW session to remember the user. Otherwise, destroy the current session.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session should be configured to last until the browser terminates.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access the page /login.html to test your code in task 1.</a:t>
            </a:r>
          </a:p>
        </p:txBody>
      </p:sp>
    </p:spTree>
    <p:extLst>
      <p:ext uri="{BB962C8B-B14F-4D97-AF65-F5344CB8AC3E}">
        <p14:creationId xmlns:p14="http://schemas.microsoft.com/office/powerpoint/2010/main" val="49215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3" y="365126"/>
            <a:ext cx="11660777" cy="76425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Task 2: Logout the current user (10%)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Modify the callback function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app.get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('/logout', …) to logout the user by destroying the session, and then redirect the user to "/login.html".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access the URL /logout to test your code in task 2.</a:t>
            </a:r>
          </a:p>
        </p:txBody>
      </p:sp>
    </p:spTree>
    <p:extLst>
      <p:ext uri="{BB962C8B-B14F-4D97-AF65-F5344CB8AC3E}">
        <p14:creationId xmlns:p14="http://schemas.microsoft.com/office/powerpoint/2010/main" val="139746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A1A0-F824-4C7F-9937-83943ADE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3" y="365126"/>
            <a:ext cx="11660777" cy="76425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Task 3: Let the current user redeem an item (30%)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DAB0-A6DC-4DD2-83F1-4EDDAB81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45326"/>
            <a:ext cx="11660777" cy="513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Modify the callback function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app.post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('/redeem', …) to perform the following 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user is not currently logged in, redirect the client to "/login.html"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Retrieve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the session (if the user is currently logged in)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Retrieve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the request's body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value of 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 is URL-encoded in the body of the request.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Redeem.redeem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to redeem the item for the current user.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"Redeem" refers to the module implemented in 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/redeem.js"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Notes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access the page /redeem.html to test your code in task 3.</a:t>
            </a:r>
          </a:p>
        </p:txBody>
      </p:sp>
    </p:spTree>
    <p:extLst>
      <p:ext uri="{BB962C8B-B14F-4D97-AF65-F5344CB8AC3E}">
        <p14:creationId xmlns:p14="http://schemas.microsoft.com/office/powerpoint/2010/main" val="287496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1165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ECLT 5830</vt:lpstr>
      <vt:lpstr>Specification</vt:lpstr>
      <vt:lpstr>MySQL (or MariaDB) Database Settings</vt:lpstr>
      <vt:lpstr>Database Structure</vt:lpstr>
      <vt:lpstr>The Application Model</vt:lpstr>
      <vt:lpstr>Tasks 1-4</vt:lpstr>
      <vt:lpstr>Task 1: Create a session to remember authenticated user (30%)</vt:lpstr>
      <vt:lpstr>Task 2: Logout the current user (10%)</vt:lpstr>
      <vt:lpstr>Task 3: Let the current user redeem an item (30%)</vt:lpstr>
      <vt:lpstr>Task 4: List all items redeemed by the current user (30%) </vt:lpstr>
      <vt:lpstr>Notes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ECLT 5830</dc:title>
  <dc:creator>Cheng Jiun Yuan (CSD)</dc:creator>
  <cp:lastModifiedBy>SO, Susan [ELC]</cp:lastModifiedBy>
  <cp:revision>123</cp:revision>
  <dcterms:created xsi:type="dcterms:W3CDTF">2017-01-23T09:29:00Z</dcterms:created>
  <dcterms:modified xsi:type="dcterms:W3CDTF">2020-11-21T05:51:07Z</dcterms:modified>
</cp:coreProperties>
</file>