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92" r:id="rId5"/>
    <p:sldId id="279" r:id="rId6"/>
    <p:sldId id="293" r:id="rId7"/>
    <p:sldId id="295" r:id="rId8"/>
    <p:sldId id="297" r:id="rId9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31" autoAdjust="0"/>
  </p:normalViewPr>
  <p:slideViewPr>
    <p:cSldViewPr snapToGrid="0">
      <p:cViewPr varScale="1">
        <p:scale>
          <a:sx n="97" d="100"/>
          <a:sy n="97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78BD-1635-4CF8-8A97-D579E728CA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4EE3-29FE-45F4-B2E9-19EE89585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4EE3-29FE-45F4-B2E9-19EE895854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#3 Specification</a:t>
            </a:r>
            <a:endParaRPr lang="en-US" dirty="0"/>
          </a:p>
          <a:p>
            <a:r>
              <a:rPr lang="en-US" dirty="0"/>
              <a:t>(Due: 30 Nov 2020, Monday)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35"/>
            <a:ext cx="10698804" cy="467921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 this assignment, you need to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asynchronous HTTP request from a browser to a web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Store/load data to/from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window.localStorage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Set/Get data in HTTP request/response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the specific requirements in the following slides.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 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refers to the server running as "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node 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 Its hostname is "localhost:8080".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refers to the server running as "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node serverB.js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 Its hostname is "localhost:8081".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should not modify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Task 1: Retrieving data from server A via Ajax (40%)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The function should perform the following tasks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an Ajax GET request to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getItem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server A to retrieve the item data from server A (same origin)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figure out what is in the response, study the code 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Upon successfully retrieving the items from the server, call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app.setItems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arrayOfItemsFromServer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set the list items.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app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Vue instance passed via parameter to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whenever "Retrieve All Items" button is clicked.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7642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 Keeping data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(20%)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24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saveSelection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restoreSelection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save/restore the value of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to/from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window.localStorage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code that performs the following tasks are provided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is an array that stores the ID's of the selected items.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can select/unselect an item by clicking on the item.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selected item is highlighted with a red outline.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saveSelection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whenever the "Save Selection" button is clicked.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restoreSelection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once when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/index.html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first loaded.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8890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Task 3: Sending selected data to server B (40%)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258528"/>
            <a:ext cx="11660777" cy="523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submitSelection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send the value of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via Ajax to server B. Upon receiving the response from the server, use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console.log()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"array of integers" embedded in the response.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serverB.js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(the script that implements server B), insert code to handle the request sent by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submitSelection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following ways: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be the array of integers sent by the 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all integers in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that are not in array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avail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avail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 is an array declared in 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serverB.js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task simply simulates some processing carried out at server B.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the processed array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to the client in the response.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1" y="217081"/>
            <a:ext cx="10567218" cy="88890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3: Sending data to server B (continue)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24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B is of different origin, so you need 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enable CORS support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server B.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you should configure the CORS support at server B so that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only script originated from server A can send request to server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decide how to format the data in the request/response and implement your client-side JS and server-side JS accordingly.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  <a:endParaRPr lang="en-US" sz="2400" dirty="0"/>
          </a:p>
          <a:p>
            <a:pPr lvl="1"/>
            <a:r>
              <a:rPr lang="en-US" dirty="0"/>
              <a:t>For this assignment, the folder should be a Node.js project folder. </a:t>
            </a:r>
            <a:endParaRPr lang="en-US" dirty="0"/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  <a:endParaRPr lang="en-US" dirty="0"/>
          </a:p>
          <a:p>
            <a:pPr lvl="1"/>
            <a:r>
              <a:rPr lang="en-US" dirty="0"/>
              <a:t>Please include your student ID in the filename of the ZIP file.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WPS Presentation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ECLT 5830</vt:lpstr>
      <vt:lpstr>Specification</vt:lpstr>
      <vt:lpstr>Notes</vt:lpstr>
      <vt:lpstr>Task 1: Retrieving data from server A via Ajax (40%)</vt:lpstr>
      <vt:lpstr>Task 2: Keeping data in localStorage (20%)</vt:lpstr>
      <vt:lpstr>Task 3: Sending selected data to server B (40%)</vt:lpstr>
      <vt:lpstr>Task 3: Sending data to server B (continue)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xrc_1</cp:lastModifiedBy>
  <cp:revision>139</cp:revision>
  <dcterms:created xsi:type="dcterms:W3CDTF">2017-01-23T09:29:00Z</dcterms:created>
  <dcterms:modified xsi:type="dcterms:W3CDTF">2020-11-28T08:00:32Z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