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2" r:id="rId4"/>
    <p:sldId id="279" r:id="rId5"/>
    <p:sldId id="293" r:id="rId6"/>
    <p:sldId id="295" r:id="rId7"/>
    <p:sldId id="29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831" autoAdjust="0"/>
  </p:normalViewPr>
  <p:slideViewPr>
    <p:cSldViewPr snapToGrid="0">
      <p:cViewPr varScale="1">
        <p:scale>
          <a:sx n="97" d="100"/>
          <a:sy n="97" d="100"/>
        </p:scale>
        <p:origin x="8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278BD-1635-4CF8-8A97-D579E728CAF7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4EE3-29FE-45F4-B2E9-19EE8958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9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4EE3-29FE-45F4-B2E9-19EE895854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4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3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0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2738-E188-4F9C-9F82-F2F1BEF1503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ECLT 5830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#3 Specification</a:t>
            </a:r>
          </a:p>
          <a:p>
            <a:r>
              <a:rPr lang="en-US" dirty="0"/>
              <a:t>(Due: 30 Nov 2020, Monday) </a:t>
            </a:r>
          </a:p>
        </p:txBody>
      </p:sp>
    </p:spTree>
    <p:extLst>
      <p:ext uri="{BB962C8B-B14F-4D97-AF65-F5344CB8AC3E}">
        <p14:creationId xmlns:p14="http://schemas.microsoft.com/office/powerpoint/2010/main" val="278548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135"/>
            <a:ext cx="10698804" cy="467921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 this assignment, you need to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asynchronous HTTP request from a browser to a web server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Store/load data to/from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window.localStorage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Set/Get data in HTTP request/response</a:t>
            </a:r>
          </a:p>
          <a:p>
            <a:pPr marL="457200" lvl="1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find the specific requirements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128235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E63A-B879-46A1-870D-E29F86FB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Server 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refers to the server running as "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node serverA.js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". Its hostname is "localhost:8080".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Server 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refers to the server running as "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node serverB.js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". Its hostname is "localhost:8081".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should not modify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serverA.js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9B7A85-B8ED-48A7-9890-2B420DDB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02354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A1A0-F824-4C7F-9937-83943ADE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3" y="365126"/>
            <a:ext cx="11660777" cy="76425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Task 1: Retrieving data from server A via Ajax (40%)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DAB0-A6DC-4DD2-83F1-4EDDAB81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245326"/>
            <a:ext cx="11660777" cy="513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public/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js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/asgn3.js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implement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retrieveItem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(app)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The function should perform the following tasks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an Ajax GET request to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getItem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server A to retrieve the item data from server A (same origin)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figure out what is in the response, study the code in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serverA.js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Upon successfully retrieving the items from the server, call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app.setItems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arrayOfItemsFromServer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set the list items.</a:t>
            </a:r>
          </a:p>
          <a:p>
            <a:pPr lvl="2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app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Vue instance passed via parameter to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retrieveItem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retrieveItem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called whenever "Retrieve All Items" button is clicked.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A1A0-F824-4C7F-9937-83943ADE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1"/>
            <a:ext cx="10515600" cy="7642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2: Keeping data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DAB0-A6DC-4DD2-83F1-4EDDAB81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245326"/>
            <a:ext cx="11660777" cy="5247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public/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js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/asgn3.js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implement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saveSelection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(app)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restoreSelection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(app)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save/restore the value of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app.selected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to/from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window.localStorage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Notes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code that performs the following tasks are provided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app.selected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an array that stores the ID's of the selected items.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can select/unselect an item by clicking on the item.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selected item is highlighted with a red outline.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saveSelection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called whenever the "Save Selection" button is clicked.</a:t>
            </a:r>
          </a:p>
          <a:p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restoreSelection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called once when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/index.html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first loaded.</a:t>
            </a:r>
          </a:p>
        </p:txBody>
      </p:sp>
    </p:spTree>
    <p:extLst>
      <p:ext uri="{BB962C8B-B14F-4D97-AF65-F5344CB8AC3E}">
        <p14:creationId xmlns:p14="http://schemas.microsoft.com/office/powerpoint/2010/main" val="293941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A1A0-F824-4C7F-9937-83943ADE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1"/>
            <a:ext cx="10515600" cy="88890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Task 3: Sending selected data to server B (40%)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DAB0-A6DC-4DD2-83F1-4EDDAB81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258528"/>
            <a:ext cx="11660777" cy="5234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public/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js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/asgn3.js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implement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submitSelection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(app)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send the value of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app.selected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via Ajax to server B. Upon receiving the response from the server, use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console.log()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output the "array of integers" embedded in the response.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serverB.js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(the script that implements server B), insert code to handle the request sent by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submitSelection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(app)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the following ways: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"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selected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be the array of integers sent by the client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all integers in "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selected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that are not in array "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avail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914400" lvl="2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pPr lvl="3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200" dirty="0">
                <a:latin typeface="Consolas" panose="020B0609020204030204" pitchFamily="49" charset="0"/>
                <a:cs typeface="Arial" panose="020B0604020202020204" pitchFamily="34" charset="0"/>
              </a:rPr>
              <a:t>avail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" is an array declared in </a:t>
            </a:r>
            <a:r>
              <a:rPr lang="en-US" sz="2200" dirty="0">
                <a:latin typeface="Consolas" panose="020B0609020204030204" pitchFamily="49" charset="0"/>
                <a:cs typeface="Arial" panose="020B0604020202020204" pitchFamily="34" charset="0"/>
              </a:rPr>
              <a:t>serverB.js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3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task simply simulates some processing carried out at server B.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the processed array "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selected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to the client in the response.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9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A1A0-F824-4C7F-9937-83943ADE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1" y="217081"/>
            <a:ext cx="10567218" cy="88890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3: Sending data to server B 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DAB0-A6DC-4DD2-83F1-4EDDAB81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245326"/>
            <a:ext cx="11660777" cy="5247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 B is of different origin, so you need to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enable CORS support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at server B.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addition, you should configure the CORS support at server B so that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only script originated from server A can send request to server 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need to decide how to format the data in the request/response and implement your client-side JS and server-side JS accordingly.</a:t>
            </a:r>
          </a:p>
        </p:txBody>
      </p:sp>
    </p:spTree>
    <p:extLst>
      <p:ext uri="{BB962C8B-B14F-4D97-AF65-F5344CB8AC3E}">
        <p14:creationId xmlns:p14="http://schemas.microsoft.com/office/powerpoint/2010/main" val="415102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/>
              <a:t>To submit your solution, please archive the folder containing all the files (including images) that make up your solution into a ZIP file, and upload the ZIP file to Blackboard.</a:t>
            </a:r>
          </a:p>
          <a:p>
            <a:pPr lvl="1"/>
            <a:r>
              <a:rPr lang="en-US" dirty="0"/>
              <a:t>For this assignment, the folder should be a Node.js project folder. </a:t>
            </a:r>
          </a:p>
          <a:p>
            <a:pPr lvl="1"/>
            <a:r>
              <a:rPr lang="en-US" dirty="0"/>
              <a:t>To reduce the target file size, please empty the folder "</a:t>
            </a:r>
            <a:r>
              <a:rPr lang="en-US" dirty="0" err="1"/>
              <a:t>node_modules</a:t>
            </a:r>
            <a:r>
              <a:rPr lang="en-US" dirty="0"/>
              <a:t>" before you prepare the ZIP file.</a:t>
            </a:r>
          </a:p>
          <a:p>
            <a:pPr lvl="1"/>
            <a:r>
              <a:rPr lang="en-US" dirty="0"/>
              <a:t>Please include your student ID in the filename of the ZIP file.</a:t>
            </a:r>
          </a:p>
        </p:txBody>
      </p:sp>
    </p:spTree>
    <p:extLst>
      <p:ext uri="{BB962C8B-B14F-4D97-AF65-F5344CB8AC3E}">
        <p14:creationId xmlns:p14="http://schemas.microsoft.com/office/powerpoint/2010/main" val="85815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707</Words>
  <Application>Microsoft Office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ECLT 5830</vt:lpstr>
      <vt:lpstr>Specification</vt:lpstr>
      <vt:lpstr>Notes</vt:lpstr>
      <vt:lpstr>Task 1: Retrieving data from server A via Ajax (40%)</vt:lpstr>
      <vt:lpstr>Task 2: Keeping data in localStorage (20%)</vt:lpstr>
      <vt:lpstr>Task 3: Sending selected data to server B (40%)</vt:lpstr>
      <vt:lpstr>Task 3: Sending data to server B (continue)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ECLT 5830</dc:title>
  <dc:creator>Cheng Jiun Yuan (CSD)</dc:creator>
  <cp:lastModifiedBy>SO, Susan [ELC]</cp:lastModifiedBy>
  <cp:revision>138</cp:revision>
  <dcterms:created xsi:type="dcterms:W3CDTF">2017-01-23T09:29:00Z</dcterms:created>
  <dcterms:modified xsi:type="dcterms:W3CDTF">2020-11-08T16:23:18Z</dcterms:modified>
</cp:coreProperties>
</file>