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A0000"/>
    <a:srgbClr val="6D4842"/>
    <a:srgbClr val="FF5050"/>
    <a:srgbClr val="1C1C1C"/>
    <a:srgbClr val="FFE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60" dt="2025-01-30T20:05:5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1-31T08:08:55.148" v="1194" actId="20577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0T20:07:26.326" v="1136" actId="1076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del">
          <ac:chgData name="Ruo Feng Somers" userId="e05789add83f385b" providerId="LiveId" clId="{55FEF0CA-15A7-4B12-8759-94FEFB250766}" dt="2025-01-30T18:54:54.535" v="2" actId="478"/>
          <ac:spMkLst>
            <pc:docMk/>
            <pc:sldMk cId="97217818" sldId="256"/>
            <ac:spMk id="4" creationId="{136E4C6D-6BE3-606B-4D3B-D8B3DCE258A3}"/>
          </ac:spMkLst>
        </pc:spChg>
        <pc:spChg chg="add mod">
          <ac:chgData name="Ruo Feng Somers" userId="e05789add83f385b" providerId="LiveId" clId="{55FEF0CA-15A7-4B12-8759-94FEFB250766}" dt="2025-01-30T18:55:21.731" v="4"/>
          <ac:spMkLst>
            <pc:docMk/>
            <pc:sldMk cId="97217818" sldId="256"/>
            <ac:spMk id="5" creationId="{BE3A085B-A04A-FC3F-1D5C-EEC77C3BB5EB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">
          <ac:chgData name="Ruo Feng Somers" userId="e05789add83f385b" providerId="LiveId" clId="{55FEF0CA-15A7-4B12-8759-94FEFB250766}" dt="2025-01-30T18:56:34.339" v="15"/>
          <ac:spMkLst>
            <pc:docMk/>
            <pc:sldMk cId="97217818" sldId="256"/>
            <ac:spMk id="7" creationId="{F44E0D28-60C0-A195-ED3E-B32D4897C62F}"/>
          </ac:spMkLst>
        </pc:spChg>
        <pc:spChg chg="add mod ord">
          <ac:chgData name="Ruo Feng Somers" userId="e05789add83f385b" providerId="LiveId" clId="{55FEF0CA-15A7-4B12-8759-94FEFB250766}" dt="2025-01-30T20:07:26.326" v="1136" actId="1076"/>
          <ac:spMkLst>
            <pc:docMk/>
            <pc:sldMk cId="97217818" sldId="256"/>
            <ac:spMk id="8" creationId="{F1A97119-1CBC-C598-9A6E-0643653E1AFE}"/>
          </ac:spMkLst>
        </pc:spChg>
        <pc:picChg chg="add del mod">
          <ac:chgData name="Ruo Feng Somers" userId="e05789add83f385b" providerId="LiveId" clId="{55FEF0CA-15A7-4B12-8759-94FEFB250766}" dt="2025-01-30T20:05:36.285" v="1121" actId="478"/>
          <ac:picMkLst>
            <pc:docMk/>
            <pc:sldMk cId="97217818" sldId="256"/>
            <ac:picMk id="5" creationId="{62BE5348-FB7E-ED3B-549E-9AF570A60CE6}"/>
          </ac:picMkLst>
        </pc:picChg>
        <pc:picChg chg="add mod">
          <ac:chgData name="Ruo Feng Somers" userId="e05789add83f385b" providerId="LiveId" clId="{55FEF0CA-15A7-4B12-8759-94FEFB250766}" dt="2025-01-30T20:05:38.642" v="1124" actId="962"/>
          <ac:picMkLst>
            <pc:docMk/>
            <pc:sldMk cId="97217818" sldId="256"/>
            <ac:picMk id="7" creationId="{CA3CC111-7370-09D1-2073-7FDF125A8998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0T20:05:31.265" v="1120" actId="14100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del mod">
          <ac:chgData name="Ruo Feng Somers" userId="e05789add83f385b" providerId="LiveId" clId="{55FEF0CA-15A7-4B12-8759-94FEFB250766}" dt="2025-01-30T19:14:29.392" v="288" actId="478"/>
          <ac:spMkLst>
            <pc:docMk/>
            <pc:sldMk cId="482412586" sldId="257"/>
            <ac:spMk id="3" creationId="{802C01E3-0AA7-6305-38BC-697A24995FE8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add mod">
          <ac:chgData name="Ruo Feng Somers" userId="e05789add83f385b" providerId="LiveId" clId="{55FEF0CA-15A7-4B12-8759-94FEFB250766}" dt="2025-01-30T19:22:52.301" v="477" actId="368"/>
          <ac:spMkLst>
            <pc:docMk/>
            <pc:sldMk cId="482412586" sldId="257"/>
            <ac:spMk id="5" creationId="{7D034528-0D0D-B25F-D338-4FDE14FF2302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del mod">
          <ac:chgData name="Ruo Feng Somers" userId="e05789add83f385b" providerId="LiveId" clId="{55FEF0CA-15A7-4B12-8759-94FEFB250766}" dt="2025-01-30T19:11:58.746" v="247" actId="478"/>
          <ac:spMkLst>
            <pc:docMk/>
            <pc:sldMk cId="482412586" sldId="257"/>
            <ac:spMk id="8" creationId="{811A748C-8E0E-BECF-A87D-35EDA55D345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spChg chg="add del mod">
          <ac:chgData name="Ruo Feng Somers" userId="e05789add83f385b" providerId="LiveId" clId="{55FEF0CA-15A7-4B12-8759-94FEFB250766}" dt="2025-01-30T19:32:56.966" v="737" actId="478"/>
          <ac:spMkLst>
            <pc:docMk/>
            <pc:sldMk cId="482412586" sldId="257"/>
            <ac:spMk id="12" creationId="{14E69124-BA07-B17B-CC9A-4354811B5F18}"/>
          </ac:spMkLst>
        </pc:spChg>
        <pc:graphicFrameChg chg="add del mod modGraphic">
          <ac:chgData name="Ruo Feng Somers" userId="e05789add83f385b" providerId="LiveId" clId="{55FEF0CA-15A7-4B12-8759-94FEFB250766}" dt="2025-01-30T19:16:30.416" v="295" actId="478"/>
          <ac:graphicFrameMkLst>
            <pc:docMk/>
            <pc:sldMk cId="482412586" sldId="257"/>
            <ac:graphicFrameMk id="5" creationId="{377B1A9B-5BAE-BA42-0043-A8B5EB1CE91A}"/>
          </ac:graphicFrameMkLst>
        </pc:graphicFrameChg>
        <pc:picChg chg="add mod">
          <ac:chgData name="Ruo Feng Somers" userId="e05789add83f385b" providerId="LiveId" clId="{55FEF0CA-15A7-4B12-8759-94FEFB250766}" dt="2025-01-30T19:41:16.083" v="784" actId="931"/>
          <ac:picMkLst>
            <pc:docMk/>
            <pc:sldMk cId="482412586" sldId="257"/>
            <ac:picMk id="14" creationId="{4DEDE1A4-F2FB-919F-C768-2435C8B1BDDF}"/>
          </ac:picMkLst>
        </pc:picChg>
        <pc:picChg chg="add mod">
          <ac:chgData name="Ruo Feng Somers" userId="e05789add83f385b" providerId="LiveId" clId="{55FEF0CA-15A7-4B12-8759-94FEFB250766}" dt="2025-01-30T19:41:46.760" v="793" actId="931"/>
          <ac:picMkLst>
            <pc:docMk/>
            <pc:sldMk cId="482412586" sldId="257"/>
            <ac:picMk id="16" creationId="{A1F7396E-5374-A564-44FE-F7998A5549EB}"/>
          </ac:picMkLst>
        </pc:picChg>
        <pc:picChg chg="add mod">
          <ac:chgData name="Ruo Feng Somers" userId="e05789add83f385b" providerId="LiveId" clId="{55FEF0CA-15A7-4B12-8759-94FEFB250766}" dt="2025-01-30T20:05:31.265" v="1120" actId="14100"/>
          <ac:picMkLst>
            <pc:docMk/>
            <pc:sldMk cId="482412586" sldId="257"/>
            <ac:picMk id="17" creationId="{62BE5348-FB7E-ED3B-549E-9AF570A60CE6}"/>
          </ac:picMkLst>
        </pc:picChg>
      </pc:sldChg>
      <pc:sldChg chg="addSp delSp modSp add mod modTransition addAnim delAnim modAnim">
        <pc:chgData name="Ruo Feng Somers" userId="e05789add83f385b" providerId="LiveId" clId="{55FEF0CA-15A7-4B12-8759-94FEFB250766}" dt="2025-01-30T20:05:44.143" v="1127" actId="962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3" creationId="{6DDF16AD-CA3E-2506-D35D-EE7A092E8F15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del mod">
          <ac:chgData name="Ruo Feng Somers" userId="e05789add83f385b" providerId="LiveId" clId="{55FEF0CA-15A7-4B12-8759-94FEFB250766}" dt="2025-01-30T19:43:10.860" v="840"/>
          <ac:spMkLst>
            <pc:docMk/>
            <pc:sldMk cId="926558733" sldId="258"/>
            <ac:spMk id="7" creationId="{9BB216F5-BAE3-BF0B-656B-86D42C01D4E9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8" creationId="{3749FD65-9E5F-A41B-647F-CA9349D2E48C}"/>
          </ac:spMkLst>
        </pc:spChg>
        <pc:spChg chg="add del mod">
          <ac:chgData name="Ruo Feng Somers" userId="e05789add83f385b" providerId="LiveId" clId="{55FEF0CA-15A7-4B12-8759-94FEFB250766}" dt="2025-01-30T20:00:15.646" v="1051" actId="478"/>
          <ac:spMkLst>
            <pc:docMk/>
            <pc:sldMk cId="926558733" sldId="258"/>
            <ac:spMk id="9" creationId="{0BF619E1-E631-17A3-5575-BA5D0F5411C6}"/>
          </ac:spMkLst>
        </pc:spChg>
        <pc:spChg chg="del mod">
          <ac:chgData name="Ruo Feng Somers" userId="e05789add83f385b" providerId="LiveId" clId="{55FEF0CA-15A7-4B12-8759-94FEFB250766}" dt="2025-01-30T19:43:26.152" v="844" actId="478"/>
          <ac:spMkLst>
            <pc:docMk/>
            <pc:sldMk cId="926558733" sldId="258"/>
            <ac:spMk id="10" creationId="{CA0CA11B-686C-C76A-815A-529B55A31E02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del mod">
          <ac:chgData name="Ruo Feng Somers" userId="e05789add83f385b" providerId="LiveId" clId="{55FEF0CA-15A7-4B12-8759-94FEFB250766}" dt="2025-01-30T19:46:21.403" v="906" actId="478"/>
          <ac:spMkLst>
            <pc:docMk/>
            <pc:sldMk cId="926558733" sldId="258"/>
            <ac:spMk id="12" creationId="{D2814854-8A59-DD8F-8272-C65FAA16846F}"/>
          </ac:spMkLst>
        </pc:spChg>
        <pc:spChg chg="add del mod">
          <ac:chgData name="Ruo Feng Somers" userId="e05789add83f385b" providerId="LiveId" clId="{55FEF0CA-15A7-4B12-8759-94FEFB250766}" dt="2025-01-30T19:47:29.214" v="918" actId="11529"/>
          <ac:spMkLst>
            <pc:docMk/>
            <pc:sldMk cId="926558733" sldId="258"/>
            <ac:spMk id="13" creationId="{E9B288E9-453C-4311-F18B-0EDD4F84F6E9}"/>
          </ac:spMkLst>
        </pc:spChg>
        <pc:spChg chg="add del mod">
          <ac:chgData name="Ruo Feng Somers" userId="e05789add83f385b" providerId="LiveId" clId="{55FEF0CA-15A7-4B12-8759-94FEFB250766}" dt="2025-01-30T19:53:10.312" v="1017" actId="478"/>
          <ac:spMkLst>
            <pc:docMk/>
            <pc:sldMk cId="926558733" sldId="258"/>
            <ac:spMk id="14" creationId="{AA62AF4F-2112-EFD9-D3D9-2DF54C3EBFBC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  <pc:spChg chg="mod">
          <ac:chgData name="Ruo Feng Somers" userId="e05789add83f385b" providerId="LiveId" clId="{55FEF0CA-15A7-4B12-8759-94FEFB250766}" dt="2025-01-30T19:09:30.765" v="207"/>
          <ac:spMkLst>
            <pc:docMk/>
            <pc:sldMk cId="3952367604" sldId="258"/>
            <ac:spMk id="2" creationId="{AAC99EF6-0019-EE01-46BB-0C19121F9F81}"/>
          </ac:spMkLst>
        </pc:spChg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0T20:05:48.595" v="1130" actId="962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0T20:01:36.739" v="1077" actId="207"/>
          <ac:spMkLst>
            <pc:docMk/>
            <pc:sldMk cId="122248223" sldId="259"/>
            <ac:spMk id="2" creationId="{7DD8F241-A8BF-6002-B8D2-1548989E1489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3" creationId="{1CA2DFE5-F899-2944-1C57-704A63EDDD27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7" creationId="{56C2641D-9383-9B3C-8E62-553087030800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8" creationId="{05ED0764-0DDC-F74A-5E63-AA37EFCC8FCF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10" creationId="{7C743CBD-A8A9-0CE6-88B5-59E169FB91F5}"/>
          </ac:spMkLst>
        </pc:spChg>
        <pc:picChg chg="add mod">
          <ac:chgData name="Ruo Feng Somers" userId="e05789add83f385b" providerId="LiveId" clId="{55FEF0CA-15A7-4B12-8759-94FEFB250766}" dt="2025-01-30T20:05:48.595" v="1130" actId="962"/>
          <ac:picMkLst>
            <pc:docMk/>
            <pc:sldMk cId="122248223" sldId="259"/>
            <ac:picMk id="5" creationId="{982A1F85-160C-3D1F-AAAC-B6CA2F165533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modSp add mod modTransition">
        <pc:chgData name="Ruo Feng Somers" userId="e05789add83f385b" providerId="LiveId" clId="{55FEF0CA-15A7-4B12-8759-94FEFB250766}" dt="2025-01-30T20:05:54.129" v="1133" actId="962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mod">
          <ac:chgData name="Ruo Feng Somers" userId="e05789add83f385b" providerId="LiveId" clId="{55FEF0CA-15A7-4B12-8759-94FEFB250766}" dt="2025-01-30T20:05:54.129" v="1133" actId="962"/>
          <ac:picMkLst>
            <pc:docMk/>
            <pc:sldMk cId="3546818733" sldId="260"/>
            <ac:picMk id="3" creationId="{87F6E431-E8D3-B7EC-0E01-4B889DC37E8F}"/>
          </ac:picMkLst>
        </pc:picChg>
      </pc:sldChg>
      <pc:sldChg chg="new del">
        <pc:chgData name="Ruo Feng Somers" userId="e05789add83f385b" providerId="LiveId" clId="{55FEF0CA-15A7-4B12-8759-94FEFB250766}" dt="2025-01-31T08:07:34.064" v="1138" actId="680"/>
        <pc:sldMkLst>
          <pc:docMk/>
          <pc:sldMk cId="241298084" sldId="261"/>
        </pc:sldMkLst>
      </pc:sldChg>
      <pc:sldChg chg="modSp add mod">
        <pc:chgData name="Ruo Feng Somers" userId="e05789add83f385b" providerId="LiveId" clId="{55FEF0CA-15A7-4B12-8759-94FEFB250766}" dt="2025-01-31T08:08:55.148" v="1194" actId="20577"/>
        <pc:sldMkLst>
          <pc:docMk/>
          <pc:sldMk cId="4140527961" sldId="261"/>
        </pc:sldMkLst>
        <pc:spChg chg="mod">
          <ac:chgData name="Ruo Feng Somers" userId="e05789add83f385b" providerId="LiveId" clId="{55FEF0CA-15A7-4B12-8759-94FEFB250766}" dt="2025-01-31T08:08:55.148" v="1194" actId="20577"/>
          <ac:spMkLst>
            <pc:docMk/>
            <pc:sldMk cId="4140527961" sldId="261"/>
            <ac:spMk id="2" creationId="{7096C5D2-FF7E-AEAF-0E86-E3FF579BB5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7" name="Afbeelding 6" descr="Afbeelding met Lettertype, logo, Graphics, symbool">
            <a:extLst>
              <a:ext uri="{FF2B5EF4-FFF2-40B4-BE49-F238E27FC236}">
                <a16:creationId xmlns:a16="http://schemas.microsoft.com/office/drawing/2014/main" id="{CA3CC111-7370-09D1-2073-7FDF125A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17" name="Afbeelding 16" descr="Afbeelding met Lettertype, logo, Graphics, symbool&#10;&#10;Automatisch gegenereerde beschrijving">
            <a:extLst>
              <a:ext uri="{FF2B5EF4-FFF2-40B4-BE49-F238E27FC236}">
                <a16:creationId xmlns:a16="http://schemas.microsoft.com/office/drawing/2014/main" id="{62BE5348-FB7E-ED3B-549E-9AF570A6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82A1F85-160C-3D1F-AAAC-B6CA2F16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87F6E431-E8D3-B7EC-0E01-4B889DC3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5753-4128-EBF0-CD23-22E49691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C8B483F-1976-095F-5AC0-238551A1ED8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6C5D2-FF7E-AEAF-0E86-E3FF579B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Vragen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6AA422-013F-87BE-DA40-766A2DA5BB9F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5680E5F1-28B4-81A3-641B-A60CF9F6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Demonstratie 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Ruo Feng Somers</cp:lastModifiedBy>
  <cp:revision>1</cp:revision>
  <dcterms:created xsi:type="dcterms:W3CDTF">2025-01-30T18:51:57Z</dcterms:created>
  <dcterms:modified xsi:type="dcterms:W3CDTF">2025-01-31T08:08:58Z</dcterms:modified>
</cp:coreProperties>
</file>