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64"/>
    <a:srgbClr val="B00000"/>
    <a:srgbClr val="EA0000"/>
    <a:srgbClr val="6D4842"/>
    <a:srgbClr val="FF505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F0CA-15A7-4B12-8759-94FEFB250766}" v="471" dt="2025-01-31T12:31:27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 Feng Somers" userId="e05789add83f385b" providerId="LiveId" clId="{55FEF0CA-15A7-4B12-8759-94FEFB250766}"/>
    <pc:docChg chg="undo redo custSel addSld delSld modSld sldOrd">
      <pc:chgData name="Ruo Feng Somers" userId="e05789add83f385b" providerId="LiveId" clId="{55FEF0CA-15A7-4B12-8759-94FEFB250766}" dt="2025-02-08T09:25:46.931" v="1410" actId="20577"/>
      <pc:docMkLst>
        <pc:docMk/>
      </pc:docMkLst>
      <pc:sldChg chg="addSp delSp modSp new mod modTransition modAnim">
        <pc:chgData name="Ruo Feng Somers" userId="e05789add83f385b" providerId="LiveId" clId="{55FEF0CA-15A7-4B12-8759-94FEFB250766}" dt="2025-01-31T12:14:18.339" v="1268" actId="962"/>
        <pc:sldMkLst>
          <pc:docMk/>
          <pc:sldMk cId="97217818" sldId="256"/>
        </pc:sldMkLst>
        <pc:spChg chg="add del mod">
          <ac:chgData name="Ruo Feng Somers" userId="e05789add83f385b" providerId="LiveId" clId="{55FEF0CA-15A7-4B12-8759-94FEFB250766}" dt="2025-01-30T19:11:03.957" v="240" actId="207"/>
          <ac:spMkLst>
            <pc:docMk/>
            <pc:sldMk cId="97217818" sldId="256"/>
            <ac:spMk id="2" creationId="{13015406-DECD-B8CA-A4D9-D7CC57AA2098}"/>
          </ac:spMkLst>
        </pc:spChg>
        <pc:spChg chg="mod">
          <ac:chgData name="Ruo Feng Somers" userId="e05789add83f385b" providerId="LiveId" clId="{55FEF0CA-15A7-4B12-8759-94FEFB250766}" dt="2025-01-30T19:11:23.981" v="241" actId="1076"/>
          <ac:spMkLst>
            <pc:docMk/>
            <pc:sldMk cId="97217818" sldId="256"/>
            <ac:spMk id="3" creationId="{31F96B4D-C142-E794-2BA0-3D481C566B37}"/>
          </ac:spMkLst>
        </pc:spChg>
        <pc:spChg chg="add mod ord">
          <ac:chgData name="Ruo Feng Somers" userId="e05789add83f385b" providerId="LiveId" clId="{55FEF0CA-15A7-4B12-8759-94FEFB250766}" dt="2025-01-30T19:01:33.049" v="128" actId="1076"/>
          <ac:spMkLst>
            <pc:docMk/>
            <pc:sldMk cId="97217818" sldId="256"/>
            <ac:spMk id="6" creationId="{9DA16D7C-2E53-46BC-1AB4-204F6D0386A4}"/>
          </ac:spMkLst>
        </pc:spChg>
        <pc:spChg chg="add mod ord">
          <ac:chgData name="Ruo Feng Somers" userId="e05789add83f385b" providerId="LiveId" clId="{55FEF0CA-15A7-4B12-8759-94FEFB250766}" dt="2025-01-31T11:16:06.111" v="1195" actId="207"/>
          <ac:spMkLst>
            <pc:docMk/>
            <pc:sldMk cId="97217818" sldId="256"/>
            <ac:spMk id="8" creationId="{F1A97119-1CBC-C598-9A6E-0643653E1AFE}"/>
          </ac:spMkLst>
        </pc:spChg>
        <pc:picChg chg="add mod">
          <ac:chgData name="Ruo Feng Somers" userId="e05789add83f385b" providerId="LiveId" clId="{55FEF0CA-15A7-4B12-8759-94FEFB250766}" dt="2025-01-31T12:14:18.339" v="1268" actId="962"/>
          <ac:picMkLst>
            <pc:docMk/>
            <pc:sldMk cId="97217818" sldId="256"/>
            <ac:picMk id="4" creationId="{4A10238E-7CFD-558F-64AC-9338BDD890F4}"/>
          </ac:picMkLst>
        </pc:picChg>
      </pc:sldChg>
      <pc:sldChg chg="addSp delSp modSp add mod modTransition modAnim">
        <pc:chgData name="Ruo Feng Somers" userId="e05789add83f385b" providerId="LiveId" clId="{55FEF0CA-15A7-4B12-8759-94FEFB250766}" dt="2025-01-31T12:14:09.727" v="1264" actId="962"/>
        <pc:sldMkLst>
          <pc:docMk/>
          <pc:sldMk cId="482412586" sldId="257"/>
        </pc:sldMkLst>
        <pc:spChg chg="mod">
          <ac:chgData name="Ruo Feng Somers" userId="e05789add83f385b" providerId="LiveId" clId="{55FEF0CA-15A7-4B12-8759-94FEFB250766}" dt="2025-01-30T20:01:55.221" v="1080" actId="207"/>
          <ac:spMkLst>
            <pc:docMk/>
            <pc:sldMk cId="482412586" sldId="257"/>
            <ac:spMk id="2" creationId="{ABADF796-7EB7-AAD2-81BC-76CFFF51CB3F}"/>
          </ac:spMkLst>
        </pc:spChg>
        <pc:spChg chg="add mod">
          <ac:chgData name="Ruo Feng Somers" userId="e05789add83f385b" providerId="LiveId" clId="{55FEF0CA-15A7-4B12-8759-94FEFB250766}" dt="2025-01-30T19:42:10.240" v="808" actId="12"/>
          <ac:spMkLst>
            <pc:docMk/>
            <pc:sldMk cId="482412586" sldId="257"/>
            <ac:spMk id="3" creationId="{D24651F9-7EBB-AA45-264B-79B783398480}"/>
          </ac:spMkLst>
        </pc:spChg>
        <pc:spChg chg="add mod">
          <ac:chgData name="Ruo Feng Somers" userId="e05789add83f385b" providerId="LiveId" clId="{55FEF0CA-15A7-4B12-8759-94FEFB250766}" dt="2025-01-30T19:12:26.778" v="255" actId="207"/>
          <ac:spMkLst>
            <pc:docMk/>
            <pc:sldMk cId="482412586" sldId="257"/>
            <ac:spMk id="4" creationId="{623B7484-2C5C-C66E-3D05-A849EBCDB436}"/>
          </ac:spMkLst>
        </pc:spChg>
        <pc:spChg chg="mod">
          <ac:chgData name="Ruo Feng Somers" userId="e05789add83f385b" providerId="LiveId" clId="{55FEF0CA-15A7-4B12-8759-94FEFB250766}" dt="2025-01-30T19:11:53.546" v="245" actId="14100"/>
          <ac:spMkLst>
            <pc:docMk/>
            <pc:sldMk cId="482412586" sldId="257"/>
            <ac:spMk id="6" creationId="{E63D375B-6ABC-9236-81BB-DB7A4B142EEF}"/>
          </ac:spMkLst>
        </pc:spChg>
        <pc:spChg chg="add mod">
          <ac:chgData name="Ruo Feng Somers" userId="e05789add83f385b" providerId="LiveId" clId="{55FEF0CA-15A7-4B12-8759-94FEFB250766}" dt="2025-01-30T19:44:59.032" v="869" actId="20577"/>
          <ac:spMkLst>
            <pc:docMk/>
            <pc:sldMk cId="482412586" sldId="257"/>
            <ac:spMk id="7" creationId="{71BA70DE-3415-FFA7-35D9-968D4CAEACBD}"/>
          </ac:spMkLst>
        </pc:spChg>
        <pc:spChg chg="add mod">
          <ac:chgData name="Ruo Feng Somers" userId="e05789add83f385b" providerId="LiveId" clId="{55FEF0CA-15A7-4B12-8759-94FEFB250766}" dt="2025-01-30T19:33:17.949" v="750" actId="20577"/>
          <ac:spMkLst>
            <pc:docMk/>
            <pc:sldMk cId="482412586" sldId="257"/>
            <ac:spMk id="8" creationId="{F57414E8-4BA4-0245-ACE4-0AFCFCB5E9E6}"/>
          </ac:spMkLst>
        </pc:spChg>
        <pc:spChg chg="add mod">
          <ac:chgData name="Ruo Feng Somers" userId="e05789add83f385b" providerId="LiveId" clId="{55FEF0CA-15A7-4B12-8759-94FEFB250766}" dt="2025-01-30T19:41:53.252" v="796" actId="368"/>
          <ac:spMkLst>
            <pc:docMk/>
            <pc:sldMk cId="482412586" sldId="257"/>
            <ac:spMk id="10" creationId="{29321914-AB09-5F81-E5C2-7FBB0DEB5008}"/>
          </ac:spMkLst>
        </pc:spChg>
        <pc:picChg chg="add mod">
          <ac:chgData name="Ruo Feng Somers" userId="e05789add83f385b" providerId="LiveId" clId="{55FEF0CA-15A7-4B12-8759-94FEFB250766}" dt="2025-01-31T12:14:09.727" v="1264" actId="962"/>
          <ac:picMkLst>
            <pc:docMk/>
            <pc:sldMk cId="482412586" sldId="257"/>
            <ac:picMk id="5" creationId="{99B8DF12-E54F-7A6B-0CF3-CF4EC8BA359C}"/>
          </ac:picMkLst>
        </pc:picChg>
      </pc:sldChg>
      <pc:sldChg chg="addSp delSp modSp add mod modTransition addAnim delAnim modAnim modNotesTx">
        <pc:chgData name="Ruo Feng Somers" userId="e05789add83f385b" providerId="LiveId" clId="{55FEF0CA-15A7-4B12-8759-94FEFB250766}" dt="2025-02-08T09:25:46.931" v="1410" actId="20577"/>
        <pc:sldMkLst>
          <pc:docMk/>
          <pc:sldMk cId="926558733" sldId="258"/>
        </pc:sldMkLst>
        <pc:spChg chg="mod">
          <ac:chgData name="Ruo Feng Somers" userId="e05789add83f385b" providerId="LiveId" clId="{55FEF0CA-15A7-4B12-8759-94FEFB250766}" dt="2025-01-30T20:01:47.829" v="1079" actId="207"/>
          <ac:spMkLst>
            <pc:docMk/>
            <pc:sldMk cId="926558733" sldId="258"/>
            <ac:spMk id="2" creationId="{DA72455F-3B82-1EBD-CF69-33B999743BA4}"/>
          </ac:spMkLst>
        </pc:spChg>
        <pc:spChg chg="add mod">
          <ac:chgData name="Ruo Feng Somers" userId="e05789add83f385b" providerId="LiveId" clId="{55FEF0CA-15A7-4B12-8759-94FEFB250766}" dt="2025-01-30T19:54:45.870" v="1031" actId="1076"/>
          <ac:spMkLst>
            <pc:docMk/>
            <pc:sldMk cId="926558733" sldId="258"/>
            <ac:spMk id="5" creationId="{144DF75E-AE23-B4CB-525C-6FCE0F387DC7}"/>
          </ac:spMkLst>
        </pc:spChg>
        <pc:spChg chg="add del mod">
          <ac:chgData name="Ruo Feng Somers" userId="e05789add83f385b" providerId="LiveId" clId="{55FEF0CA-15A7-4B12-8759-94FEFB250766}" dt="2025-01-30T20:00:52.748" v="1063" actId="1076"/>
          <ac:spMkLst>
            <pc:docMk/>
            <pc:sldMk cId="926558733" sldId="258"/>
            <ac:spMk id="11" creationId="{FB30BA7F-BEF4-AEA6-C60C-7A0FD3F1C82A}"/>
          </ac:spMkLst>
        </pc:spChg>
        <pc:spChg chg="add mod">
          <ac:chgData name="Ruo Feng Somers" userId="e05789add83f385b" providerId="LiveId" clId="{55FEF0CA-15A7-4B12-8759-94FEFB250766}" dt="2025-01-30T20:00:48.893" v="1062" actId="20577"/>
          <ac:spMkLst>
            <pc:docMk/>
            <pc:sldMk cId="926558733" sldId="258"/>
            <ac:spMk id="15" creationId="{1D88188A-96DF-FB64-24C1-D1B384A0DC81}"/>
          </ac:spMkLst>
        </pc:spChg>
        <pc:picChg chg="add mod">
          <ac:chgData name="Ruo Feng Somers" userId="e05789add83f385b" providerId="LiveId" clId="{55FEF0CA-15A7-4B12-8759-94FEFB250766}" dt="2025-01-30T20:05:44.143" v="1127" actId="962"/>
          <ac:picMkLst>
            <pc:docMk/>
            <pc:sldMk cId="926558733" sldId="258"/>
            <ac:picMk id="16" creationId="{1256BDD2-7478-AEC7-1094-EA8A097CA763}"/>
          </ac:picMkLst>
        </pc:picChg>
      </pc:sldChg>
      <pc:sldChg chg="add del ord">
        <pc:chgData name="Ruo Feng Somers" userId="e05789add83f385b" providerId="LiveId" clId="{55FEF0CA-15A7-4B12-8759-94FEFB250766}" dt="2025-01-30T19:42:43.850" v="818" actId="2890"/>
        <pc:sldMkLst>
          <pc:docMk/>
          <pc:sldMk cId="2937141622" sldId="258"/>
        </pc:sldMkLst>
      </pc:sldChg>
      <pc:sldChg chg="modSp add del mod">
        <pc:chgData name="Ruo Feng Somers" userId="e05789add83f385b" providerId="LiveId" clId="{55FEF0CA-15A7-4B12-8759-94FEFB250766}" dt="2025-01-30T19:09:31.744" v="208" actId="2890"/>
        <pc:sldMkLst>
          <pc:docMk/>
          <pc:sldMk cId="3952367604" sldId="258"/>
        </pc:sldMkLst>
      </pc:sldChg>
      <pc:sldChg chg="new del">
        <pc:chgData name="Ruo Feng Somers" userId="e05789add83f385b" providerId="LiveId" clId="{55FEF0CA-15A7-4B12-8759-94FEFB250766}" dt="2025-01-30T19:42:26.467" v="813" actId="47"/>
        <pc:sldMkLst>
          <pc:docMk/>
          <pc:sldMk cId="4249767358" sldId="258"/>
        </pc:sldMkLst>
      </pc:sldChg>
      <pc:sldChg chg="addSp delSp modSp add mod ord modTransition delAnim">
        <pc:chgData name="Ruo Feng Somers" userId="e05789add83f385b" providerId="LiveId" clId="{55FEF0CA-15A7-4B12-8759-94FEFB250766}" dt="2025-01-31T12:38:35.464" v="1385"/>
        <pc:sldMkLst>
          <pc:docMk/>
          <pc:sldMk cId="122248223" sldId="259"/>
        </pc:sldMkLst>
        <pc:spChg chg="mod">
          <ac:chgData name="Ruo Feng Somers" userId="e05789add83f385b" providerId="LiveId" clId="{55FEF0CA-15A7-4B12-8759-94FEFB250766}" dt="2025-01-31T12:36:33.431" v="1355" actId="1076"/>
          <ac:spMkLst>
            <pc:docMk/>
            <pc:sldMk cId="122248223" sldId="259"/>
            <ac:spMk id="2" creationId="{7DD8F241-A8BF-6002-B8D2-1548989E1489}"/>
          </ac:spMkLst>
        </pc:spChg>
        <pc:spChg chg="mod">
          <ac:chgData name="Ruo Feng Somers" userId="e05789add83f385b" providerId="LiveId" clId="{55FEF0CA-15A7-4B12-8759-94FEFB250766}" dt="2025-01-31T12:38:33.087" v="1380" actId="14100"/>
          <ac:spMkLst>
            <pc:docMk/>
            <pc:sldMk cId="122248223" sldId="259"/>
            <ac:spMk id="4" creationId="{B780F222-2014-68B0-FAF7-7B6EB53F4E83}"/>
          </ac:spMkLst>
        </pc:spChg>
        <pc:spChg chg="add mod ord">
          <ac:chgData name="Ruo Feng Somers" userId="e05789add83f385b" providerId="LiveId" clId="{55FEF0CA-15A7-4B12-8759-94FEFB250766}" dt="2025-01-31T12:38:35.464" v="1385"/>
          <ac:spMkLst>
            <pc:docMk/>
            <pc:sldMk cId="122248223" sldId="259"/>
            <ac:spMk id="10" creationId="{1DFEE081-31CE-4EA4-A9E2-E1EE023BB8ED}"/>
          </ac:spMkLst>
        </pc:spChg>
        <pc:picChg chg="add mod">
          <ac:chgData name="Ruo Feng Somers" userId="e05789add83f385b" providerId="LiveId" clId="{55FEF0CA-15A7-4B12-8759-94FEFB250766}" dt="2025-01-31T12:32:49.965" v="1323" actId="1076"/>
          <ac:picMkLst>
            <pc:docMk/>
            <pc:sldMk cId="122248223" sldId="259"/>
            <ac:picMk id="3" creationId="{F9978B46-6655-A512-48F1-3120911261A5}"/>
          </ac:picMkLst>
        </pc:picChg>
      </pc:sldChg>
      <pc:sldChg chg="new del">
        <pc:chgData name="Ruo Feng Somers" userId="e05789add83f385b" providerId="LiveId" clId="{55FEF0CA-15A7-4B12-8759-94FEFB250766}" dt="2025-01-30T20:01:11.510" v="1065" actId="680"/>
        <pc:sldMkLst>
          <pc:docMk/>
          <pc:sldMk cId="3272772129" sldId="259"/>
        </pc:sldMkLst>
      </pc:sldChg>
      <pc:sldChg chg="add del">
        <pc:chgData name="Ruo Feng Somers" userId="e05789add83f385b" providerId="LiveId" clId="{55FEF0CA-15A7-4B12-8759-94FEFB250766}" dt="2025-01-30T19:09:04.566" v="204" actId="2890"/>
        <pc:sldMkLst>
          <pc:docMk/>
          <pc:sldMk cId="3463167982" sldId="259"/>
        </pc:sldMkLst>
      </pc:sldChg>
      <pc:sldChg chg="addSp delSp modSp add mod modTransition">
        <pc:chgData name="Ruo Feng Somers" userId="e05789add83f385b" providerId="LiveId" clId="{55FEF0CA-15A7-4B12-8759-94FEFB250766}" dt="2025-01-31T12:14:30.064" v="1274"/>
        <pc:sldMkLst>
          <pc:docMk/>
          <pc:sldMk cId="3546818733" sldId="260"/>
        </pc:sldMkLst>
        <pc:spChg chg="mod">
          <ac:chgData name="Ruo Feng Somers" userId="e05789add83f385b" providerId="LiveId" clId="{55FEF0CA-15A7-4B12-8759-94FEFB250766}" dt="2025-01-30T20:03:40.069" v="1109" actId="20577"/>
          <ac:spMkLst>
            <pc:docMk/>
            <pc:sldMk cId="3546818733" sldId="260"/>
            <ac:spMk id="2" creationId="{5E301BAE-9ACF-0F34-E82E-C1D4B45899E8}"/>
          </ac:spMkLst>
        </pc:spChg>
        <pc:picChg chg="add mod">
          <ac:chgData name="Ruo Feng Somers" userId="e05789add83f385b" providerId="LiveId" clId="{55FEF0CA-15A7-4B12-8759-94FEFB250766}" dt="2025-01-31T12:14:30.064" v="1274"/>
          <ac:picMkLst>
            <pc:docMk/>
            <pc:sldMk cId="3546818733" sldId="260"/>
            <ac:picMk id="5" creationId="{1EFC7BC5-DF32-5A1B-71E5-9A854D7A2F08}"/>
          </ac:picMkLst>
        </pc:picChg>
      </pc:sldChg>
      <pc:sldChg chg="new del">
        <pc:chgData name="Ruo Feng Somers" userId="e05789add83f385b" providerId="LiveId" clId="{55FEF0CA-15A7-4B12-8759-94FEFB250766}" dt="2025-01-31T08:07:34.064" v="1138" actId="680"/>
        <pc:sldMkLst>
          <pc:docMk/>
          <pc:sldMk cId="241298084" sldId="261"/>
        </pc:sldMkLst>
      </pc:sldChg>
      <pc:sldChg chg="addSp delSp modSp add mod">
        <pc:chgData name="Ruo Feng Somers" userId="e05789add83f385b" providerId="LiveId" clId="{55FEF0CA-15A7-4B12-8759-94FEFB250766}" dt="2025-01-31T12:15:04.865" v="1280" actId="20577"/>
        <pc:sldMkLst>
          <pc:docMk/>
          <pc:sldMk cId="4140527961" sldId="261"/>
        </pc:sldMkLst>
        <pc:spChg chg="mod">
          <ac:chgData name="Ruo Feng Somers" userId="e05789add83f385b" providerId="LiveId" clId="{55FEF0CA-15A7-4B12-8759-94FEFB250766}" dt="2025-01-31T12:15:04.865" v="1280" actId="20577"/>
          <ac:spMkLst>
            <pc:docMk/>
            <pc:sldMk cId="4140527961" sldId="261"/>
            <ac:spMk id="2" creationId="{7096C5D2-FF7E-AEAF-0E86-E3FF579BB595}"/>
          </ac:spMkLst>
        </pc:spChg>
        <pc:picChg chg="add mod">
          <ac:chgData name="Ruo Feng Somers" userId="e05789add83f385b" providerId="LiveId" clId="{55FEF0CA-15A7-4B12-8759-94FEFB250766}" dt="2025-01-31T12:14:34.480" v="1276"/>
          <ac:picMkLst>
            <pc:docMk/>
            <pc:sldMk cId="4140527961" sldId="261"/>
            <ac:picMk id="5" creationId="{36379C72-09E5-82FE-E78C-54CA4632E43C}"/>
          </ac:picMkLst>
        </pc:picChg>
      </pc:sldChg>
      <pc:sldChg chg="new del">
        <pc:chgData name="Ruo Feng Somers" userId="e05789add83f385b" providerId="LiveId" clId="{55FEF0CA-15A7-4B12-8759-94FEFB250766}" dt="2025-01-31T12:13:11.116" v="1197" actId="680"/>
        <pc:sldMkLst>
          <pc:docMk/>
          <pc:sldMk cId="2999001409" sldId="262"/>
        </pc:sldMkLst>
      </pc:sldChg>
      <pc:sldChg chg="modSp add mod">
        <pc:chgData name="Ruo Feng Somers" userId="e05789add83f385b" providerId="LiveId" clId="{55FEF0CA-15A7-4B12-8759-94FEFB250766}" dt="2025-01-31T12:14:00.045" v="1260" actId="14100"/>
        <pc:sldMkLst>
          <pc:docMk/>
          <pc:sldMk cId="3834494256" sldId="262"/>
        </pc:sldMkLst>
        <pc:spChg chg="mod">
          <ac:chgData name="Ruo Feng Somers" userId="e05789add83f385b" providerId="LiveId" clId="{55FEF0CA-15A7-4B12-8759-94FEFB250766}" dt="2025-01-31T12:13:54.948" v="1259" actId="1076"/>
          <ac:spMkLst>
            <pc:docMk/>
            <pc:sldMk cId="3834494256" sldId="262"/>
            <ac:spMk id="2" creationId="{86534C7A-A3CE-14FE-1D1B-F3074A928766}"/>
          </ac:spMkLst>
        </pc:spChg>
        <pc:picChg chg="mod">
          <ac:chgData name="Ruo Feng Somers" userId="e05789add83f385b" providerId="LiveId" clId="{55FEF0CA-15A7-4B12-8759-94FEFB250766}" dt="2025-01-31T12:14:00.045" v="1260" actId="14100"/>
          <ac:picMkLst>
            <pc:docMk/>
            <pc:sldMk cId="3834494256" sldId="262"/>
            <ac:picMk id="5" creationId="{23A5A6DD-6A08-87BC-9FE4-9774A79032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F585-9663-4692-A6EA-317E711EE4B0}" type="datetimeFigureOut">
              <a:rPr lang="nl-NL" smtClean="0"/>
              <a:t>8-2-2025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D233-B376-447C-ADAD-60B3FD5F19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72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= operating </a:t>
            </a:r>
            <a:r>
              <a:rPr lang="en-US" dirty="0" err="1"/>
              <a:t>systeem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4D233-B376-447C-ADAD-60B3FD5F19C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16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4CD1-2A1B-F1AC-149B-B1B736E9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5434-8ACD-9886-4104-2A202DF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C46-1C61-FECA-4777-707C4C6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ABA-8965-B4F9-19C8-D17DDC3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12E-6726-E014-8024-932A693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48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454-753B-1CCF-346E-EFE77964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8053-1896-63F9-6B43-6683D1D0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D18-604B-DA95-375B-3D5DF0B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550-6001-D8D7-C788-E95AD1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0698-7585-D992-3B49-A170328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BEAB7-BC1F-52BE-04F3-9CBBCCE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3755-8849-F48F-F4EA-5060312A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0AB-F16E-2514-E570-84813DF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AB95-31E4-79B7-8A05-A27683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D1E-0C33-7C3C-E93B-7E84914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972-3BC0-FE84-163E-FA17F65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7EA-6D5C-2914-97A2-3C3AC37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A1D1-AEBD-68F5-CC79-D11F718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FF3-1D5C-9DFC-635B-043C930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F79-F8BB-3A8D-8BA5-C2F6D4C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78D-B154-58F9-BC91-53D9575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D39E-EF2E-F069-131F-3AD75FF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CC5-044C-578A-1FC2-C787AD1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0D92-4FE6-6F93-4761-A8A080E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A7DF-DD6F-9DE7-4E2C-2CC8DA3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7E6-9DFA-6712-3FE8-003F95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859F-17FA-C4FA-E0CD-27381A8D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5129-33C5-4D70-ABAA-D3D845FF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F0B1-188A-9BA7-0FD4-F8A41B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B9DA-C061-23B5-A0BE-3EA0E02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7E7E-6878-8BD8-6797-5640B29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9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7D-DCD6-8085-F090-57E7D58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4C78-B638-D304-A30A-E240ADE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E316-F126-F2B2-8AB8-BCC050D0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51D9-6180-0B40-A0D6-E4C185D5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9A2B-E93B-F07A-8760-8E8CF611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986-6FDD-A087-AF94-A2D2F598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84CA-F7B9-383E-E9E8-1F27F42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83D64-164A-6890-D213-79EB941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943-2B7E-6F4B-5F7C-230ACB6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C784-5E76-08AD-66E3-0A101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BAEF-8D41-2647-0DA5-674D8E91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84B-1028-8A92-A644-225483A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1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2451-A195-3637-47FC-0FF7BB7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230E-9F16-E371-6C2B-503AAEF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B31A-7AD2-3F13-0FCB-F4B4AED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0BD-C37F-8FC9-4977-AC79116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53E-817D-36F8-15E8-3C71D25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ECE-BEFF-EE67-34EC-689B1113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FC88-3B22-4320-F640-F4BA2AED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B902-B17B-3B49-12B7-6065856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00DD-512F-F5F5-984D-4C0DCEF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3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98E2-9A39-E85A-5F7A-DE69A4F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75BA-644D-13A2-C962-E2ABD93A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934F-C7B5-E7D9-E75F-8361470F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F87D-CC9F-8721-0E7F-84C543E6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A42-C23F-315E-4909-16B4C2B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DCEB-5982-8327-CEC4-38CF2B2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8BB99-7762-BE7E-E8FF-4667574D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8071-D413-E3D3-488D-BDC9EE9B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ECC3-65F4-82AC-8DD5-7EFC8ECA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60CB-3018-4B1C-BA22-7AC78AB2EFDE}" type="datetimeFigureOut">
              <a:rPr lang="nl-NL" smtClean="0"/>
              <a:t>8-2-2025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2FB-BEE2-CF6F-9432-B2D2D70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B1C4-192B-34FF-4D3D-07EB5E34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4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A16D7C-2E53-46BC-1AB4-204F6D0386A4}"/>
              </a:ext>
            </a:extLst>
          </p:cNvPr>
          <p:cNvSpPr/>
          <p:nvPr/>
        </p:nvSpPr>
        <p:spPr>
          <a:xfrm flipV="1">
            <a:off x="0" y="0"/>
            <a:ext cx="8356922" cy="34290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1A97119-1CBC-C598-9A6E-0643653E1AFE}"/>
              </a:ext>
            </a:extLst>
          </p:cNvPr>
          <p:cNvSpPr/>
          <p:nvPr/>
        </p:nvSpPr>
        <p:spPr>
          <a:xfrm rot="10800000" flipV="1">
            <a:off x="3835078" y="3429000"/>
            <a:ext cx="8356922" cy="34290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>
              <a:solidFill>
                <a:srgbClr val="FFE46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5406-DECD-B8CA-A4D9-D7CC57AA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19474"/>
            <a:ext cx="10363200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How to make money with software 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6B4D-C142-E794-2BA0-3D481C56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463"/>
            <a:ext cx="9144000" cy="1655762"/>
          </a:xfrm>
        </p:spPr>
        <p:txBody>
          <a:bodyPr/>
          <a:lstStyle/>
          <a:p>
            <a:r>
              <a:rPr lang="en-US" dirty="0"/>
              <a:t>Door Dion &amp; Ruo Feng</a:t>
            </a:r>
            <a:endParaRPr lang="nl-NL" dirty="0"/>
          </a:p>
        </p:txBody>
      </p:sp>
      <p:pic>
        <p:nvPicPr>
          <p:cNvPr id="4" name="Afbeelding 3" descr="Afbeelding met Lettertype, logo, Graphics, symbool">
            <a:extLst>
              <a:ext uri="{FF2B5EF4-FFF2-40B4-BE49-F238E27FC236}">
                <a16:creationId xmlns:a16="http://schemas.microsoft.com/office/drawing/2014/main" id="{4A10238E-7CFD-558F-64AC-9338BDD8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3E2-5CF9-D22C-7D16-4D198E6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3D375B-6ABC-9236-81BB-DB7A4B142EEF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F796-7EB7-AAD2-81BC-76CFFF51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Inhoud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23B7484-2C5C-C66E-3D05-A849EBCDB43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70DE-3415-FFA7-35D9-968D4CAEACBD}"/>
              </a:ext>
            </a:extLst>
          </p:cNvPr>
          <p:cNvSpPr txBox="1"/>
          <p:nvPr/>
        </p:nvSpPr>
        <p:spPr>
          <a:xfrm>
            <a:off x="2945351" y="167165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noProof="0" dirty="0"/>
              <a:t>Waar</a:t>
            </a:r>
            <a:r>
              <a:rPr lang="nl-NL" sz="2400" dirty="0"/>
              <a:t>o</a:t>
            </a:r>
            <a:r>
              <a:rPr lang="nl-NL" sz="2400" noProof="0" dirty="0"/>
              <a:t>m</a:t>
            </a:r>
            <a:r>
              <a:rPr lang="en-US" sz="2400" dirty="0"/>
              <a:t> deze </a:t>
            </a:r>
            <a:r>
              <a:rPr lang="en-US" sz="2400" dirty="0" err="1"/>
              <a:t>Librarys</a:t>
            </a:r>
            <a:r>
              <a:rPr lang="en-US" sz="2400" dirty="0"/>
              <a:t>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651F9-7EBB-AA45-264B-79B783398480}"/>
              </a:ext>
            </a:extLst>
          </p:cNvPr>
          <p:cNvSpPr txBox="1"/>
          <p:nvPr/>
        </p:nvSpPr>
        <p:spPr>
          <a:xfrm>
            <a:off x="2945351" y="215788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57414E8-4BA4-0245-ACE4-0AFCFCB5E9E6}"/>
              </a:ext>
            </a:extLst>
          </p:cNvPr>
          <p:cNvSpPr txBox="1"/>
          <p:nvPr/>
        </p:nvSpPr>
        <p:spPr>
          <a:xfrm>
            <a:off x="2945351" y="2626312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Waar zijn we trots op?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321914-AB09-5F81-E5C2-7FBB0DEB5008}"/>
              </a:ext>
            </a:extLst>
          </p:cNvPr>
          <p:cNvSpPr txBox="1"/>
          <p:nvPr/>
        </p:nvSpPr>
        <p:spPr>
          <a:xfrm>
            <a:off x="2945351" y="308082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Demonstratie</a:t>
            </a:r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99B8DF12-E54F-7A6B-0CF3-CF4EC8BA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F5F5-AD02-B85F-ECE5-454EDAF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F69C56-18B6-B33F-C283-61D0ADDDD9B9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455F-3B82-1EBD-CF69-33B99974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Library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5665E1-5D0A-3309-7BDF-338EA09E5871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44DF75E-AE23-B4CB-525C-6FCE0F387DC7}"/>
              </a:ext>
            </a:extLst>
          </p:cNvPr>
          <p:cNvSpPr txBox="1"/>
          <p:nvPr/>
        </p:nvSpPr>
        <p:spPr>
          <a:xfrm>
            <a:off x="3347207" y="2026042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30BA7F-BEF4-AEA6-C60C-7A0FD3F1C82A}"/>
              </a:ext>
            </a:extLst>
          </p:cNvPr>
          <p:cNvSpPr txBox="1"/>
          <p:nvPr/>
        </p:nvSpPr>
        <p:spPr>
          <a:xfrm>
            <a:off x="3347207" y="2858660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FF00"/>
                </a:solidFill>
                <a:latin typeface="Consolas" panose="020B0609020204030204" pitchFamily="49" charset="0"/>
              </a:rPr>
              <a:t>pip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install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reportlab</a:t>
            </a:r>
            <a:endParaRPr lang="nl-NL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88188A-96DF-FB64-24C1-D1B384A0DC81}"/>
              </a:ext>
            </a:extLst>
          </p:cNvPr>
          <p:cNvSpPr txBox="1"/>
          <p:nvPr/>
        </p:nvSpPr>
        <p:spPr>
          <a:xfrm>
            <a:off x="3347207" y="2027663"/>
            <a:ext cx="55788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</a:p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 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nl-NL" sz="24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Afbeelding 15" descr="Afbeelding met Lettertype, logo, Graphics, symbool">
            <a:extLst>
              <a:ext uri="{FF2B5EF4-FFF2-40B4-BE49-F238E27FC236}">
                <a16:creationId xmlns:a16="http://schemas.microsoft.com/office/drawing/2014/main" id="{1256BDD2-7478-AEC7-1094-EA8A097CA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ED5E-0371-72C5-0C3E-69D4D731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5EACD95-58D3-2DD5-7A2B-AB711E0EDF66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241-A8BF-6002-B8D2-1548989E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 code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780F222-2014-68B0-FAF7-7B6EB53F4E8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F9978B46-6655-A512-48F1-312091126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DFEE081-31CE-4EA4-A9E2-E1EE023BB8ED}"/>
              </a:ext>
            </a:extLst>
          </p:cNvPr>
          <p:cNvSpPr txBox="1"/>
          <p:nvPr/>
        </p:nvSpPr>
        <p:spPr>
          <a:xfrm>
            <a:off x="3528905" y="2387600"/>
            <a:ext cx="5299587" cy="294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2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00DBF-7836-8F07-AFBA-20449C8C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E39BAA-E680-8EAF-7941-0180499A59DE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4C7A-A3CE-14FE-1D1B-F3074A92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333333"/>
                </a:solidFill>
                <a:latin typeface="Lato" panose="020F0502020204030203" pitchFamily="34" charset="0"/>
              </a:rPr>
              <a:t>Wij zijn trots op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AF8C038D-37B2-ECAE-0065-5E1182C3273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23A5A6DD-6A08-87BC-9FE4-9774A790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CB4E-9ACB-6A38-5CBA-764D6ED2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7C4F66D9-6442-5AA1-9B22-5786DB5BB5E8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1BAE-9ACF-0F34-E82E-C1D4B458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Demonstratie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C815CB-9D79-41E8-99E2-D55C8C623C0D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1EFC7BC5-DF32-5A1B-71E5-9A854D7A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5753-4128-EBF0-CD23-22E49691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C8B483F-1976-095F-5AC0-238551A1ED8C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6C5D2-FF7E-AEAF-0E86-E3FF579B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Vragen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6AA422-013F-87BE-DA40-766A2DA5BB9F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36379C72-09E5-82FE-E78C-54CA4632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331667"/>
            <a:ext cx="3220821" cy="13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</Words>
  <Application>Microsoft Office PowerPoint</Application>
  <PresentationFormat>Breedbeeld</PresentationFormat>
  <Paragraphs>18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Lato</vt:lpstr>
      <vt:lpstr>Office Theme</vt:lpstr>
      <vt:lpstr>How to make money with software   </vt:lpstr>
      <vt:lpstr>Inhoud </vt:lpstr>
      <vt:lpstr>Library </vt:lpstr>
      <vt:lpstr>De code </vt:lpstr>
      <vt:lpstr>Wij zijn trots op </vt:lpstr>
      <vt:lpstr>Demonstratie </vt:lpstr>
      <vt:lpstr>Vragen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 Feng Somers</dc:creator>
  <cp:lastModifiedBy>Ruo Feng Somers</cp:lastModifiedBy>
  <cp:revision>1</cp:revision>
  <dcterms:created xsi:type="dcterms:W3CDTF">2025-01-30T18:51:57Z</dcterms:created>
  <dcterms:modified xsi:type="dcterms:W3CDTF">2025-02-08T09:25:57Z</dcterms:modified>
</cp:coreProperties>
</file>