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0000"/>
    <a:srgbClr val="EA0000"/>
    <a:srgbClr val="6D4842"/>
    <a:srgbClr val="FF5050"/>
    <a:srgbClr val="1C1C1C"/>
    <a:srgbClr val="FFE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FEF0CA-15A7-4B12-8759-94FEFB250766}" v="460" dt="2025-01-30T20:05:51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5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o Feng Somers" userId="e05789add83f385b" providerId="LiveId" clId="{55FEF0CA-15A7-4B12-8759-94FEFB250766}"/>
    <pc:docChg chg="undo redo custSel addSld delSld modSld sldOrd">
      <pc:chgData name="Ruo Feng Somers" userId="e05789add83f385b" providerId="LiveId" clId="{55FEF0CA-15A7-4B12-8759-94FEFB250766}" dt="2025-01-30T20:07:26.326" v="1136" actId="1076"/>
      <pc:docMkLst>
        <pc:docMk/>
      </pc:docMkLst>
      <pc:sldChg chg="addSp delSp modSp new mod modTransition modAnim">
        <pc:chgData name="Ruo Feng Somers" userId="e05789add83f385b" providerId="LiveId" clId="{55FEF0CA-15A7-4B12-8759-94FEFB250766}" dt="2025-01-30T20:07:26.326" v="1136" actId="1076"/>
        <pc:sldMkLst>
          <pc:docMk/>
          <pc:sldMk cId="97217818" sldId="256"/>
        </pc:sldMkLst>
        <pc:spChg chg="add del mod">
          <ac:chgData name="Ruo Feng Somers" userId="e05789add83f385b" providerId="LiveId" clId="{55FEF0CA-15A7-4B12-8759-94FEFB250766}" dt="2025-01-30T19:11:03.957" v="240" actId="207"/>
          <ac:spMkLst>
            <pc:docMk/>
            <pc:sldMk cId="97217818" sldId="256"/>
            <ac:spMk id="2" creationId="{13015406-DECD-B8CA-A4D9-D7CC57AA2098}"/>
          </ac:spMkLst>
        </pc:spChg>
        <pc:spChg chg="mod">
          <ac:chgData name="Ruo Feng Somers" userId="e05789add83f385b" providerId="LiveId" clId="{55FEF0CA-15A7-4B12-8759-94FEFB250766}" dt="2025-01-30T19:11:23.981" v="241" actId="1076"/>
          <ac:spMkLst>
            <pc:docMk/>
            <pc:sldMk cId="97217818" sldId="256"/>
            <ac:spMk id="3" creationId="{31F96B4D-C142-E794-2BA0-3D481C566B37}"/>
          </ac:spMkLst>
        </pc:spChg>
        <pc:spChg chg="add del">
          <ac:chgData name="Ruo Feng Somers" userId="e05789add83f385b" providerId="LiveId" clId="{55FEF0CA-15A7-4B12-8759-94FEFB250766}" dt="2025-01-30T18:54:54.535" v="2" actId="478"/>
          <ac:spMkLst>
            <pc:docMk/>
            <pc:sldMk cId="97217818" sldId="256"/>
            <ac:spMk id="4" creationId="{136E4C6D-6BE3-606B-4D3B-D8B3DCE258A3}"/>
          </ac:spMkLst>
        </pc:spChg>
        <pc:spChg chg="add mod">
          <ac:chgData name="Ruo Feng Somers" userId="e05789add83f385b" providerId="LiveId" clId="{55FEF0CA-15A7-4B12-8759-94FEFB250766}" dt="2025-01-30T18:55:21.731" v="4"/>
          <ac:spMkLst>
            <pc:docMk/>
            <pc:sldMk cId="97217818" sldId="256"/>
            <ac:spMk id="5" creationId="{BE3A085B-A04A-FC3F-1D5C-EEC77C3BB5EB}"/>
          </ac:spMkLst>
        </pc:spChg>
        <pc:spChg chg="add mod ord">
          <ac:chgData name="Ruo Feng Somers" userId="e05789add83f385b" providerId="LiveId" clId="{55FEF0CA-15A7-4B12-8759-94FEFB250766}" dt="2025-01-30T19:01:33.049" v="128" actId="1076"/>
          <ac:spMkLst>
            <pc:docMk/>
            <pc:sldMk cId="97217818" sldId="256"/>
            <ac:spMk id="6" creationId="{9DA16D7C-2E53-46BC-1AB4-204F6D0386A4}"/>
          </ac:spMkLst>
        </pc:spChg>
        <pc:spChg chg="add mod">
          <ac:chgData name="Ruo Feng Somers" userId="e05789add83f385b" providerId="LiveId" clId="{55FEF0CA-15A7-4B12-8759-94FEFB250766}" dt="2025-01-30T18:56:34.339" v="15"/>
          <ac:spMkLst>
            <pc:docMk/>
            <pc:sldMk cId="97217818" sldId="256"/>
            <ac:spMk id="7" creationId="{F44E0D28-60C0-A195-ED3E-B32D4897C62F}"/>
          </ac:spMkLst>
        </pc:spChg>
        <pc:spChg chg="add mod ord">
          <ac:chgData name="Ruo Feng Somers" userId="e05789add83f385b" providerId="LiveId" clId="{55FEF0CA-15A7-4B12-8759-94FEFB250766}" dt="2025-01-30T20:07:26.326" v="1136" actId="1076"/>
          <ac:spMkLst>
            <pc:docMk/>
            <pc:sldMk cId="97217818" sldId="256"/>
            <ac:spMk id="8" creationId="{F1A97119-1CBC-C598-9A6E-0643653E1AFE}"/>
          </ac:spMkLst>
        </pc:spChg>
        <pc:picChg chg="add del mod">
          <ac:chgData name="Ruo Feng Somers" userId="e05789add83f385b" providerId="LiveId" clId="{55FEF0CA-15A7-4B12-8759-94FEFB250766}" dt="2025-01-30T20:05:36.285" v="1121" actId="478"/>
          <ac:picMkLst>
            <pc:docMk/>
            <pc:sldMk cId="97217818" sldId="256"/>
            <ac:picMk id="5" creationId="{62BE5348-FB7E-ED3B-549E-9AF570A60CE6}"/>
          </ac:picMkLst>
        </pc:picChg>
        <pc:picChg chg="add mod">
          <ac:chgData name="Ruo Feng Somers" userId="e05789add83f385b" providerId="LiveId" clId="{55FEF0CA-15A7-4B12-8759-94FEFB250766}" dt="2025-01-30T20:05:38.642" v="1124" actId="962"/>
          <ac:picMkLst>
            <pc:docMk/>
            <pc:sldMk cId="97217818" sldId="256"/>
            <ac:picMk id="7" creationId="{CA3CC111-7370-09D1-2073-7FDF125A8998}"/>
          </ac:picMkLst>
        </pc:picChg>
      </pc:sldChg>
      <pc:sldChg chg="addSp delSp modSp add mod modTransition modAnim">
        <pc:chgData name="Ruo Feng Somers" userId="e05789add83f385b" providerId="LiveId" clId="{55FEF0CA-15A7-4B12-8759-94FEFB250766}" dt="2025-01-30T20:05:31.265" v="1120" actId="14100"/>
        <pc:sldMkLst>
          <pc:docMk/>
          <pc:sldMk cId="482412586" sldId="257"/>
        </pc:sldMkLst>
        <pc:spChg chg="mod">
          <ac:chgData name="Ruo Feng Somers" userId="e05789add83f385b" providerId="LiveId" clId="{55FEF0CA-15A7-4B12-8759-94FEFB250766}" dt="2025-01-30T20:01:55.221" v="1080" actId="207"/>
          <ac:spMkLst>
            <pc:docMk/>
            <pc:sldMk cId="482412586" sldId="257"/>
            <ac:spMk id="2" creationId="{ABADF796-7EB7-AAD2-81BC-76CFFF51CB3F}"/>
          </ac:spMkLst>
        </pc:spChg>
        <pc:spChg chg="del mod">
          <ac:chgData name="Ruo Feng Somers" userId="e05789add83f385b" providerId="LiveId" clId="{55FEF0CA-15A7-4B12-8759-94FEFB250766}" dt="2025-01-30T19:14:29.392" v="288" actId="478"/>
          <ac:spMkLst>
            <pc:docMk/>
            <pc:sldMk cId="482412586" sldId="257"/>
            <ac:spMk id="3" creationId="{802C01E3-0AA7-6305-38BC-697A24995FE8}"/>
          </ac:spMkLst>
        </pc:spChg>
        <pc:spChg chg="add mod">
          <ac:chgData name="Ruo Feng Somers" userId="e05789add83f385b" providerId="LiveId" clId="{55FEF0CA-15A7-4B12-8759-94FEFB250766}" dt="2025-01-30T19:42:10.240" v="808" actId="12"/>
          <ac:spMkLst>
            <pc:docMk/>
            <pc:sldMk cId="482412586" sldId="257"/>
            <ac:spMk id="3" creationId="{D24651F9-7EBB-AA45-264B-79B783398480}"/>
          </ac:spMkLst>
        </pc:spChg>
        <pc:spChg chg="add mod">
          <ac:chgData name="Ruo Feng Somers" userId="e05789add83f385b" providerId="LiveId" clId="{55FEF0CA-15A7-4B12-8759-94FEFB250766}" dt="2025-01-30T19:12:26.778" v="255" actId="207"/>
          <ac:spMkLst>
            <pc:docMk/>
            <pc:sldMk cId="482412586" sldId="257"/>
            <ac:spMk id="4" creationId="{623B7484-2C5C-C66E-3D05-A849EBCDB436}"/>
          </ac:spMkLst>
        </pc:spChg>
        <pc:spChg chg="add mod">
          <ac:chgData name="Ruo Feng Somers" userId="e05789add83f385b" providerId="LiveId" clId="{55FEF0CA-15A7-4B12-8759-94FEFB250766}" dt="2025-01-30T19:22:52.301" v="477" actId="368"/>
          <ac:spMkLst>
            <pc:docMk/>
            <pc:sldMk cId="482412586" sldId="257"/>
            <ac:spMk id="5" creationId="{7D034528-0D0D-B25F-D338-4FDE14FF2302}"/>
          </ac:spMkLst>
        </pc:spChg>
        <pc:spChg chg="mod">
          <ac:chgData name="Ruo Feng Somers" userId="e05789add83f385b" providerId="LiveId" clId="{55FEF0CA-15A7-4B12-8759-94FEFB250766}" dt="2025-01-30T19:11:53.546" v="245" actId="14100"/>
          <ac:spMkLst>
            <pc:docMk/>
            <pc:sldMk cId="482412586" sldId="257"/>
            <ac:spMk id="6" creationId="{E63D375B-6ABC-9236-81BB-DB7A4B142EEF}"/>
          </ac:spMkLst>
        </pc:spChg>
        <pc:spChg chg="add mod">
          <ac:chgData name="Ruo Feng Somers" userId="e05789add83f385b" providerId="LiveId" clId="{55FEF0CA-15A7-4B12-8759-94FEFB250766}" dt="2025-01-30T19:44:59.032" v="869" actId="20577"/>
          <ac:spMkLst>
            <pc:docMk/>
            <pc:sldMk cId="482412586" sldId="257"/>
            <ac:spMk id="7" creationId="{71BA70DE-3415-FFA7-35D9-968D4CAEACBD}"/>
          </ac:spMkLst>
        </pc:spChg>
        <pc:spChg chg="del mod">
          <ac:chgData name="Ruo Feng Somers" userId="e05789add83f385b" providerId="LiveId" clId="{55FEF0CA-15A7-4B12-8759-94FEFB250766}" dt="2025-01-30T19:11:58.746" v="247" actId="478"/>
          <ac:spMkLst>
            <pc:docMk/>
            <pc:sldMk cId="482412586" sldId="257"/>
            <ac:spMk id="8" creationId="{811A748C-8E0E-BECF-A87D-35EDA55D345D}"/>
          </ac:spMkLst>
        </pc:spChg>
        <pc:spChg chg="add mod">
          <ac:chgData name="Ruo Feng Somers" userId="e05789add83f385b" providerId="LiveId" clId="{55FEF0CA-15A7-4B12-8759-94FEFB250766}" dt="2025-01-30T19:33:17.949" v="750" actId="20577"/>
          <ac:spMkLst>
            <pc:docMk/>
            <pc:sldMk cId="482412586" sldId="257"/>
            <ac:spMk id="8" creationId="{F57414E8-4BA4-0245-ACE4-0AFCFCB5E9E6}"/>
          </ac:spMkLst>
        </pc:spChg>
        <pc:spChg chg="add mod">
          <ac:chgData name="Ruo Feng Somers" userId="e05789add83f385b" providerId="LiveId" clId="{55FEF0CA-15A7-4B12-8759-94FEFB250766}" dt="2025-01-30T19:41:53.252" v="796" actId="368"/>
          <ac:spMkLst>
            <pc:docMk/>
            <pc:sldMk cId="482412586" sldId="257"/>
            <ac:spMk id="10" creationId="{29321914-AB09-5F81-E5C2-7FBB0DEB5008}"/>
          </ac:spMkLst>
        </pc:spChg>
        <pc:spChg chg="add del mod">
          <ac:chgData name="Ruo Feng Somers" userId="e05789add83f385b" providerId="LiveId" clId="{55FEF0CA-15A7-4B12-8759-94FEFB250766}" dt="2025-01-30T19:32:56.966" v="737" actId="478"/>
          <ac:spMkLst>
            <pc:docMk/>
            <pc:sldMk cId="482412586" sldId="257"/>
            <ac:spMk id="12" creationId="{14E69124-BA07-B17B-CC9A-4354811B5F18}"/>
          </ac:spMkLst>
        </pc:spChg>
        <pc:graphicFrameChg chg="add del mod modGraphic">
          <ac:chgData name="Ruo Feng Somers" userId="e05789add83f385b" providerId="LiveId" clId="{55FEF0CA-15A7-4B12-8759-94FEFB250766}" dt="2025-01-30T19:16:30.416" v="295" actId="478"/>
          <ac:graphicFrameMkLst>
            <pc:docMk/>
            <pc:sldMk cId="482412586" sldId="257"/>
            <ac:graphicFrameMk id="5" creationId="{377B1A9B-5BAE-BA42-0043-A8B5EB1CE91A}"/>
          </ac:graphicFrameMkLst>
        </pc:graphicFrameChg>
        <pc:picChg chg="add mod">
          <ac:chgData name="Ruo Feng Somers" userId="e05789add83f385b" providerId="LiveId" clId="{55FEF0CA-15A7-4B12-8759-94FEFB250766}" dt="2025-01-30T19:41:16.083" v="784" actId="931"/>
          <ac:picMkLst>
            <pc:docMk/>
            <pc:sldMk cId="482412586" sldId="257"/>
            <ac:picMk id="14" creationId="{4DEDE1A4-F2FB-919F-C768-2435C8B1BDDF}"/>
          </ac:picMkLst>
        </pc:picChg>
        <pc:picChg chg="add mod">
          <ac:chgData name="Ruo Feng Somers" userId="e05789add83f385b" providerId="LiveId" clId="{55FEF0CA-15A7-4B12-8759-94FEFB250766}" dt="2025-01-30T19:41:46.760" v="793" actId="931"/>
          <ac:picMkLst>
            <pc:docMk/>
            <pc:sldMk cId="482412586" sldId="257"/>
            <ac:picMk id="16" creationId="{A1F7396E-5374-A564-44FE-F7998A5549EB}"/>
          </ac:picMkLst>
        </pc:picChg>
        <pc:picChg chg="add mod">
          <ac:chgData name="Ruo Feng Somers" userId="e05789add83f385b" providerId="LiveId" clId="{55FEF0CA-15A7-4B12-8759-94FEFB250766}" dt="2025-01-30T20:05:31.265" v="1120" actId="14100"/>
          <ac:picMkLst>
            <pc:docMk/>
            <pc:sldMk cId="482412586" sldId="257"/>
            <ac:picMk id="17" creationId="{62BE5348-FB7E-ED3B-549E-9AF570A60CE6}"/>
          </ac:picMkLst>
        </pc:picChg>
      </pc:sldChg>
      <pc:sldChg chg="addSp delSp modSp add mod modTransition addAnim delAnim modAnim">
        <pc:chgData name="Ruo Feng Somers" userId="e05789add83f385b" providerId="LiveId" clId="{55FEF0CA-15A7-4B12-8759-94FEFB250766}" dt="2025-01-30T20:05:44.143" v="1127" actId="962"/>
        <pc:sldMkLst>
          <pc:docMk/>
          <pc:sldMk cId="926558733" sldId="258"/>
        </pc:sldMkLst>
        <pc:spChg chg="mod">
          <ac:chgData name="Ruo Feng Somers" userId="e05789add83f385b" providerId="LiveId" clId="{55FEF0CA-15A7-4B12-8759-94FEFB250766}" dt="2025-01-30T20:01:47.829" v="1079" actId="207"/>
          <ac:spMkLst>
            <pc:docMk/>
            <pc:sldMk cId="926558733" sldId="258"/>
            <ac:spMk id="2" creationId="{DA72455F-3B82-1EBD-CF69-33B999743BA4}"/>
          </ac:spMkLst>
        </pc:spChg>
        <pc:spChg chg="del">
          <ac:chgData name="Ruo Feng Somers" userId="e05789add83f385b" providerId="LiveId" clId="{55FEF0CA-15A7-4B12-8759-94FEFB250766}" dt="2025-01-30T19:43:15.422" v="841" actId="478"/>
          <ac:spMkLst>
            <pc:docMk/>
            <pc:sldMk cId="926558733" sldId="258"/>
            <ac:spMk id="3" creationId="{6DDF16AD-CA3E-2506-D35D-EE7A092E8F15}"/>
          </ac:spMkLst>
        </pc:spChg>
        <pc:spChg chg="add mod">
          <ac:chgData name="Ruo Feng Somers" userId="e05789add83f385b" providerId="LiveId" clId="{55FEF0CA-15A7-4B12-8759-94FEFB250766}" dt="2025-01-30T19:54:45.870" v="1031" actId="1076"/>
          <ac:spMkLst>
            <pc:docMk/>
            <pc:sldMk cId="926558733" sldId="258"/>
            <ac:spMk id="5" creationId="{144DF75E-AE23-B4CB-525C-6FCE0F387DC7}"/>
          </ac:spMkLst>
        </pc:spChg>
        <pc:spChg chg="del mod">
          <ac:chgData name="Ruo Feng Somers" userId="e05789add83f385b" providerId="LiveId" clId="{55FEF0CA-15A7-4B12-8759-94FEFB250766}" dt="2025-01-30T19:43:10.860" v="840"/>
          <ac:spMkLst>
            <pc:docMk/>
            <pc:sldMk cId="926558733" sldId="258"/>
            <ac:spMk id="7" creationId="{9BB216F5-BAE3-BF0B-656B-86D42C01D4E9}"/>
          </ac:spMkLst>
        </pc:spChg>
        <pc:spChg chg="del">
          <ac:chgData name="Ruo Feng Somers" userId="e05789add83f385b" providerId="LiveId" clId="{55FEF0CA-15A7-4B12-8759-94FEFB250766}" dt="2025-01-30T19:43:15.422" v="841" actId="478"/>
          <ac:spMkLst>
            <pc:docMk/>
            <pc:sldMk cId="926558733" sldId="258"/>
            <ac:spMk id="8" creationId="{3749FD65-9E5F-A41B-647F-CA9349D2E48C}"/>
          </ac:spMkLst>
        </pc:spChg>
        <pc:spChg chg="add del mod">
          <ac:chgData name="Ruo Feng Somers" userId="e05789add83f385b" providerId="LiveId" clId="{55FEF0CA-15A7-4B12-8759-94FEFB250766}" dt="2025-01-30T20:00:15.646" v="1051" actId="478"/>
          <ac:spMkLst>
            <pc:docMk/>
            <pc:sldMk cId="926558733" sldId="258"/>
            <ac:spMk id="9" creationId="{0BF619E1-E631-17A3-5575-BA5D0F5411C6}"/>
          </ac:spMkLst>
        </pc:spChg>
        <pc:spChg chg="del mod">
          <ac:chgData name="Ruo Feng Somers" userId="e05789add83f385b" providerId="LiveId" clId="{55FEF0CA-15A7-4B12-8759-94FEFB250766}" dt="2025-01-30T19:43:26.152" v="844" actId="478"/>
          <ac:spMkLst>
            <pc:docMk/>
            <pc:sldMk cId="926558733" sldId="258"/>
            <ac:spMk id="10" creationId="{CA0CA11B-686C-C76A-815A-529B55A31E02}"/>
          </ac:spMkLst>
        </pc:spChg>
        <pc:spChg chg="add del mod">
          <ac:chgData name="Ruo Feng Somers" userId="e05789add83f385b" providerId="LiveId" clId="{55FEF0CA-15A7-4B12-8759-94FEFB250766}" dt="2025-01-30T20:00:52.748" v="1063" actId="1076"/>
          <ac:spMkLst>
            <pc:docMk/>
            <pc:sldMk cId="926558733" sldId="258"/>
            <ac:spMk id="11" creationId="{FB30BA7F-BEF4-AEA6-C60C-7A0FD3F1C82A}"/>
          </ac:spMkLst>
        </pc:spChg>
        <pc:spChg chg="add del mod">
          <ac:chgData name="Ruo Feng Somers" userId="e05789add83f385b" providerId="LiveId" clId="{55FEF0CA-15A7-4B12-8759-94FEFB250766}" dt="2025-01-30T19:46:21.403" v="906" actId="478"/>
          <ac:spMkLst>
            <pc:docMk/>
            <pc:sldMk cId="926558733" sldId="258"/>
            <ac:spMk id="12" creationId="{D2814854-8A59-DD8F-8272-C65FAA16846F}"/>
          </ac:spMkLst>
        </pc:spChg>
        <pc:spChg chg="add del mod">
          <ac:chgData name="Ruo Feng Somers" userId="e05789add83f385b" providerId="LiveId" clId="{55FEF0CA-15A7-4B12-8759-94FEFB250766}" dt="2025-01-30T19:47:29.214" v="918" actId="11529"/>
          <ac:spMkLst>
            <pc:docMk/>
            <pc:sldMk cId="926558733" sldId="258"/>
            <ac:spMk id="13" creationId="{E9B288E9-453C-4311-F18B-0EDD4F84F6E9}"/>
          </ac:spMkLst>
        </pc:spChg>
        <pc:spChg chg="add del mod">
          <ac:chgData name="Ruo Feng Somers" userId="e05789add83f385b" providerId="LiveId" clId="{55FEF0CA-15A7-4B12-8759-94FEFB250766}" dt="2025-01-30T19:53:10.312" v="1017" actId="478"/>
          <ac:spMkLst>
            <pc:docMk/>
            <pc:sldMk cId="926558733" sldId="258"/>
            <ac:spMk id="14" creationId="{AA62AF4F-2112-EFD9-D3D9-2DF54C3EBFBC}"/>
          </ac:spMkLst>
        </pc:spChg>
        <pc:spChg chg="add mod">
          <ac:chgData name="Ruo Feng Somers" userId="e05789add83f385b" providerId="LiveId" clId="{55FEF0CA-15A7-4B12-8759-94FEFB250766}" dt="2025-01-30T20:00:48.893" v="1062" actId="20577"/>
          <ac:spMkLst>
            <pc:docMk/>
            <pc:sldMk cId="926558733" sldId="258"/>
            <ac:spMk id="15" creationId="{1D88188A-96DF-FB64-24C1-D1B384A0DC81}"/>
          </ac:spMkLst>
        </pc:spChg>
        <pc:picChg chg="add mod">
          <ac:chgData name="Ruo Feng Somers" userId="e05789add83f385b" providerId="LiveId" clId="{55FEF0CA-15A7-4B12-8759-94FEFB250766}" dt="2025-01-30T20:05:44.143" v="1127" actId="962"/>
          <ac:picMkLst>
            <pc:docMk/>
            <pc:sldMk cId="926558733" sldId="258"/>
            <ac:picMk id="16" creationId="{1256BDD2-7478-AEC7-1094-EA8A097CA763}"/>
          </ac:picMkLst>
        </pc:picChg>
      </pc:sldChg>
      <pc:sldChg chg="add del ord">
        <pc:chgData name="Ruo Feng Somers" userId="e05789add83f385b" providerId="LiveId" clId="{55FEF0CA-15A7-4B12-8759-94FEFB250766}" dt="2025-01-30T19:42:43.850" v="818" actId="2890"/>
        <pc:sldMkLst>
          <pc:docMk/>
          <pc:sldMk cId="2937141622" sldId="258"/>
        </pc:sldMkLst>
      </pc:sldChg>
      <pc:sldChg chg="modSp add del mod">
        <pc:chgData name="Ruo Feng Somers" userId="e05789add83f385b" providerId="LiveId" clId="{55FEF0CA-15A7-4B12-8759-94FEFB250766}" dt="2025-01-30T19:09:31.744" v="208" actId="2890"/>
        <pc:sldMkLst>
          <pc:docMk/>
          <pc:sldMk cId="3952367604" sldId="258"/>
        </pc:sldMkLst>
        <pc:spChg chg="mod">
          <ac:chgData name="Ruo Feng Somers" userId="e05789add83f385b" providerId="LiveId" clId="{55FEF0CA-15A7-4B12-8759-94FEFB250766}" dt="2025-01-30T19:09:30.765" v="207"/>
          <ac:spMkLst>
            <pc:docMk/>
            <pc:sldMk cId="3952367604" sldId="258"/>
            <ac:spMk id="2" creationId="{AAC99EF6-0019-EE01-46BB-0C19121F9F81}"/>
          </ac:spMkLst>
        </pc:spChg>
      </pc:sldChg>
      <pc:sldChg chg="new del">
        <pc:chgData name="Ruo Feng Somers" userId="e05789add83f385b" providerId="LiveId" clId="{55FEF0CA-15A7-4B12-8759-94FEFB250766}" dt="2025-01-30T19:42:26.467" v="813" actId="47"/>
        <pc:sldMkLst>
          <pc:docMk/>
          <pc:sldMk cId="4249767358" sldId="258"/>
        </pc:sldMkLst>
      </pc:sldChg>
      <pc:sldChg chg="addSp delSp modSp add mod ord modTransition delAnim">
        <pc:chgData name="Ruo Feng Somers" userId="e05789add83f385b" providerId="LiveId" clId="{55FEF0CA-15A7-4B12-8759-94FEFB250766}" dt="2025-01-30T20:05:48.595" v="1130" actId="962"/>
        <pc:sldMkLst>
          <pc:docMk/>
          <pc:sldMk cId="122248223" sldId="259"/>
        </pc:sldMkLst>
        <pc:spChg chg="mod">
          <ac:chgData name="Ruo Feng Somers" userId="e05789add83f385b" providerId="LiveId" clId="{55FEF0CA-15A7-4B12-8759-94FEFB250766}" dt="2025-01-30T20:01:36.739" v="1077" actId="207"/>
          <ac:spMkLst>
            <pc:docMk/>
            <pc:sldMk cId="122248223" sldId="259"/>
            <ac:spMk id="2" creationId="{7DD8F241-A8BF-6002-B8D2-1548989E1489}"/>
          </ac:spMkLst>
        </pc:spChg>
        <pc:spChg chg="del">
          <ac:chgData name="Ruo Feng Somers" userId="e05789add83f385b" providerId="LiveId" clId="{55FEF0CA-15A7-4B12-8759-94FEFB250766}" dt="2025-01-30T20:01:26.229" v="1069" actId="478"/>
          <ac:spMkLst>
            <pc:docMk/>
            <pc:sldMk cId="122248223" sldId="259"/>
            <ac:spMk id="3" creationId="{1CA2DFE5-F899-2944-1C57-704A63EDDD27}"/>
          </ac:spMkLst>
        </pc:spChg>
        <pc:spChg chg="del">
          <ac:chgData name="Ruo Feng Somers" userId="e05789add83f385b" providerId="LiveId" clId="{55FEF0CA-15A7-4B12-8759-94FEFB250766}" dt="2025-01-30T20:01:26.229" v="1069" actId="478"/>
          <ac:spMkLst>
            <pc:docMk/>
            <pc:sldMk cId="122248223" sldId="259"/>
            <ac:spMk id="7" creationId="{56C2641D-9383-9B3C-8E62-553087030800}"/>
          </ac:spMkLst>
        </pc:spChg>
        <pc:spChg chg="del">
          <ac:chgData name="Ruo Feng Somers" userId="e05789add83f385b" providerId="LiveId" clId="{55FEF0CA-15A7-4B12-8759-94FEFB250766}" dt="2025-01-30T20:01:26.229" v="1069" actId="478"/>
          <ac:spMkLst>
            <pc:docMk/>
            <pc:sldMk cId="122248223" sldId="259"/>
            <ac:spMk id="8" creationId="{05ED0764-0DDC-F74A-5E63-AA37EFCC8FCF}"/>
          </ac:spMkLst>
        </pc:spChg>
        <pc:spChg chg="del">
          <ac:chgData name="Ruo Feng Somers" userId="e05789add83f385b" providerId="LiveId" clId="{55FEF0CA-15A7-4B12-8759-94FEFB250766}" dt="2025-01-30T20:01:26.229" v="1069" actId="478"/>
          <ac:spMkLst>
            <pc:docMk/>
            <pc:sldMk cId="122248223" sldId="259"/>
            <ac:spMk id="10" creationId="{7C743CBD-A8A9-0CE6-88B5-59E169FB91F5}"/>
          </ac:spMkLst>
        </pc:spChg>
        <pc:picChg chg="add mod">
          <ac:chgData name="Ruo Feng Somers" userId="e05789add83f385b" providerId="LiveId" clId="{55FEF0CA-15A7-4B12-8759-94FEFB250766}" dt="2025-01-30T20:05:48.595" v="1130" actId="962"/>
          <ac:picMkLst>
            <pc:docMk/>
            <pc:sldMk cId="122248223" sldId="259"/>
            <ac:picMk id="5" creationId="{982A1F85-160C-3D1F-AAAC-B6CA2F165533}"/>
          </ac:picMkLst>
        </pc:picChg>
      </pc:sldChg>
      <pc:sldChg chg="new del">
        <pc:chgData name="Ruo Feng Somers" userId="e05789add83f385b" providerId="LiveId" clId="{55FEF0CA-15A7-4B12-8759-94FEFB250766}" dt="2025-01-30T20:01:11.510" v="1065" actId="680"/>
        <pc:sldMkLst>
          <pc:docMk/>
          <pc:sldMk cId="3272772129" sldId="259"/>
        </pc:sldMkLst>
      </pc:sldChg>
      <pc:sldChg chg="add del">
        <pc:chgData name="Ruo Feng Somers" userId="e05789add83f385b" providerId="LiveId" clId="{55FEF0CA-15A7-4B12-8759-94FEFB250766}" dt="2025-01-30T19:09:04.566" v="204" actId="2890"/>
        <pc:sldMkLst>
          <pc:docMk/>
          <pc:sldMk cId="3463167982" sldId="259"/>
        </pc:sldMkLst>
      </pc:sldChg>
      <pc:sldChg chg="addSp modSp add mod modTransition">
        <pc:chgData name="Ruo Feng Somers" userId="e05789add83f385b" providerId="LiveId" clId="{55FEF0CA-15A7-4B12-8759-94FEFB250766}" dt="2025-01-30T20:05:54.129" v="1133" actId="962"/>
        <pc:sldMkLst>
          <pc:docMk/>
          <pc:sldMk cId="3546818733" sldId="260"/>
        </pc:sldMkLst>
        <pc:spChg chg="mod">
          <ac:chgData name="Ruo Feng Somers" userId="e05789add83f385b" providerId="LiveId" clId="{55FEF0CA-15A7-4B12-8759-94FEFB250766}" dt="2025-01-30T20:03:40.069" v="1109" actId="20577"/>
          <ac:spMkLst>
            <pc:docMk/>
            <pc:sldMk cId="3546818733" sldId="260"/>
            <ac:spMk id="2" creationId="{5E301BAE-9ACF-0F34-E82E-C1D4B45899E8}"/>
          </ac:spMkLst>
        </pc:spChg>
        <pc:picChg chg="add mod">
          <ac:chgData name="Ruo Feng Somers" userId="e05789add83f385b" providerId="LiveId" clId="{55FEF0CA-15A7-4B12-8759-94FEFB250766}" dt="2025-01-30T20:05:54.129" v="1133" actId="962"/>
          <ac:picMkLst>
            <pc:docMk/>
            <pc:sldMk cId="3546818733" sldId="260"/>
            <ac:picMk id="3" creationId="{87F6E431-E8D3-B7EC-0E01-4B889DC37E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94CD1-2A1B-F1AC-149B-B1B736E93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45434-8ACD-9886-4104-2A202DFFF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BC46-1C61-FECA-4777-707C4C6A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30-1-2025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0ABA-8965-B4F9-19C8-D17DDC3C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712E-6726-E014-8024-932A6938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488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1454-753B-1CCF-346E-EFE77964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98053-1896-63F9-6B43-6683D1D0E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05D18-604B-DA95-375B-3D5DF0BE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30-1-2025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BD550-6001-D8D7-C788-E95AD1B9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60698-7585-D992-3B49-A170328B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052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BEAB7-BC1F-52BE-04F3-9CBBCCE1C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23755-8849-F48F-F4EA-5060312A5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370AB-F16E-2514-E570-84813DF7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30-1-2025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6AB95-31E4-79B7-8A05-A2768347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BD1E-0C33-7C3C-E93B-7E849142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782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4972-3BC0-FE84-163E-FA17F652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2C7EA-6D5C-2914-97A2-3C3AC3787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BA1D1-AEBD-68F5-CC79-D11F7186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30-1-2025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A9FF3-1D5C-9DFC-635B-043C930F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81F79-F8BB-3A8D-8BA5-C2F6D4CB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056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7978D-B154-58F9-BC91-53D95755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7D39E-EF2E-F069-131F-3AD75FFA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14CC5-044C-578A-1FC2-C787AD10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30-1-2025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00D92-4FE6-6F93-4761-A8A080E7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9A7DF-DD6F-9DE7-4E2C-2CC8DA3E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939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B7E6-9DFA-6712-3FE8-003F95D4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B859F-17FA-C4FA-E0CD-27381A8D2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95129-33C5-4D70-ABAA-D3D845FF6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4F0B1-188A-9BA7-0FD4-F8A41BFE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30-1-2025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5B9DA-C061-23B5-A0BE-3EA0E02A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D7E7E-6878-8BD8-6797-5640B294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496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D37D-DCD6-8085-F090-57E7D58C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54C78-B638-D304-A30A-E240ADE1E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CE316-F126-F2B2-8AB8-BCC050D0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551D9-6180-0B40-A0D6-E4C185D53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69A2B-E93B-F07A-8760-8E8CF6115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C9986-6FDD-A087-AF94-A2D2F598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30-1-2025</a:t>
            </a:fld>
            <a:endParaRPr lang="nl-N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C84CA-F7B9-383E-E9E8-1F27F420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83D64-164A-6890-D213-79EB9415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486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4943-2B7E-6F4B-5F7C-230ACB61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5C784-5E76-08AD-66E3-0A1016FF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30-1-2025</a:t>
            </a:fld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2BAEF-8D41-2647-0DA5-674D8E91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D984B-1028-8A92-A644-225483A1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619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E2451-A195-3637-47FC-0FF7BB75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30-1-2025</a:t>
            </a:fld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8230E-9F16-E371-6C2B-503AAEFD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0B31A-7AD2-3F13-0FCB-F4B4AED7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193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30BD-C37F-8FC9-4977-AC79116A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A253E-817D-36F8-15E8-3C71D2582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6ECE-BEFF-EE67-34EC-689B11138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1FC88-3B22-4320-F640-F4BA2AED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30-1-2025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0B902-B17B-3B49-12B7-6065856B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900DD-512F-F5F5-984D-4C0DCEF4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8233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98E2-9A39-E85A-5F7A-DE69A4F5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A75BA-644D-13A2-C962-E2ABD93A2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1934F-C7B5-E7D9-E75F-8361470F6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2F87D-CC9F-8721-0E7F-84C543E6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60CB-3018-4B1C-BA22-7AC78AB2EFDE}" type="datetimeFigureOut">
              <a:rPr lang="nl-NL" smtClean="0"/>
              <a:t>30-1-2025</a:t>
            </a:fld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39A42-C23F-315E-4909-16B4C2B04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6DCEB-5982-8327-CEC4-38CF2B21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7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8BB99-7762-BE7E-E8FF-4667574D2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68071-D413-E3D3-488D-BDC9EE9B6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6ECC3-65F4-82AC-8DD5-7EFC8ECA1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4660CB-3018-4B1C-BA22-7AC78AB2EFDE}" type="datetimeFigureOut">
              <a:rPr lang="nl-NL" smtClean="0"/>
              <a:t>30-1-2025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452FB-BEE2-CF6F-9432-B2D2D7001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FB1C4-192B-34FF-4D3D-07EB5E34C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DB2E7F-5C53-413A-961D-F9F3AA03C6A1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643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9DA16D7C-2E53-46BC-1AB4-204F6D0386A4}"/>
              </a:ext>
            </a:extLst>
          </p:cNvPr>
          <p:cNvSpPr/>
          <p:nvPr/>
        </p:nvSpPr>
        <p:spPr>
          <a:xfrm flipV="1">
            <a:off x="0" y="0"/>
            <a:ext cx="8356922" cy="34290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F1A97119-1CBC-C598-9A6E-0643653E1AFE}"/>
              </a:ext>
            </a:extLst>
          </p:cNvPr>
          <p:cNvSpPr/>
          <p:nvPr/>
        </p:nvSpPr>
        <p:spPr>
          <a:xfrm rot="10800000" flipV="1">
            <a:off x="3835078" y="3429000"/>
            <a:ext cx="8356922" cy="34290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15406-DECD-B8CA-A4D9-D7CC57AA2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719474"/>
            <a:ext cx="10363200" cy="2387600"/>
          </a:xfrm>
        </p:spPr>
        <p:txBody>
          <a:bodyPr>
            <a:normAutofit/>
          </a:bodyPr>
          <a:lstStyle/>
          <a:p>
            <a:r>
              <a:rPr lang="en-US" sz="4400" b="1" i="0" dirty="0">
                <a:effectLst/>
                <a:latin typeface="Lato" panose="020F0502020204030203" pitchFamily="34" charset="0"/>
              </a:rPr>
              <a:t>How to make money with software </a:t>
            </a:r>
            <a:b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b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96B4D-C142-E794-2BA0-3D481C566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0463"/>
            <a:ext cx="9144000" cy="1655762"/>
          </a:xfrm>
        </p:spPr>
        <p:txBody>
          <a:bodyPr/>
          <a:lstStyle/>
          <a:p>
            <a:r>
              <a:rPr lang="en-US" dirty="0"/>
              <a:t>Door Dion &amp; Ruo Feng</a:t>
            </a:r>
            <a:endParaRPr lang="nl-NL" dirty="0"/>
          </a:p>
        </p:txBody>
      </p:sp>
      <p:pic>
        <p:nvPicPr>
          <p:cNvPr id="7" name="Afbeelding 6" descr="Afbeelding met Lettertype, logo, Graphics, symbool">
            <a:extLst>
              <a:ext uri="{FF2B5EF4-FFF2-40B4-BE49-F238E27FC236}">
                <a16:creationId xmlns:a16="http://schemas.microsoft.com/office/drawing/2014/main" id="{CA3CC111-7370-09D1-2073-7FDF125A8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59" y="331667"/>
            <a:ext cx="3347207" cy="13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7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2C3E2-5CF9-D22C-7D16-4D198E6E0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E63D375B-6ABC-9236-81BB-DB7A4B142EEF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DF796-7EB7-AAD2-81BC-76CFFF51C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6" y="11360"/>
            <a:ext cx="10363200" cy="2387600"/>
          </a:xfrm>
        </p:spPr>
        <p:txBody>
          <a:bodyPr>
            <a:normAutofit/>
          </a:bodyPr>
          <a:lstStyle/>
          <a:p>
            <a:r>
              <a:rPr lang="nl-NL" b="1" i="0" noProof="0" dirty="0">
                <a:effectLst/>
                <a:latin typeface="Lato" panose="020F0502020204030203" pitchFamily="34" charset="0"/>
              </a:rPr>
              <a:t>Inhoud</a:t>
            </a:r>
            <a:br>
              <a:rPr lang="en-US" b="1" i="0" dirty="0"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623B7484-2C5C-C66E-3D05-A849EBCDB436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A70DE-3415-FFA7-35D9-968D4CAEACBD}"/>
              </a:ext>
            </a:extLst>
          </p:cNvPr>
          <p:cNvSpPr txBox="1"/>
          <p:nvPr/>
        </p:nvSpPr>
        <p:spPr>
          <a:xfrm>
            <a:off x="2945351" y="1671656"/>
            <a:ext cx="557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noProof="0" dirty="0"/>
              <a:t>Waar</a:t>
            </a:r>
            <a:r>
              <a:rPr lang="nl-NL" sz="2400" dirty="0"/>
              <a:t>o</a:t>
            </a:r>
            <a:r>
              <a:rPr lang="nl-NL" sz="2400" noProof="0" dirty="0"/>
              <a:t>m</a:t>
            </a:r>
            <a:r>
              <a:rPr lang="en-US" sz="2400" dirty="0"/>
              <a:t> deze </a:t>
            </a:r>
            <a:r>
              <a:rPr lang="en-US" sz="2400" dirty="0" err="1"/>
              <a:t>Librarys</a:t>
            </a:r>
            <a:r>
              <a:rPr lang="en-US" sz="2400" dirty="0"/>
              <a:t>?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D24651F9-7EBB-AA45-264B-79B783398480}"/>
              </a:ext>
            </a:extLst>
          </p:cNvPr>
          <p:cNvSpPr txBox="1"/>
          <p:nvPr/>
        </p:nvSpPr>
        <p:spPr>
          <a:xfrm>
            <a:off x="2945351" y="2157886"/>
            <a:ext cx="557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 code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F57414E8-4BA4-0245-ACE4-0AFCFCB5E9E6}"/>
              </a:ext>
            </a:extLst>
          </p:cNvPr>
          <p:cNvSpPr txBox="1"/>
          <p:nvPr/>
        </p:nvSpPr>
        <p:spPr>
          <a:xfrm>
            <a:off x="2945351" y="2626312"/>
            <a:ext cx="557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Waar zijn we trots op?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9321914-AB09-5F81-E5C2-7FBB0DEB5008}"/>
              </a:ext>
            </a:extLst>
          </p:cNvPr>
          <p:cNvSpPr txBox="1"/>
          <p:nvPr/>
        </p:nvSpPr>
        <p:spPr>
          <a:xfrm>
            <a:off x="2945351" y="3080824"/>
            <a:ext cx="6101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Demonstratie</a:t>
            </a:r>
          </a:p>
        </p:txBody>
      </p:sp>
      <p:pic>
        <p:nvPicPr>
          <p:cNvPr id="17" name="Afbeelding 16" descr="Afbeelding met Lettertype, logo, Graphics, symbool&#10;&#10;Automatisch gegenereerde beschrijving">
            <a:extLst>
              <a:ext uri="{FF2B5EF4-FFF2-40B4-BE49-F238E27FC236}">
                <a16:creationId xmlns:a16="http://schemas.microsoft.com/office/drawing/2014/main" id="{62BE5348-FB7E-ED3B-549E-9AF570A60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59" y="331667"/>
            <a:ext cx="3347207" cy="13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12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BF5F5-AD02-B85F-ECE5-454EDAF06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C0F69C56-18B6-B33F-C283-61D0ADDDD9B9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2455F-3B82-1EBD-CF69-33B99974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6" y="11360"/>
            <a:ext cx="10363200" cy="2387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Lato" panose="020F0502020204030203" pitchFamily="34" charset="0"/>
              </a:rPr>
              <a:t>Library</a:t>
            </a:r>
            <a:br>
              <a:rPr lang="en-US" b="1" i="0" dirty="0"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8C5665E1-5D0A-3309-7BDF-338EA09E5871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44DF75E-AE23-B4CB-525C-6FCE0F387DC7}"/>
              </a:ext>
            </a:extLst>
          </p:cNvPr>
          <p:cNvSpPr txBox="1"/>
          <p:nvPr/>
        </p:nvSpPr>
        <p:spPr>
          <a:xfrm>
            <a:off x="3347207" y="2026042"/>
            <a:ext cx="557889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Consolas" panose="020B0609020204030204" pitchFamily="49" charset="0"/>
              </a:rPr>
              <a:t>1 </a:t>
            </a:r>
            <a:r>
              <a:rPr lang="nl-NL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nl-NL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  <a:endParaRPr lang="en-US" sz="2400" dirty="0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B30BA7F-BEF4-AEA6-C60C-7A0FD3F1C82A}"/>
              </a:ext>
            </a:extLst>
          </p:cNvPr>
          <p:cNvSpPr txBox="1"/>
          <p:nvPr/>
        </p:nvSpPr>
        <p:spPr>
          <a:xfrm>
            <a:off x="3347207" y="2858660"/>
            <a:ext cx="557889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FFFF00"/>
                </a:solidFill>
                <a:latin typeface="Consolas" panose="020B0609020204030204" pitchFamily="49" charset="0"/>
              </a:rPr>
              <a:t>pip</a:t>
            </a:r>
            <a:r>
              <a:rPr lang="nl-NL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install</a:t>
            </a:r>
            <a:r>
              <a:rPr lang="nl-NL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reportlab</a:t>
            </a:r>
            <a:endParaRPr lang="nl-NL" sz="2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1D88188A-96DF-FB64-24C1-D1B384A0DC81}"/>
              </a:ext>
            </a:extLst>
          </p:cNvPr>
          <p:cNvSpPr txBox="1"/>
          <p:nvPr/>
        </p:nvSpPr>
        <p:spPr>
          <a:xfrm>
            <a:off x="3347207" y="2027663"/>
            <a:ext cx="557889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nl-NL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nl-NL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>
                <a:solidFill>
                  <a:srgbClr val="4EC9B0"/>
                </a:solidFill>
                <a:latin typeface="Consolas" panose="020B0609020204030204" pitchFamily="49" charset="0"/>
              </a:rPr>
              <a:t>os</a:t>
            </a:r>
          </a:p>
          <a:p>
            <a:r>
              <a:rPr lang="nl-NL" sz="24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nl-NL" sz="2400" dirty="0">
                <a:solidFill>
                  <a:srgbClr val="C586C0"/>
                </a:solidFill>
                <a:latin typeface="Consolas" panose="020B0609020204030204" pitchFamily="49" charset="0"/>
              </a:rPr>
              <a:t> import</a:t>
            </a:r>
            <a:r>
              <a:rPr lang="nl-NL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l-NL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</a:t>
            </a:r>
            <a:endParaRPr lang="nl-NL" sz="2400" dirty="0">
              <a:solidFill>
                <a:srgbClr val="4EC9B0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Afbeelding 15" descr="Afbeelding met Lettertype, logo, Graphics, symbool">
            <a:extLst>
              <a:ext uri="{FF2B5EF4-FFF2-40B4-BE49-F238E27FC236}">
                <a16:creationId xmlns:a16="http://schemas.microsoft.com/office/drawing/2014/main" id="{1256BDD2-7478-AEC7-1094-EA8A097CA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59" y="331667"/>
            <a:ext cx="3347207" cy="13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58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AED5E-0371-72C5-0C3E-69D4D7311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45EACD95-58D3-2DD5-7A2B-AB711E0EDF66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8F241-A8BF-6002-B8D2-1548989E1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6" y="11360"/>
            <a:ext cx="10363200" cy="2387600"/>
          </a:xfrm>
        </p:spPr>
        <p:txBody>
          <a:bodyPr>
            <a:normAutofit/>
          </a:bodyPr>
          <a:lstStyle/>
          <a:p>
            <a:r>
              <a:rPr lang="nl-NL" b="1" i="0" noProof="0" dirty="0">
                <a:effectLst/>
                <a:latin typeface="Lato" panose="020F0502020204030203" pitchFamily="34" charset="0"/>
              </a:rPr>
              <a:t>De code</a:t>
            </a:r>
            <a:b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B780F222-2014-68B0-FAF7-7B6EB53F4E83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pic>
        <p:nvPicPr>
          <p:cNvPr id="5" name="Afbeelding 4" descr="Afbeelding met Lettertype, logo, Graphics, symbool">
            <a:extLst>
              <a:ext uri="{FF2B5EF4-FFF2-40B4-BE49-F238E27FC236}">
                <a16:creationId xmlns:a16="http://schemas.microsoft.com/office/drawing/2014/main" id="{982A1F85-160C-3D1F-AAAC-B6CA2F165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59" y="331667"/>
            <a:ext cx="3347207" cy="13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8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2CB4E-9ACB-6A38-5CBA-764D6ED22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>
            <a:extLst>
              <a:ext uri="{FF2B5EF4-FFF2-40B4-BE49-F238E27FC236}">
                <a16:creationId xmlns:a16="http://schemas.microsoft.com/office/drawing/2014/main" id="{7C4F66D9-6442-5AA1-9B22-5786DB5BB5E8}"/>
              </a:ext>
            </a:extLst>
          </p:cNvPr>
          <p:cNvSpPr/>
          <p:nvPr/>
        </p:nvSpPr>
        <p:spPr>
          <a:xfrm flipV="1">
            <a:off x="0" y="0"/>
            <a:ext cx="3347207" cy="2387600"/>
          </a:xfrm>
          <a:prstGeom prst="rtTriangle">
            <a:avLst/>
          </a:prstGeom>
          <a:solidFill>
            <a:srgbClr val="3877AA"/>
          </a:solidFill>
          <a:ln>
            <a:solidFill>
              <a:srgbClr val="3877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01BAE-9ACF-0F34-E82E-C1D4B4589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496" y="11360"/>
            <a:ext cx="10363200" cy="2387600"/>
          </a:xfrm>
        </p:spPr>
        <p:txBody>
          <a:bodyPr>
            <a:normAutofit/>
          </a:bodyPr>
          <a:lstStyle/>
          <a:p>
            <a:r>
              <a:rPr lang="nl-NL" b="1" i="0" noProof="0" dirty="0">
                <a:effectLst/>
                <a:latin typeface="Lato" panose="020F0502020204030203" pitchFamily="34" charset="0"/>
              </a:rPr>
              <a:t>Demonstratie</a:t>
            </a:r>
            <a:br>
              <a:rPr lang="en-U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</a:br>
            <a:endParaRPr lang="nl-NL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08C815CB-9D79-41E8-99E2-D55C8C623C0D}"/>
              </a:ext>
            </a:extLst>
          </p:cNvPr>
          <p:cNvSpPr/>
          <p:nvPr/>
        </p:nvSpPr>
        <p:spPr>
          <a:xfrm rot="10800000" flipV="1">
            <a:off x="8828492" y="4470400"/>
            <a:ext cx="3347207" cy="2387600"/>
          </a:xfrm>
          <a:prstGeom prst="rtTriangle">
            <a:avLst/>
          </a:prstGeom>
          <a:solidFill>
            <a:srgbClr val="FFE464"/>
          </a:solidFill>
          <a:ln>
            <a:solidFill>
              <a:srgbClr val="FFE4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NL" dirty="0"/>
          </a:p>
        </p:txBody>
      </p:sp>
      <p:pic>
        <p:nvPicPr>
          <p:cNvPr id="3" name="Afbeelding 2" descr="Afbeelding met Lettertype, logo, Graphics, symbool">
            <a:extLst>
              <a:ext uri="{FF2B5EF4-FFF2-40B4-BE49-F238E27FC236}">
                <a16:creationId xmlns:a16="http://schemas.microsoft.com/office/drawing/2014/main" id="{87F6E431-E8D3-B7EC-0E01-4B889DC37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59" y="331667"/>
            <a:ext cx="3347207" cy="13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18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47</Words>
  <Application>Microsoft Office PowerPoint</Application>
  <PresentationFormat>Breedbeeld</PresentationFormat>
  <Paragraphs>14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Consolas</vt:lpstr>
      <vt:lpstr>Lato</vt:lpstr>
      <vt:lpstr>Office Theme</vt:lpstr>
      <vt:lpstr>How to make money with software   </vt:lpstr>
      <vt:lpstr>Inhoud </vt:lpstr>
      <vt:lpstr>Library </vt:lpstr>
      <vt:lpstr>De code </vt:lpstr>
      <vt:lpstr>Demonstratie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Ruo Feng Somers</dc:creator>
  <cp:lastModifiedBy>Ruo Feng Somers</cp:lastModifiedBy>
  <cp:revision>1</cp:revision>
  <dcterms:created xsi:type="dcterms:W3CDTF">2025-01-30T18:51:57Z</dcterms:created>
  <dcterms:modified xsi:type="dcterms:W3CDTF">2025-01-30T20:07:28Z</dcterms:modified>
</cp:coreProperties>
</file>