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efcc08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aefcc08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conjunto de datacenters agrupados que </a:t>
            </a:r>
            <a:r>
              <a:rPr lang="en"/>
              <a:t>están</a:t>
            </a:r>
            <a:r>
              <a:rPr lang="en"/>
              <a:t> asociados a una regions </a:t>
            </a:r>
            <a:r>
              <a:rPr lang="en"/>
              <a:t>específica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buscamos con esto?  Que el servicio puede continuar funcionando en otra zona de disponibilidad.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es recomendable: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onsiderar desplegar los productos y/o servicios en al menos 2 zonas diferentes de la misma región para garantizar la redundancia y la alta tolerancia a errores.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efcc08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efcc08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vamos a la nube es </a:t>
            </a:r>
            <a:r>
              <a:rPr lang="en"/>
              <a:t>común</a:t>
            </a:r>
            <a:r>
              <a:rPr lang="en"/>
              <a:t> preguntarse </a:t>
            </a:r>
            <a:r>
              <a:rPr lang="en"/>
              <a:t>quién</a:t>
            </a:r>
            <a:r>
              <a:rPr lang="en"/>
              <a:t> es </a:t>
            </a:r>
            <a:r>
              <a:rPr lang="en"/>
              <a:t>responsable</a:t>
            </a:r>
            <a:r>
              <a:rPr lang="en"/>
              <a:t> de que en este modelo de servicio, es por esto que mucho </a:t>
            </a:r>
            <a:r>
              <a:rPr lang="en"/>
              <a:t>proveedor</a:t>
            </a:r>
            <a:r>
              <a:rPr lang="en"/>
              <a:t> ofrecen un cuadro similar par definir el alcance de la responsabilidad tanto del proveedor como del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proveedores importantes, como Amazon, Google y Microsoft, ya han resaltado que la seguridad es una responsabilidad compartida, donde ellos se hacen cargo de lo que está fuera de la nube y los usuarios son, en gran parte, responsables de la seguridad en la nube.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efcc08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efcc08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efcc08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aefcc08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servicios core son aquellos que cubren la demanda principal del proveedor cloud.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 agrupados según la naturaleza o solución que aporta cada uno de ellos (computación, almacenamiento, bases de datos, redes, mensajería, análisis, inteligencia artificial o internet de las cosas, entre otros).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ejemplo en AWS podemos encontrar los siguiente: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EC2: es el servicio de ofrecer capacidad de </a:t>
            </a:r>
            <a:r>
              <a:rPr lang="en"/>
              <a:t>cómputo</a:t>
            </a:r>
            <a:r>
              <a:rPr lang="en"/>
              <a:t> de una </a:t>
            </a:r>
            <a:r>
              <a:rPr lang="en"/>
              <a:t>máquina</a:t>
            </a:r>
            <a:r>
              <a:rPr lang="en"/>
              <a:t> virtual, este servicio permite crear </a:t>
            </a:r>
            <a:r>
              <a:rPr lang="en"/>
              <a:t>máquinas</a:t>
            </a:r>
            <a:r>
              <a:rPr lang="en"/>
              <a:t> virtuales con distintas versiones de sistemas operativos y tamaños de </a:t>
            </a:r>
            <a:r>
              <a:rPr lang="en"/>
              <a:t>máquinas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S3: es un servicio que ofrece la posibilidad de almacenar objetos en un esquema que permite escalabilidad, disponibilidad, seguridad y rendimiento. Este tipo de servicio puede ser utilizado para almacenar el contenido estatico de un sitio web o archivos multimedia.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Glacier: es un servicio de almacenamiento que esta pensado para el archivado de datos, nos ofrece flexibilidad en los tiempos de </a:t>
            </a:r>
            <a:r>
              <a:rPr lang="en"/>
              <a:t>recuperación</a:t>
            </a:r>
            <a:r>
              <a:rPr lang="en"/>
              <a:t> y un menor costo. Es ideal para conectarlos con sistemas de backup donde sabemos que la recuperacion de los datos no debe ser inmediata.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EBS: este es un servicio de almacenamiento en bloques escalable y de alto rendimiento, eso es similar a poseer una SAN en la nube, este servicio es el encargado de alojar los discos virtuales de las instancias EC2.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EFS: </a:t>
            </a:r>
            <a:r>
              <a:rPr lang="en"/>
              <a:t>AWS EFS (Elastic File System) es un servicio de almacenamiento en la nube totalmente administrado y escalable que permite a los usuarios crear sistemas de archivos compartidos entre múltiples instancias de Amazon EC2, proporcionando una solución flexible y duradera para el almacenamiento de datos.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aefcc089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aefcc089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aefcc08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aefcc08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aefcc0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aefcc0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aefcc08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aefcc08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aefcc08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aefcc08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Cloud Computing es un conjunto de servicios de infraestructura que se consumen a través de Internet, son utilizados bajo demanda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aefcc08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aefcc08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aefcc08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aefcc08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Acceso inmediato: no hace falta esperar a la instalación o configuración del recurso, tiene un acceso sencillo e inmediato para cuando lo necesitemos.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Posibilidad de adaptarme a la demanda: tengo los recursos que necesito. No más ni menos. Es necesario comprender cómo usar la Nube para evitar contratar de más o de menos.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Reduce el número de especialistas a contratar: los proveedores de estos servicios se encargan del mantenimiento necesario para mantener funcionando toda la infraestructura y es parte del costo que se paga según el consumo.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Pago por lo que se consume (Pay as you Go): el pago de estos servicios están relacionados al consumo que haga de ellos, no es un monto fijo, se encuentra bajo el control del cliente.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aefcc08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aefcc08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Accesibilidad:</a:t>
            </a:r>
            <a:r>
              <a:rPr lang="en"/>
              <a:t> este es un punto esencial del cloud computing, permite que cualquier profesional pueda disponer de servicios de base de datos, aplicaciones o acceder a software sin importar el lugar y horario.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Flexibilidad:</a:t>
            </a:r>
            <a:r>
              <a:rPr lang="en"/>
              <a:t> Permite adaptarse rapidamente a las necesidades de recurso, sin sufrir los litante de la infraestructura fija y finita. Esto nos permite afrontar diferentes picos de necesidad.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Alta Disponibiliad:</a:t>
            </a:r>
            <a:r>
              <a:rPr lang="en"/>
              <a:t> el proveedor cloud garantiza que los recursos van a estar disponible la mayor cantidad de tiempo ejemplo 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99,99% tambien existe un plan de devolucion dependiedo de que rando este.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llegara al 95% de SLA devuelven el 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Reducción de Costes (Low Cost Upfront) de Mantenimiento</a:t>
            </a:r>
            <a:r>
              <a:rPr lang="en"/>
              <a:t>: la tecnología cloud es un gran alivio para la partida de costes de mantenimiento de infraestructuras de la empresa.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aefcc08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aefcc08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efcc08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efcc08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región es un grupo de zonas de disponibilidad que están aisladas de forma física, con un suministro independiente de luz, refrigeración, seguridad física y conexión de baja latencia (el tiempo de respuesta que hay entre que se realiza físicamente una acción y un dispositivo la lleva a cabo) y redundante para asegurar la alta disponibilidad y la alta tolerancia a errores.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 a Cloud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6 - Coud Specialist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Zona de disponibilidad</a:t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AV: es un conjunto de datacenters.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00" y="1233175"/>
            <a:ext cx="2085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Cuadro de Responsabilidad AWS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017725"/>
            <a:ext cx="76485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los Servicios Centrales.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 Core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374700"/>
            <a:ext cx="8439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Conceptos de Cloud Computing.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Infraestructura de 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Introducción</a:t>
            </a:r>
            <a:r>
              <a:rPr lang="en"/>
              <a:t> a los Servicios Centrales.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Almacenamiento de Objetos y bloques.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de Cloud Computing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cloud computing?</a:t>
            </a:r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 un modelo de entrega de servicio, es una nueva forma de hacer negocios con servicios en internet.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837" y="1046588"/>
            <a:ext cx="3050324" cy="30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NO es Cloud Computing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 no es una tecnología específica.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implica una revolución en cuanto a la creación de tecnología que reemplace otras tecnologías.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No es una aplicación ni un descubrimiento tecnológico, es el producto final de una forma de ver el mundo y su relación con internet.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 en comun de los servicios cloud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Acceso inmediato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Posibilidad de adaptarse a la demanda.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Pago por lo que se consume (Pay as You 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el </a:t>
            </a:r>
            <a:r>
              <a:rPr lang="en"/>
              <a:t>número</a:t>
            </a:r>
            <a:r>
              <a:rPr lang="en"/>
              <a:t> de especialistas a contratar.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Esenciales de AWS en Cloud Computing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Accesibilidad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Alta Disponibilidad (High Availability - HA)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Reducción de Costes (Low Cost Upfront) de Mantenimiento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Infraestructura de AWS.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conjunto de zonas de disponibilidad </a:t>
            </a:r>
            <a:r>
              <a:rPr lang="en"/>
              <a:t>aislada</a:t>
            </a:r>
            <a:r>
              <a:rPr lang="en"/>
              <a:t> de forma </a:t>
            </a:r>
            <a:r>
              <a:rPr lang="en"/>
              <a:t>física</a:t>
            </a:r>
            <a:r>
              <a:rPr lang="en"/>
              <a:t>.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75" y="1404800"/>
            <a:ext cx="27622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