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3" r:id="rId4"/>
    <p:sldId id="261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14719-6C7E-7C4C-92B9-D39D7F2EF23C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63ED-FC2E-AF49-BC65-E108E7B4A8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53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DC1C1-8DA4-EA48-A8C1-9826F57C3D73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38E7A-7E00-704F-894F-2FCC74E940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14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248" y="1699022"/>
            <a:ext cx="8481849" cy="1790700"/>
          </a:xfrm>
        </p:spPr>
        <p:txBody>
          <a:bodyPr>
            <a:noAutofit/>
          </a:bodyPr>
          <a:lstStyle/>
          <a:p>
            <a:r>
              <a:rPr lang="en-US" altLang="zh-CN" sz="44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Zillow Scraping with Python</a:t>
            </a:r>
            <a:br>
              <a:rPr lang="en-US" altLang="zh-CN" sz="44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4400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zh-CN" altLang="en-US" sz="4400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72054" y="4042253"/>
            <a:ext cx="6858000" cy="1241822"/>
          </a:xfrm>
        </p:spPr>
        <p:txBody>
          <a:bodyPr>
            <a:normAutofit lnSpcReduction="10000"/>
          </a:bodyPr>
          <a:lstStyle/>
          <a:p>
            <a:pPr algn="r"/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Lu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Yin</a:t>
            </a:r>
          </a:p>
          <a:p>
            <a:pPr algn="r"/>
            <a:r>
              <a:rPr kumimoji="1"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Shenghui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Zhou</a:t>
            </a:r>
          </a:p>
          <a:p>
            <a:pPr algn="r"/>
            <a:r>
              <a:rPr kumimoji="1"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Ruofan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Wang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1" y="279182"/>
            <a:ext cx="381525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DS-GA-1007: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Final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Project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Proposal</a:t>
            </a:r>
            <a:endParaRPr kumimoji="1" lang="zh-CN" altLang="en-US" sz="1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365" y="0"/>
            <a:ext cx="9144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Problem</a:t>
            </a:r>
            <a:r>
              <a:rPr kumimoji="1" lang="zh-CN" altLang="en-US" sz="32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Statement</a:t>
            </a:r>
            <a:endParaRPr kumimoji="1" lang="zh-CN" altLang="en-US" sz="3200" b="1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ea typeface="Microsoft YaHei" charset="-122"/>
                <a:cs typeface="Microsoft YaHei" charset="-122"/>
              </a:rPr>
              <a:t>Zillow’s top-rated real estate app opens the door to millions of homes for sale and for rent across the U.S</a:t>
            </a:r>
            <a:r>
              <a:rPr lang="en-US" altLang="zh-CN" sz="2400" dirty="0" smtClean="0">
                <a:ea typeface="Microsoft YaHei" charset="-122"/>
                <a:cs typeface="Microsoft YaHei" charset="-122"/>
              </a:rPr>
              <a:t>.</a:t>
            </a:r>
          </a:p>
          <a:p>
            <a:endParaRPr kumimoji="1" lang="en-US" altLang="zh-CN" sz="2400" dirty="0" smtClean="0"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Our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project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aims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at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collecting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informative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data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and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conducting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relevant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predictive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analysis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from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Zillow’s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website.</a:t>
            </a: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We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can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obtain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a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basic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overview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of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the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U.S.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real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estate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market,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as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well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as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find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differences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between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various</a:t>
            </a:r>
            <a:r>
              <a:rPr kumimoji="1" lang="zh-CN" altLang="en-US" sz="2400" dirty="0" smtClean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areas.</a:t>
            </a:r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zh-CN" altLang="en-US" sz="2400" dirty="0"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1" y="279182"/>
            <a:ext cx="381525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DS-GA-1007: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Final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Project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Proposal</a:t>
            </a:r>
            <a:endParaRPr kumimoji="1" lang="zh-CN" altLang="en-US" sz="1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365" y="0"/>
            <a:ext cx="9144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Methodology</a:t>
            </a:r>
            <a:endParaRPr kumimoji="1" lang="zh-CN" altLang="en-US" sz="3200" b="1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b="1" dirty="0"/>
              <a:t>Beautiful Soup </a:t>
            </a:r>
            <a:r>
              <a:rPr lang="en-US" altLang="zh-CN" sz="2400" dirty="0"/>
              <a:t>is a Python library for pulling data out of HTML and XML </a:t>
            </a:r>
            <a:r>
              <a:rPr lang="en-US" altLang="zh-CN" sz="2400" dirty="0" smtClean="0"/>
              <a:t>files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effectively.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Various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types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/>
              <a:t>d</a:t>
            </a:r>
            <a:r>
              <a:rPr kumimoji="1" lang="en-US" altLang="zh-CN" sz="2400" dirty="0" smtClean="0"/>
              <a:t>ata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visualization(heat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map,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trend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line,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etc</a:t>
            </a:r>
            <a:r>
              <a:rPr kumimoji="1" lang="en-US" altLang="zh-CN" sz="2400" dirty="0" smtClean="0"/>
              <a:t>)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can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achieved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using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b="1" dirty="0" err="1" smtClean="0"/>
              <a:t>Matplotlib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library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Python.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We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can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use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b="1" dirty="0" smtClean="0"/>
              <a:t>Pandas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collect,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clean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transform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raw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data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prepare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data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analysis.</a:t>
            </a:r>
          </a:p>
          <a:p>
            <a:endParaRPr kumimoji="1" lang="en-US" altLang="zh-CN" sz="2400" dirty="0"/>
          </a:p>
          <a:p>
            <a:r>
              <a:rPr kumimoji="1" lang="en-US" altLang="zh-CN" sz="2400" b="1" dirty="0" err="1" smtClean="0"/>
              <a:t>Scikit</a:t>
            </a:r>
            <a:r>
              <a:rPr kumimoji="1" lang="en-US" altLang="zh-CN" sz="2400" b="1" dirty="0" smtClean="0"/>
              <a:t>-learn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dirty="0" smtClean="0"/>
              <a:t>helps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us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conduct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some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machine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learning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methods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our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data.</a:t>
            </a:r>
            <a:r>
              <a:rPr kumimoji="1" lang="zh-CN" altLang="en-US" sz="2400" dirty="0" smtClean="0"/>
              <a:t>   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-1" y="279182"/>
            <a:ext cx="381525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DS-GA-1007: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Final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Project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Proposal</a:t>
            </a:r>
            <a:endParaRPr kumimoji="1" lang="zh-CN" altLang="en-US" sz="1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365" y="0"/>
            <a:ext cx="9144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Expected</a:t>
            </a:r>
            <a:r>
              <a:rPr kumimoji="1" lang="zh-CN" altLang="en-US" sz="3200" b="1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Results:</a:t>
            </a:r>
            <a:r>
              <a:rPr kumimoji="1" lang="zh-CN" altLang="en-US" sz="3200" b="1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</a:t>
            </a:r>
            <a:r>
              <a:rPr kumimoji="1" lang="zh-CN" altLang="en-US" sz="3200" b="1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Visualization</a:t>
            </a:r>
            <a:endParaRPr kumimoji="1" lang="zh-CN" altLang="en-US" sz="3200" b="1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1" y="279182"/>
            <a:ext cx="381525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DS-GA-1007: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Final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Project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Proposal</a:t>
            </a:r>
            <a:endParaRPr kumimoji="1" lang="zh-CN" altLang="en-US" sz="1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365" y="0"/>
            <a:ext cx="914400" cy="885825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28650" y="1405212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Price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/>
              <a:t>trend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lines</a:t>
            </a:r>
            <a:r>
              <a:rPr lang="zh-CN" altLang="en-US" sz="2400" b="1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help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grasp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developing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trend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estates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recent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years.</a:t>
            </a:r>
          </a:p>
          <a:p>
            <a:endParaRPr kumimoji="1" lang="en-US" altLang="zh-CN" sz="2400" dirty="0"/>
          </a:p>
          <a:p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en-US" altLang="zh-CN" sz="2400" b="1" dirty="0" smtClean="0"/>
              <a:t>Heat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map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dirty="0" smtClean="0"/>
              <a:t>is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useful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figure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lang="en-US" altLang="zh-CN" sz="2400" dirty="0" smtClean="0"/>
              <a:t>present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 </a:t>
            </a:r>
            <a:r>
              <a:rPr lang="en-US" altLang="zh-CN" sz="2400" dirty="0"/>
              <a:t>in the form of </a:t>
            </a:r>
            <a:r>
              <a:rPr lang="en-US" altLang="zh-CN" sz="2400" dirty="0" smtClean="0"/>
              <a:t>maps,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which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help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locate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differences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among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multiple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areas.</a:t>
            </a:r>
            <a:r>
              <a:rPr lang="zh-CN" altLang="en-US" sz="2400" dirty="0" smtClean="0"/>
              <a:t> </a:t>
            </a:r>
            <a:endParaRPr kumimoji="1" lang="en-US" altLang="zh-CN" sz="2400" dirty="0"/>
          </a:p>
          <a:p>
            <a:endParaRPr kumimoji="1"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269" y="4360920"/>
            <a:ext cx="4025462" cy="23131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254" y="1897035"/>
            <a:ext cx="3447393" cy="165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3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Expected</a:t>
            </a:r>
            <a:r>
              <a:rPr kumimoji="1" lang="zh-CN" altLang="en-US" sz="32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Results:</a:t>
            </a:r>
            <a:r>
              <a:rPr kumimoji="1" lang="zh-CN" altLang="en-US" sz="32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Predictive</a:t>
            </a:r>
            <a:r>
              <a:rPr kumimoji="1" lang="zh-CN" altLang="en-US" sz="3200" b="1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Analytics</a:t>
            </a:r>
            <a:endParaRPr kumimoji="1" lang="zh-CN" altLang="en-US" sz="3200" b="1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Price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certain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house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can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affected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many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features,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including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location,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area,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number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bedrooms,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etc.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Predicting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house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price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precisely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can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useful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real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life.</a:t>
            </a:r>
          </a:p>
          <a:p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We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can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conduct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further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predictive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analysis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using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different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methods,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like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linear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regression,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lasso,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ridge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regression,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XGBoost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compare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model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performances.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-1" y="279182"/>
            <a:ext cx="381525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DS-GA-1007: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Final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Project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Proposal</a:t>
            </a:r>
            <a:endParaRPr kumimoji="1" lang="zh-CN" altLang="en-US" sz="1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365" y="0"/>
            <a:ext cx="9144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211</Words>
  <Application>Microsoft Macintosh PowerPoint</Application>
  <PresentationFormat>全屏显示(4:3)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Calibri</vt:lpstr>
      <vt:lpstr>Calibri Light</vt:lpstr>
      <vt:lpstr>DengXian</vt:lpstr>
      <vt:lpstr>Microsoft YaHei</vt:lpstr>
      <vt:lpstr>等线</vt:lpstr>
      <vt:lpstr>等线 Light</vt:lpstr>
      <vt:lpstr>Arial</vt:lpstr>
      <vt:lpstr>Office 主题</vt:lpstr>
      <vt:lpstr>Zillow Scraping with Python  </vt:lpstr>
      <vt:lpstr>Problem Statement</vt:lpstr>
      <vt:lpstr>Methodology</vt:lpstr>
      <vt:lpstr>Expected Results: Data Visualization</vt:lpstr>
      <vt:lpstr>Expected Results: Predictive Analytics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Zillow Scraping with Python  </dc:title>
  <dc:creator>Office 365</dc:creator>
  <cp:lastModifiedBy>Office 365</cp:lastModifiedBy>
  <cp:revision>7</cp:revision>
  <dcterms:created xsi:type="dcterms:W3CDTF">2017-10-24T01:06:54Z</dcterms:created>
  <dcterms:modified xsi:type="dcterms:W3CDTF">2017-10-24T01:52:45Z</dcterms:modified>
</cp:coreProperties>
</file>