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 id="2147483805" r:id="rId2"/>
  </p:sldMasterIdLst>
  <p:notesMasterIdLst>
    <p:notesMasterId r:id="rId46"/>
  </p:notesMasterIdLst>
  <p:sldIdLst>
    <p:sldId id="256" r:id="rId3"/>
    <p:sldId id="1522" r:id="rId4"/>
    <p:sldId id="1468" r:id="rId5"/>
    <p:sldId id="1469" r:id="rId6"/>
    <p:sldId id="1470" r:id="rId7"/>
    <p:sldId id="1471" r:id="rId8"/>
    <p:sldId id="1528" r:id="rId9"/>
    <p:sldId id="1529" r:id="rId10"/>
    <p:sldId id="1530" r:id="rId11"/>
    <p:sldId id="1531" r:id="rId12"/>
    <p:sldId id="1482" r:id="rId13"/>
    <p:sldId id="1483" r:id="rId14"/>
    <p:sldId id="1481" r:id="rId15"/>
    <p:sldId id="1480" r:id="rId16"/>
    <p:sldId id="1484" r:id="rId17"/>
    <p:sldId id="1485" r:id="rId18"/>
    <p:sldId id="1487" r:id="rId19"/>
    <p:sldId id="1488" r:id="rId20"/>
    <p:sldId id="1492" r:id="rId21"/>
    <p:sldId id="1499" r:id="rId22"/>
    <p:sldId id="1498" r:id="rId23"/>
    <p:sldId id="1496" r:id="rId24"/>
    <p:sldId id="1497" r:id="rId25"/>
    <p:sldId id="1500" r:id="rId26"/>
    <p:sldId id="1505" r:id="rId27"/>
    <p:sldId id="1506" r:id="rId28"/>
    <p:sldId id="1504" r:id="rId29"/>
    <p:sldId id="1507" r:id="rId30"/>
    <p:sldId id="1508" r:id="rId31"/>
    <p:sldId id="1509" r:id="rId32"/>
    <p:sldId id="1519" r:id="rId33"/>
    <p:sldId id="1520" r:id="rId34"/>
    <p:sldId id="1510" r:id="rId35"/>
    <p:sldId id="1511" r:id="rId36"/>
    <p:sldId id="1526" r:id="rId37"/>
    <p:sldId id="1527" r:id="rId38"/>
    <p:sldId id="1513" r:id="rId39"/>
    <p:sldId id="1515" r:id="rId40"/>
    <p:sldId id="1516" r:id="rId41"/>
    <p:sldId id="1517" r:id="rId42"/>
    <p:sldId id="1518" r:id="rId43"/>
    <p:sldId id="1532" r:id="rId44"/>
    <p:sldId id="1533"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6A6A6"/>
    <a:srgbClr val="3F749C"/>
    <a:srgbClr val="A9D18E"/>
    <a:srgbClr val="71AD47"/>
    <a:srgbClr val="34ABBE"/>
    <a:srgbClr val="FFBEBF"/>
    <a:srgbClr val="FCF4EE"/>
    <a:srgbClr val="007D7A"/>
    <a:srgbClr val="E58311"/>
    <a:srgbClr val="3E70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87E3F-E1D2-904B-A287-6B0C6B8EECCB}" v="1439" dt="2024-01-19T15:18:13.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4"/>
    <p:restoredTop sz="67099" autoAdjust="0"/>
  </p:normalViewPr>
  <p:slideViewPr>
    <p:cSldViewPr snapToGrid="0" snapToObjects="1">
      <p:cViewPr>
        <p:scale>
          <a:sx n="81" d="100"/>
          <a:sy n="81" d="100"/>
        </p:scale>
        <p:origin x="376" y="16"/>
      </p:cViewPr>
      <p:guideLst/>
    </p:cSldViewPr>
  </p:slideViewPr>
  <p:outlineViewPr>
    <p:cViewPr>
      <p:scale>
        <a:sx n="33" d="100"/>
        <a:sy n="33" d="100"/>
      </p:scale>
      <p:origin x="0" y="-5264"/>
    </p:cViewPr>
  </p:outlineViewPr>
  <p:notesTextViewPr>
    <p:cViewPr>
      <p:scale>
        <a:sx n="125" d="100"/>
        <a:sy n="125" d="100"/>
      </p:scale>
      <p:origin x="0" y="0"/>
    </p:cViewPr>
  </p:notesTextViewPr>
  <p:sorterViewPr>
    <p:cViewPr varScale="1">
      <p:scale>
        <a:sx n="1" d="1"/>
        <a:sy n="1" d="1"/>
      </p:scale>
      <p:origin x="0" y="-39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 Ruokai" userId="8573e1e1-10f4-4a6a-aec0-a3d3cea8e62f" providerId="ADAL" clId="{D2287E3F-E1D2-904B-A287-6B0C6B8EECCB}"/>
    <pc:docChg chg="undo custSel addSld delSld modSld sldOrd modMainMaster">
      <pc:chgData name="Yin, Ruokai" userId="8573e1e1-10f4-4a6a-aec0-a3d3cea8e62f" providerId="ADAL" clId="{D2287E3F-E1D2-904B-A287-6B0C6B8EECCB}" dt="2024-02-06T07:14:49.639" v="21214"/>
      <pc:docMkLst>
        <pc:docMk/>
      </pc:docMkLst>
      <pc:sldChg chg="addSp modSp mod setBg">
        <pc:chgData name="Yin, Ruokai" userId="8573e1e1-10f4-4a6a-aec0-a3d3cea8e62f" providerId="ADAL" clId="{D2287E3F-E1D2-904B-A287-6B0C6B8EECCB}" dt="2024-01-23T07:46:31.752" v="20965" actId="1076"/>
        <pc:sldMkLst>
          <pc:docMk/>
          <pc:sldMk cId="1752888593" sldId="256"/>
        </pc:sldMkLst>
        <pc:spChg chg="mod">
          <ac:chgData name="Yin, Ruokai" userId="8573e1e1-10f4-4a6a-aec0-a3d3cea8e62f" providerId="ADAL" clId="{D2287E3F-E1D2-904B-A287-6B0C6B8EECCB}" dt="2024-01-19T20:06:05.307" v="20871" actId="20577"/>
          <ac:spMkLst>
            <pc:docMk/>
            <pc:sldMk cId="1752888593" sldId="256"/>
            <ac:spMk id="6" creationId="{4ABBDD58-6A09-1AD6-E0CA-383C3D09892D}"/>
          </ac:spMkLst>
        </pc:spChg>
        <pc:picChg chg="add mod">
          <ac:chgData name="Yin, Ruokai" userId="8573e1e1-10f4-4a6a-aec0-a3d3cea8e62f" providerId="ADAL" clId="{D2287E3F-E1D2-904B-A287-6B0C6B8EECCB}" dt="2024-01-23T07:46:21.832" v="20963" actId="1076"/>
          <ac:picMkLst>
            <pc:docMk/>
            <pc:sldMk cId="1752888593" sldId="256"/>
            <ac:picMk id="4" creationId="{5E9820B2-21F1-EC88-488D-E6015674DE1E}"/>
          </ac:picMkLst>
        </pc:picChg>
        <pc:picChg chg="mod">
          <ac:chgData name="Yin, Ruokai" userId="8573e1e1-10f4-4a6a-aec0-a3d3cea8e62f" providerId="ADAL" clId="{D2287E3F-E1D2-904B-A287-6B0C6B8EECCB}" dt="2024-01-23T07:46:31.752" v="20965" actId="1076"/>
          <ac:picMkLst>
            <pc:docMk/>
            <pc:sldMk cId="1752888593" sldId="256"/>
            <ac:picMk id="8" creationId="{B7576DE8-A706-5577-F5C8-4532AE7FAE22}"/>
          </ac:picMkLst>
        </pc:picChg>
      </pc:sldChg>
      <pc:sldChg chg="add del">
        <pc:chgData name="Yin, Ruokai" userId="8573e1e1-10f4-4a6a-aec0-a3d3cea8e62f" providerId="ADAL" clId="{D2287E3F-E1D2-904B-A287-6B0C6B8EECCB}" dt="2024-01-15T20:13:21.630" v="429" actId="2696"/>
        <pc:sldMkLst>
          <pc:docMk/>
          <pc:sldMk cId="4277951458" sldId="353"/>
        </pc:sldMkLst>
      </pc:sldChg>
      <pc:sldChg chg="addSp delSp modSp del mod setBg delAnim modAnim modShow">
        <pc:chgData name="Yin, Ruokai" userId="8573e1e1-10f4-4a6a-aec0-a3d3cea8e62f" providerId="ADAL" clId="{D2287E3F-E1D2-904B-A287-6B0C6B8EECCB}" dt="2024-02-06T07:04:58.294" v="21074" actId="2696"/>
        <pc:sldMkLst>
          <pc:docMk/>
          <pc:sldMk cId="3733930860" sldId="1467"/>
        </pc:sldMkLst>
        <pc:spChg chg="add del mod">
          <ac:chgData name="Yin, Ruokai" userId="8573e1e1-10f4-4a6a-aec0-a3d3cea8e62f" providerId="ADAL" clId="{D2287E3F-E1D2-904B-A287-6B0C6B8EECCB}" dt="2024-01-18T19:43:37.463" v="7301" actId="478"/>
          <ac:spMkLst>
            <pc:docMk/>
            <pc:sldMk cId="3733930860" sldId="1467"/>
            <ac:spMk id="5" creationId="{47E5FF19-E92D-1341-BCD9-25AC94FB8E96}"/>
          </ac:spMkLst>
        </pc:spChg>
        <pc:spChg chg="add del mod">
          <ac:chgData name="Yin, Ruokai" userId="8573e1e1-10f4-4a6a-aec0-a3d3cea8e62f" providerId="ADAL" clId="{D2287E3F-E1D2-904B-A287-6B0C6B8EECCB}" dt="2024-01-18T19:43:37.463" v="7301" actId="478"/>
          <ac:spMkLst>
            <pc:docMk/>
            <pc:sldMk cId="3733930860" sldId="1467"/>
            <ac:spMk id="7" creationId="{18F4A20A-FA54-1DD1-364E-7DA7002E92C0}"/>
          </ac:spMkLst>
        </pc:spChg>
        <pc:spChg chg="add del mod">
          <ac:chgData name="Yin, Ruokai" userId="8573e1e1-10f4-4a6a-aec0-a3d3cea8e62f" providerId="ADAL" clId="{D2287E3F-E1D2-904B-A287-6B0C6B8EECCB}" dt="2024-01-18T19:43:37.463" v="7301" actId="478"/>
          <ac:spMkLst>
            <pc:docMk/>
            <pc:sldMk cId="3733930860" sldId="1467"/>
            <ac:spMk id="8" creationId="{2C382461-98F1-4F38-59A7-6AAEE38A857B}"/>
          </ac:spMkLst>
        </pc:spChg>
        <pc:spChg chg="add del mod">
          <ac:chgData name="Yin, Ruokai" userId="8573e1e1-10f4-4a6a-aec0-a3d3cea8e62f" providerId="ADAL" clId="{D2287E3F-E1D2-904B-A287-6B0C6B8EECCB}" dt="2024-01-18T19:43:37.463" v="7301" actId="478"/>
          <ac:spMkLst>
            <pc:docMk/>
            <pc:sldMk cId="3733930860" sldId="1467"/>
            <ac:spMk id="9" creationId="{28913CF6-DC7A-7619-231F-AFDD1D485E42}"/>
          </ac:spMkLst>
        </pc:spChg>
        <pc:spChg chg="add del mod">
          <ac:chgData name="Yin, Ruokai" userId="8573e1e1-10f4-4a6a-aec0-a3d3cea8e62f" providerId="ADAL" clId="{D2287E3F-E1D2-904B-A287-6B0C6B8EECCB}" dt="2024-01-18T19:43:37.463" v="7301" actId="478"/>
          <ac:spMkLst>
            <pc:docMk/>
            <pc:sldMk cId="3733930860" sldId="1467"/>
            <ac:spMk id="10" creationId="{848A1284-681A-E9D7-D65C-07CE1A56FE3A}"/>
          </ac:spMkLst>
        </pc:spChg>
        <pc:spChg chg="add del mod">
          <ac:chgData name="Yin, Ruokai" userId="8573e1e1-10f4-4a6a-aec0-a3d3cea8e62f" providerId="ADAL" clId="{D2287E3F-E1D2-904B-A287-6B0C6B8EECCB}" dt="2024-01-18T19:43:37.463" v="7301" actId="478"/>
          <ac:spMkLst>
            <pc:docMk/>
            <pc:sldMk cId="3733930860" sldId="1467"/>
            <ac:spMk id="11" creationId="{BB2E7085-83F8-7806-6316-C51ABAB63C8E}"/>
          </ac:spMkLst>
        </pc:spChg>
        <pc:picChg chg="add del mod modCrop">
          <ac:chgData name="Yin, Ruokai" userId="8573e1e1-10f4-4a6a-aec0-a3d3cea8e62f" providerId="ADAL" clId="{D2287E3F-E1D2-904B-A287-6B0C6B8EECCB}" dt="2024-01-18T19:43:39.384" v="7302" actId="478"/>
          <ac:picMkLst>
            <pc:docMk/>
            <pc:sldMk cId="3733930860" sldId="1467"/>
            <ac:picMk id="3" creationId="{6F1DE617-6007-A1D5-7F6A-B0FEDFBF0A43}"/>
          </ac:picMkLst>
        </pc:picChg>
        <pc:picChg chg="add del mod modCrop">
          <ac:chgData name="Yin, Ruokai" userId="8573e1e1-10f4-4a6a-aec0-a3d3cea8e62f" providerId="ADAL" clId="{D2287E3F-E1D2-904B-A287-6B0C6B8EECCB}" dt="2024-01-18T19:43:34.705" v="7300" actId="478"/>
          <ac:picMkLst>
            <pc:docMk/>
            <pc:sldMk cId="3733930860" sldId="1467"/>
            <ac:picMk id="4" creationId="{4C449054-A8C8-0534-2F06-FEC78F2A0C7C}"/>
          </ac:picMkLst>
        </pc:picChg>
        <pc:picChg chg="mod">
          <ac:chgData name="Yin, Ruokai" userId="8573e1e1-10f4-4a6a-aec0-a3d3cea8e62f" providerId="ADAL" clId="{D2287E3F-E1D2-904B-A287-6B0C6B8EECCB}" dt="2024-01-18T19:38:03.723" v="7236" actId="1076"/>
          <ac:picMkLst>
            <pc:docMk/>
            <pc:sldMk cId="3733930860" sldId="1467"/>
            <ac:picMk id="6" creationId="{74B73C81-C853-E362-0B34-CAA91FC50AF2}"/>
          </ac:picMkLst>
        </pc:picChg>
      </pc:sldChg>
      <pc:sldChg chg="addSp modSp setBg modAnim modNotesTx">
        <pc:chgData name="Yin, Ruokai" userId="8573e1e1-10f4-4a6a-aec0-a3d3cea8e62f" providerId="ADAL" clId="{D2287E3F-E1D2-904B-A287-6B0C6B8EECCB}" dt="2024-01-23T07:47:26.913" v="21034"/>
        <pc:sldMkLst>
          <pc:docMk/>
          <pc:sldMk cId="2887164438" sldId="1468"/>
        </pc:sldMkLst>
        <pc:spChg chg="add mod">
          <ac:chgData name="Yin, Ruokai" userId="8573e1e1-10f4-4a6a-aec0-a3d3cea8e62f" providerId="ADAL" clId="{D2287E3F-E1D2-904B-A287-6B0C6B8EECCB}" dt="2024-01-23T07:47:26.913" v="21034"/>
          <ac:spMkLst>
            <pc:docMk/>
            <pc:sldMk cId="2887164438" sldId="1468"/>
            <ac:spMk id="3" creationId="{F3ADC4E1-588F-7085-CFC3-C332A4DF1A0C}"/>
          </ac:spMkLst>
        </pc:spChg>
      </pc:sldChg>
      <pc:sldChg chg="addSp modSp setBg modNotesTx">
        <pc:chgData name="Yin, Ruokai" userId="8573e1e1-10f4-4a6a-aec0-a3d3cea8e62f" providerId="ADAL" clId="{D2287E3F-E1D2-904B-A287-6B0C6B8EECCB}" dt="2024-01-23T07:47:29.263" v="21035"/>
        <pc:sldMkLst>
          <pc:docMk/>
          <pc:sldMk cId="3066993669" sldId="1469"/>
        </pc:sldMkLst>
        <pc:spChg chg="add mod">
          <ac:chgData name="Yin, Ruokai" userId="8573e1e1-10f4-4a6a-aec0-a3d3cea8e62f" providerId="ADAL" clId="{D2287E3F-E1D2-904B-A287-6B0C6B8EECCB}" dt="2024-01-23T07:47:29.263" v="21035"/>
          <ac:spMkLst>
            <pc:docMk/>
            <pc:sldMk cId="3066993669" sldId="1469"/>
            <ac:spMk id="4" creationId="{59E119C9-D32E-9DC8-B49E-00E4DA2E873A}"/>
          </ac:spMkLst>
        </pc:spChg>
      </pc:sldChg>
      <pc:sldChg chg="addSp modSp mod setBg modNotesTx">
        <pc:chgData name="Yin, Ruokai" userId="8573e1e1-10f4-4a6a-aec0-a3d3cea8e62f" providerId="ADAL" clId="{D2287E3F-E1D2-904B-A287-6B0C6B8EECCB}" dt="2024-01-23T07:47:30.902" v="21036"/>
        <pc:sldMkLst>
          <pc:docMk/>
          <pc:sldMk cId="1128895666" sldId="1470"/>
        </pc:sldMkLst>
        <pc:spChg chg="add mod">
          <ac:chgData name="Yin, Ruokai" userId="8573e1e1-10f4-4a6a-aec0-a3d3cea8e62f" providerId="ADAL" clId="{D2287E3F-E1D2-904B-A287-6B0C6B8EECCB}" dt="2024-01-23T07:47:30.902" v="21036"/>
          <ac:spMkLst>
            <pc:docMk/>
            <pc:sldMk cId="1128895666" sldId="1470"/>
            <ac:spMk id="4" creationId="{842BF575-ED77-C6AB-6998-64BCB48CD878}"/>
          </ac:spMkLst>
        </pc:spChg>
        <pc:spChg chg="mod">
          <ac:chgData name="Yin, Ruokai" userId="8573e1e1-10f4-4a6a-aec0-a3d3cea8e62f" providerId="ADAL" clId="{D2287E3F-E1D2-904B-A287-6B0C6B8EECCB}" dt="2024-01-16T18:04:15.122" v="3562" actId="20577"/>
          <ac:spMkLst>
            <pc:docMk/>
            <pc:sldMk cId="1128895666" sldId="1470"/>
            <ac:spMk id="6" creationId="{59F18FA4-6EA0-16FD-B700-B0EE0EE271ED}"/>
          </ac:spMkLst>
        </pc:spChg>
      </pc:sldChg>
      <pc:sldChg chg="addSp delSp modSp mod setBg addAnim delAnim modAnim modNotesTx">
        <pc:chgData name="Yin, Ruokai" userId="8573e1e1-10f4-4a6a-aec0-a3d3cea8e62f" providerId="ADAL" clId="{D2287E3F-E1D2-904B-A287-6B0C6B8EECCB}" dt="2024-01-23T07:47:32.474" v="21037"/>
        <pc:sldMkLst>
          <pc:docMk/>
          <pc:sldMk cId="1264329824" sldId="1471"/>
        </pc:sldMkLst>
        <pc:spChg chg="add mod">
          <ac:chgData name="Yin, Ruokai" userId="8573e1e1-10f4-4a6a-aec0-a3d3cea8e62f" providerId="ADAL" clId="{D2287E3F-E1D2-904B-A287-6B0C6B8EECCB}" dt="2024-01-17T04:18:08.221" v="4045" actId="1076"/>
          <ac:spMkLst>
            <pc:docMk/>
            <pc:sldMk cId="1264329824" sldId="1471"/>
            <ac:spMk id="4" creationId="{70980B41-0984-A3DE-DD76-4D04B31D79D8}"/>
          </ac:spMkLst>
        </pc:spChg>
        <pc:spChg chg="add mod">
          <ac:chgData name="Yin, Ruokai" userId="8573e1e1-10f4-4a6a-aec0-a3d3cea8e62f" providerId="ADAL" clId="{D2287E3F-E1D2-904B-A287-6B0C6B8EECCB}" dt="2024-01-17T04:18:08.221" v="4045" actId="1076"/>
          <ac:spMkLst>
            <pc:docMk/>
            <pc:sldMk cId="1264329824" sldId="1471"/>
            <ac:spMk id="7" creationId="{65D06C36-7889-AB03-AFC2-936003DAABC2}"/>
          </ac:spMkLst>
        </pc:spChg>
        <pc:spChg chg="add mod">
          <ac:chgData name="Yin, Ruokai" userId="8573e1e1-10f4-4a6a-aec0-a3d3cea8e62f" providerId="ADAL" clId="{D2287E3F-E1D2-904B-A287-6B0C6B8EECCB}" dt="2024-01-17T04:18:08.221" v="4045" actId="1076"/>
          <ac:spMkLst>
            <pc:docMk/>
            <pc:sldMk cId="1264329824" sldId="1471"/>
            <ac:spMk id="9" creationId="{E05A2F9E-4B51-AF88-8B3E-B9825AA2C49E}"/>
          </ac:spMkLst>
        </pc:spChg>
        <pc:spChg chg="add mod">
          <ac:chgData name="Yin, Ruokai" userId="8573e1e1-10f4-4a6a-aec0-a3d3cea8e62f" providerId="ADAL" clId="{D2287E3F-E1D2-904B-A287-6B0C6B8EECCB}" dt="2024-01-17T04:18:08.221" v="4045" actId="1076"/>
          <ac:spMkLst>
            <pc:docMk/>
            <pc:sldMk cId="1264329824" sldId="1471"/>
            <ac:spMk id="10" creationId="{84E5BDDB-8387-99DA-8553-7CA5A5587E4B}"/>
          </ac:spMkLst>
        </pc:spChg>
        <pc:spChg chg="add del mod">
          <ac:chgData name="Yin, Ruokai" userId="8573e1e1-10f4-4a6a-aec0-a3d3cea8e62f" providerId="ADAL" clId="{D2287E3F-E1D2-904B-A287-6B0C6B8EECCB}" dt="2024-01-16T19:19:14.910" v="3641" actId="478"/>
          <ac:spMkLst>
            <pc:docMk/>
            <pc:sldMk cId="1264329824" sldId="1471"/>
            <ac:spMk id="10" creationId="{E5291BD2-C54C-B065-BAC8-2908F826889B}"/>
          </ac:spMkLst>
        </pc:spChg>
        <pc:spChg chg="add del mod">
          <ac:chgData name="Yin, Ruokai" userId="8573e1e1-10f4-4a6a-aec0-a3d3cea8e62f" providerId="ADAL" clId="{D2287E3F-E1D2-904B-A287-6B0C6B8EECCB}" dt="2024-01-16T21:05:06.617" v="3758" actId="478"/>
          <ac:spMkLst>
            <pc:docMk/>
            <pc:sldMk cId="1264329824" sldId="1471"/>
            <ac:spMk id="12" creationId="{48BF5ED3-B926-4BF1-A06D-22D87A98D59C}"/>
          </ac:spMkLst>
        </pc:spChg>
        <pc:spChg chg="add mod">
          <ac:chgData name="Yin, Ruokai" userId="8573e1e1-10f4-4a6a-aec0-a3d3cea8e62f" providerId="ADAL" clId="{D2287E3F-E1D2-904B-A287-6B0C6B8EECCB}" dt="2024-01-17T04:18:08.221" v="4045" actId="1076"/>
          <ac:spMkLst>
            <pc:docMk/>
            <pc:sldMk cId="1264329824" sldId="1471"/>
            <ac:spMk id="12" creationId="{6D1234A0-3499-278D-DCCD-8E24ED062897}"/>
          </ac:spMkLst>
        </pc:spChg>
        <pc:spChg chg="add mod">
          <ac:chgData name="Yin, Ruokai" userId="8573e1e1-10f4-4a6a-aec0-a3d3cea8e62f" providerId="ADAL" clId="{D2287E3F-E1D2-904B-A287-6B0C6B8EECCB}" dt="2024-01-15T16:19:07.687" v="47" actId="1076"/>
          <ac:spMkLst>
            <pc:docMk/>
            <pc:sldMk cId="1264329824" sldId="1471"/>
            <ac:spMk id="13" creationId="{39BADB7A-DBC0-7BE7-EF6D-5CF0FBF3131A}"/>
          </ac:spMkLst>
        </pc:spChg>
        <pc:spChg chg="add mod">
          <ac:chgData name="Yin, Ruokai" userId="8573e1e1-10f4-4a6a-aec0-a3d3cea8e62f" providerId="ADAL" clId="{D2287E3F-E1D2-904B-A287-6B0C6B8EECCB}" dt="2024-01-15T16:22:49.739" v="54" actId="692"/>
          <ac:spMkLst>
            <pc:docMk/>
            <pc:sldMk cId="1264329824" sldId="1471"/>
            <ac:spMk id="14" creationId="{DA6BDFBA-FB4C-63CA-CE31-DC53EBE4192E}"/>
          </ac:spMkLst>
        </pc:spChg>
        <pc:spChg chg="mod">
          <ac:chgData name="Yin, Ruokai" userId="8573e1e1-10f4-4a6a-aec0-a3d3cea8e62f" providerId="ADAL" clId="{D2287E3F-E1D2-904B-A287-6B0C6B8EECCB}" dt="2024-01-15T16:23:01.235" v="56"/>
          <ac:spMkLst>
            <pc:docMk/>
            <pc:sldMk cId="1264329824" sldId="1471"/>
            <ac:spMk id="17" creationId="{0916D73B-023C-2439-466C-C2865EDCFBB0}"/>
          </ac:spMkLst>
        </pc:spChg>
        <pc:spChg chg="mod">
          <ac:chgData name="Yin, Ruokai" userId="8573e1e1-10f4-4a6a-aec0-a3d3cea8e62f" providerId="ADAL" clId="{D2287E3F-E1D2-904B-A287-6B0C6B8EECCB}" dt="2024-01-15T16:23:01.235" v="56"/>
          <ac:spMkLst>
            <pc:docMk/>
            <pc:sldMk cId="1264329824" sldId="1471"/>
            <ac:spMk id="18" creationId="{F11F1AD5-A0E0-37EB-C87D-F8B244CC81F7}"/>
          </ac:spMkLst>
        </pc:spChg>
        <pc:spChg chg="mod">
          <ac:chgData name="Yin, Ruokai" userId="8573e1e1-10f4-4a6a-aec0-a3d3cea8e62f" providerId="ADAL" clId="{D2287E3F-E1D2-904B-A287-6B0C6B8EECCB}" dt="2024-01-15T16:23:17.881" v="61"/>
          <ac:spMkLst>
            <pc:docMk/>
            <pc:sldMk cId="1264329824" sldId="1471"/>
            <ac:spMk id="20" creationId="{6BE00FCC-6387-A0FA-B260-B59CC0BD7827}"/>
          </ac:spMkLst>
        </pc:spChg>
        <pc:spChg chg="mod">
          <ac:chgData name="Yin, Ruokai" userId="8573e1e1-10f4-4a6a-aec0-a3d3cea8e62f" providerId="ADAL" clId="{D2287E3F-E1D2-904B-A287-6B0C6B8EECCB}" dt="2024-01-15T16:23:17.881" v="61"/>
          <ac:spMkLst>
            <pc:docMk/>
            <pc:sldMk cId="1264329824" sldId="1471"/>
            <ac:spMk id="21" creationId="{41845DFC-E912-BB12-DEE4-BBB3B69EDA6B}"/>
          </ac:spMkLst>
        </pc:spChg>
        <pc:spChg chg="add mod">
          <ac:chgData name="Yin, Ruokai" userId="8573e1e1-10f4-4a6a-aec0-a3d3cea8e62f" providerId="ADAL" clId="{D2287E3F-E1D2-904B-A287-6B0C6B8EECCB}" dt="2024-01-16T19:44:12.737" v="3724" actId="1076"/>
          <ac:spMkLst>
            <pc:docMk/>
            <pc:sldMk cId="1264329824" sldId="1471"/>
            <ac:spMk id="23" creationId="{5B04DD82-828D-2405-0A7C-90CF4D440621}"/>
          </ac:spMkLst>
        </pc:spChg>
        <pc:spChg chg="add mod">
          <ac:chgData name="Yin, Ruokai" userId="8573e1e1-10f4-4a6a-aec0-a3d3cea8e62f" providerId="ADAL" clId="{D2287E3F-E1D2-904B-A287-6B0C6B8EECCB}" dt="2024-01-18T23:24:26.216" v="8041" actId="1076"/>
          <ac:spMkLst>
            <pc:docMk/>
            <pc:sldMk cId="1264329824" sldId="1471"/>
            <ac:spMk id="26" creationId="{1277EC00-FA88-419E-DFF7-7A7EB7DDB341}"/>
          </ac:spMkLst>
        </pc:spChg>
        <pc:spChg chg="add mod">
          <ac:chgData name="Yin, Ruokai" userId="8573e1e1-10f4-4a6a-aec0-a3d3cea8e62f" providerId="ADAL" clId="{D2287E3F-E1D2-904B-A287-6B0C6B8EECCB}" dt="2024-01-16T19:45:15.277" v="3735" actId="14100"/>
          <ac:spMkLst>
            <pc:docMk/>
            <pc:sldMk cId="1264329824" sldId="1471"/>
            <ac:spMk id="27" creationId="{A71E65DD-EE97-60EA-35BC-94B5118524CE}"/>
          </ac:spMkLst>
        </pc:spChg>
        <pc:spChg chg="add mod">
          <ac:chgData name="Yin, Ruokai" userId="8573e1e1-10f4-4a6a-aec0-a3d3cea8e62f" providerId="ADAL" clId="{D2287E3F-E1D2-904B-A287-6B0C6B8EECCB}" dt="2024-01-19T19:29:04.367" v="20503" actId="1076"/>
          <ac:spMkLst>
            <pc:docMk/>
            <pc:sldMk cId="1264329824" sldId="1471"/>
            <ac:spMk id="29" creationId="{F63F9A92-9A43-E381-F102-ACA65404A6CD}"/>
          </ac:spMkLst>
        </pc:spChg>
        <pc:spChg chg="add mod">
          <ac:chgData name="Yin, Ruokai" userId="8573e1e1-10f4-4a6a-aec0-a3d3cea8e62f" providerId="ADAL" clId="{D2287E3F-E1D2-904B-A287-6B0C6B8EECCB}" dt="2024-01-17T04:18:08.221" v="4045" actId="1076"/>
          <ac:spMkLst>
            <pc:docMk/>
            <pc:sldMk cId="1264329824" sldId="1471"/>
            <ac:spMk id="30" creationId="{56128E08-4660-E016-DEEF-715FCD3B25C3}"/>
          </ac:spMkLst>
        </pc:spChg>
        <pc:spChg chg="add mod">
          <ac:chgData name="Yin, Ruokai" userId="8573e1e1-10f4-4a6a-aec0-a3d3cea8e62f" providerId="ADAL" clId="{D2287E3F-E1D2-904B-A287-6B0C6B8EECCB}" dt="2024-01-18T23:38:50.202" v="8045" actId="207"/>
          <ac:spMkLst>
            <pc:docMk/>
            <pc:sldMk cId="1264329824" sldId="1471"/>
            <ac:spMk id="32" creationId="{E45CC8CF-DAA1-9C0E-F6FF-BBAFA4375E5D}"/>
          </ac:spMkLst>
        </pc:spChg>
        <pc:spChg chg="add mod">
          <ac:chgData name="Yin, Ruokai" userId="8573e1e1-10f4-4a6a-aec0-a3d3cea8e62f" providerId="ADAL" clId="{D2287E3F-E1D2-904B-A287-6B0C6B8EECCB}" dt="2024-01-15T18:12:08.971" v="288" actId="207"/>
          <ac:spMkLst>
            <pc:docMk/>
            <pc:sldMk cId="1264329824" sldId="1471"/>
            <ac:spMk id="33" creationId="{8DE2264B-203A-5B9F-457E-ABB2F266358E}"/>
          </ac:spMkLst>
        </pc:spChg>
        <pc:spChg chg="add mod">
          <ac:chgData name="Yin, Ruokai" userId="8573e1e1-10f4-4a6a-aec0-a3d3cea8e62f" providerId="ADAL" clId="{D2287E3F-E1D2-904B-A287-6B0C6B8EECCB}" dt="2024-01-19T19:29:07.798" v="20504" actId="1076"/>
          <ac:spMkLst>
            <pc:docMk/>
            <pc:sldMk cId="1264329824" sldId="1471"/>
            <ac:spMk id="34" creationId="{CFC43A8B-9BB4-7CB5-11AA-2019F60CE429}"/>
          </ac:spMkLst>
        </pc:spChg>
        <pc:spChg chg="add mod">
          <ac:chgData name="Yin, Ruokai" userId="8573e1e1-10f4-4a6a-aec0-a3d3cea8e62f" providerId="ADAL" clId="{D2287E3F-E1D2-904B-A287-6B0C6B8EECCB}" dt="2024-01-18T23:41:52.518" v="8087" actId="14100"/>
          <ac:spMkLst>
            <pc:docMk/>
            <pc:sldMk cId="1264329824" sldId="1471"/>
            <ac:spMk id="36" creationId="{EF2CCEB6-8006-2944-3A41-7CA66F61A592}"/>
          </ac:spMkLst>
        </pc:spChg>
        <pc:spChg chg="add mod">
          <ac:chgData name="Yin, Ruokai" userId="8573e1e1-10f4-4a6a-aec0-a3d3cea8e62f" providerId="ADAL" clId="{D2287E3F-E1D2-904B-A287-6B0C6B8EECCB}" dt="2024-01-23T07:47:32.474" v="21037"/>
          <ac:spMkLst>
            <pc:docMk/>
            <pc:sldMk cId="1264329824" sldId="1471"/>
            <ac:spMk id="38" creationId="{22D6D145-F61D-7BA2-9E03-0A9BE978DE8F}"/>
          </ac:spMkLst>
        </pc:spChg>
        <pc:spChg chg="add mod">
          <ac:chgData name="Yin, Ruokai" userId="8573e1e1-10f4-4a6a-aec0-a3d3cea8e62f" providerId="ADAL" clId="{D2287E3F-E1D2-904B-A287-6B0C6B8EECCB}" dt="2024-01-18T23:42:13.871" v="8101" actId="1076"/>
          <ac:spMkLst>
            <pc:docMk/>
            <pc:sldMk cId="1264329824" sldId="1471"/>
            <ac:spMk id="40" creationId="{EA5E19E2-668D-00FC-FF0D-BF5CF5172216}"/>
          </ac:spMkLst>
        </pc:spChg>
        <pc:spChg chg="add mod">
          <ac:chgData name="Yin, Ruokai" userId="8573e1e1-10f4-4a6a-aec0-a3d3cea8e62f" providerId="ADAL" clId="{D2287E3F-E1D2-904B-A287-6B0C6B8EECCB}" dt="2024-01-17T04:18:08.221" v="4045" actId="1076"/>
          <ac:spMkLst>
            <pc:docMk/>
            <pc:sldMk cId="1264329824" sldId="1471"/>
            <ac:spMk id="41" creationId="{E9B213F1-0A70-823E-2789-AD2AEA63028E}"/>
          </ac:spMkLst>
        </pc:spChg>
        <pc:spChg chg="add mod">
          <ac:chgData name="Yin, Ruokai" userId="8573e1e1-10f4-4a6a-aec0-a3d3cea8e62f" providerId="ADAL" clId="{D2287E3F-E1D2-904B-A287-6B0C6B8EECCB}" dt="2024-01-16T21:04:41.172" v="3754" actId="1038"/>
          <ac:spMkLst>
            <pc:docMk/>
            <pc:sldMk cId="1264329824" sldId="1471"/>
            <ac:spMk id="42" creationId="{5D3892BA-C879-CB8C-CD9E-2E0BF0B7CFE4}"/>
          </ac:spMkLst>
        </pc:spChg>
        <pc:spChg chg="add mod">
          <ac:chgData name="Yin, Ruokai" userId="8573e1e1-10f4-4a6a-aec0-a3d3cea8e62f" providerId="ADAL" clId="{D2287E3F-E1D2-904B-A287-6B0C6B8EECCB}" dt="2024-01-17T04:18:08.221" v="4045" actId="1076"/>
          <ac:spMkLst>
            <pc:docMk/>
            <pc:sldMk cId="1264329824" sldId="1471"/>
            <ac:spMk id="46" creationId="{4D6FB0BE-1766-DC92-9D95-37B63942942D}"/>
          </ac:spMkLst>
        </pc:spChg>
        <pc:spChg chg="add mod">
          <ac:chgData name="Yin, Ruokai" userId="8573e1e1-10f4-4a6a-aec0-a3d3cea8e62f" providerId="ADAL" clId="{D2287E3F-E1D2-904B-A287-6B0C6B8EECCB}" dt="2024-01-18T23:24:16.858" v="8038" actId="404"/>
          <ac:spMkLst>
            <pc:docMk/>
            <pc:sldMk cId="1264329824" sldId="1471"/>
            <ac:spMk id="51" creationId="{644B901B-6C83-78DD-6B95-6A2B0FB54F3A}"/>
          </ac:spMkLst>
        </pc:spChg>
        <pc:spChg chg="add mod">
          <ac:chgData name="Yin, Ruokai" userId="8573e1e1-10f4-4a6a-aec0-a3d3cea8e62f" providerId="ADAL" clId="{D2287E3F-E1D2-904B-A287-6B0C6B8EECCB}" dt="2024-01-15T18:12:39.063" v="295" actId="692"/>
          <ac:spMkLst>
            <pc:docMk/>
            <pc:sldMk cId="1264329824" sldId="1471"/>
            <ac:spMk id="54" creationId="{79CDA483-87AB-0924-D9D8-489D7786B94A}"/>
          </ac:spMkLst>
        </pc:spChg>
        <pc:spChg chg="add mod">
          <ac:chgData name="Yin, Ruokai" userId="8573e1e1-10f4-4a6a-aec0-a3d3cea8e62f" providerId="ADAL" clId="{D2287E3F-E1D2-904B-A287-6B0C6B8EECCB}" dt="2024-01-15T18:16:02.834" v="342" actId="14100"/>
          <ac:spMkLst>
            <pc:docMk/>
            <pc:sldMk cId="1264329824" sldId="1471"/>
            <ac:spMk id="55" creationId="{651C4707-BD60-A727-6203-A5753FE80AC1}"/>
          </ac:spMkLst>
        </pc:spChg>
        <pc:spChg chg="add mod">
          <ac:chgData name="Yin, Ruokai" userId="8573e1e1-10f4-4a6a-aec0-a3d3cea8e62f" providerId="ADAL" clId="{D2287E3F-E1D2-904B-A287-6B0C6B8EECCB}" dt="2024-01-15T18:14:45.376" v="302" actId="1076"/>
          <ac:spMkLst>
            <pc:docMk/>
            <pc:sldMk cId="1264329824" sldId="1471"/>
            <ac:spMk id="56" creationId="{2A30AC90-7F48-8DE5-141A-8BBE21C5B194}"/>
          </ac:spMkLst>
        </pc:spChg>
        <pc:spChg chg="add mod">
          <ac:chgData name="Yin, Ruokai" userId="8573e1e1-10f4-4a6a-aec0-a3d3cea8e62f" providerId="ADAL" clId="{D2287E3F-E1D2-904B-A287-6B0C6B8EECCB}" dt="2024-01-15T18:14:45.376" v="302" actId="1076"/>
          <ac:spMkLst>
            <pc:docMk/>
            <pc:sldMk cId="1264329824" sldId="1471"/>
            <ac:spMk id="57" creationId="{169873E1-AE6B-6D47-CDAA-4B56E8DFA2EC}"/>
          </ac:spMkLst>
        </pc:spChg>
        <pc:spChg chg="add mod">
          <ac:chgData name="Yin, Ruokai" userId="8573e1e1-10f4-4a6a-aec0-a3d3cea8e62f" providerId="ADAL" clId="{D2287E3F-E1D2-904B-A287-6B0C6B8EECCB}" dt="2024-01-15T18:14:45.376" v="302" actId="1076"/>
          <ac:spMkLst>
            <pc:docMk/>
            <pc:sldMk cId="1264329824" sldId="1471"/>
            <ac:spMk id="62" creationId="{84605FFA-7624-120C-A098-513903526B6C}"/>
          </ac:spMkLst>
        </pc:spChg>
        <pc:spChg chg="add mod">
          <ac:chgData name="Yin, Ruokai" userId="8573e1e1-10f4-4a6a-aec0-a3d3cea8e62f" providerId="ADAL" clId="{D2287E3F-E1D2-904B-A287-6B0C6B8EECCB}" dt="2024-01-15T18:14:45.376" v="302" actId="1076"/>
          <ac:spMkLst>
            <pc:docMk/>
            <pc:sldMk cId="1264329824" sldId="1471"/>
            <ac:spMk id="65" creationId="{8ED18743-0B64-5ADE-67DD-1F8BF104465C}"/>
          </ac:spMkLst>
        </pc:spChg>
        <pc:spChg chg="add mod">
          <ac:chgData name="Yin, Ruokai" userId="8573e1e1-10f4-4a6a-aec0-a3d3cea8e62f" providerId="ADAL" clId="{D2287E3F-E1D2-904B-A287-6B0C6B8EECCB}" dt="2024-01-15T18:14:45.376" v="302" actId="1076"/>
          <ac:spMkLst>
            <pc:docMk/>
            <pc:sldMk cId="1264329824" sldId="1471"/>
            <ac:spMk id="66" creationId="{154BEAD7-EC40-BA69-38B8-B60CB1990CE4}"/>
          </ac:spMkLst>
        </pc:spChg>
        <pc:spChg chg="add mod">
          <ac:chgData name="Yin, Ruokai" userId="8573e1e1-10f4-4a6a-aec0-a3d3cea8e62f" providerId="ADAL" clId="{D2287E3F-E1D2-904B-A287-6B0C6B8EECCB}" dt="2024-01-17T04:18:08.221" v="4045" actId="1076"/>
          <ac:spMkLst>
            <pc:docMk/>
            <pc:sldMk cId="1264329824" sldId="1471"/>
            <ac:spMk id="69" creationId="{C1CD2E48-E70C-603A-532D-44F9E5750497}"/>
          </ac:spMkLst>
        </pc:spChg>
        <pc:spChg chg="add mod">
          <ac:chgData name="Yin, Ruokai" userId="8573e1e1-10f4-4a6a-aec0-a3d3cea8e62f" providerId="ADAL" clId="{D2287E3F-E1D2-904B-A287-6B0C6B8EECCB}" dt="2024-01-17T04:18:08.221" v="4045" actId="1076"/>
          <ac:spMkLst>
            <pc:docMk/>
            <pc:sldMk cId="1264329824" sldId="1471"/>
            <ac:spMk id="70" creationId="{01E55DA8-0EA5-BAB6-9C6D-900A5E6DC3A5}"/>
          </ac:spMkLst>
        </pc:spChg>
        <pc:spChg chg="add mod">
          <ac:chgData name="Yin, Ruokai" userId="8573e1e1-10f4-4a6a-aec0-a3d3cea8e62f" providerId="ADAL" clId="{D2287E3F-E1D2-904B-A287-6B0C6B8EECCB}" dt="2024-01-17T04:18:08.221" v="4045" actId="1076"/>
          <ac:spMkLst>
            <pc:docMk/>
            <pc:sldMk cId="1264329824" sldId="1471"/>
            <ac:spMk id="74" creationId="{058A4B83-87B4-8735-D573-DF49EC930185}"/>
          </ac:spMkLst>
        </pc:spChg>
        <pc:spChg chg="add mod">
          <ac:chgData name="Yin, Ruokai" userId="8573e1e1-10f4-4a6a-aec0-a3d3cea8e62f" providerId="ADAL" clId="{D2287E3F-E1D2-904B-A287-6B0C6B8EECCB}" dt="2024-01-17T04:18:08.221" v="4045" actId="1076"/>
          <ac:spMkLst>
            <pc:docMk/>
            <pc:sldMk cId="1264329824" sldId="1471"/>
            <ac:spMk id="76" creationId="{BE708CA1-BA90-5459-289A-35F4F6B6B1F9}"/>
          </ac:spMkLst>
        </pc:spChg>
        <pc:spChg chg="add del mod">
          <ac:chgData name="Yin, Ruokai" userId="8573e1e1-10f4-4a6a-aec0-a3d3cea8e62f" providerId="ADAL" clId="{D2287E3F-E1D2-904B-A287-6B0C6B8EECCB}" dt="2024-01-15T18:40:45.407" v="348" actId="478"/>
          <ac:spMkLst>
            <pc:docMk/>
            <pc:sldMk cId="1264329824" sldId="1471"/>
            <ac:spMk id="78" creationId="{652D4994-BCE4-D8ED-C672-C2C30312D015}"/>
          </ac:spMkLst>
        </pc:spChg>
        <pc:spChg chg="add mod">
          <ac:chgData name="Yin, Ruokai" userId="8573e1e1-10f4-4a6a-aec0-a3d3cea8e62f" providerId="ADAL" clId="{D2287E3F-E1D2-904B-A287-6B0C6B8EECCB}" dt="2024-01-17T04:18:08.221" v="4045" actId="1076"/>
          <ac:spMkLst>
            <pc:docMk/>
            <pc:sldMk cId="1264329824" sldId="1471"/>
            <ac:spMk id="79" creationId="{12C7B1A1-86AC-4EA4-835F-CB0AE5615339}"/>
          </ac:spMkLst>
        </pc:spChg>
        <pc:spChg chg="add mod">
          <ac:chgData name="Yin, Ruokai" userId="8573e1e1-10f4-4a6a-aec0-a3d3cea8e62f" providerId="ADAL" clId="{D2287E3F-E1D2-904B-A287-6B0C6B8EECCB}" dt="2024-01-17T04:18:08.221" v="4045" actId="1076"/>
          <ac:spMkLst>
            <pc:docMk/>
            <pc:sldMk cId="1264329824" sldId="1471"/>
            <ac:spMk id="81" creationId="{3B9673D9-B37F-0FA9-301B-A37BFC544073}"/>
          </ac:spMkLst>
        </pc:spChg>
        <pc:spChg chg="mod">
          <ac:chgData name="Yin, Ruokai" userId="8573e1e1-10f4-4a6a-aec0-a3d3cea8e62f" providerId="ADAL" clId="{D2287E3F-E1D2-904B-A287-6B0C6B8EECCB}" dt="2024-01-15T18:40:25.560" v="343"/>
          <ac:spMkLst>
            <pc:docMk/>
            <pc:sldMk cId="1264329824" sldId="1471"/>
            <ac:spMk id="85" creationId="{FE6252ED-7731-CE62-CC7C-DEBBAC2992FB}"/>
          </ac:spMkLst>
        </pc:spChg>
        <pc:spChg chg="mod">
          <ac:chgData name="Yin, Ruokai" userId="8573e1e1-10f4-4a6a-aec0-a3d3cea8e62f" providerId="ADAL" clId="{D2287E3F-E1D2-904B-A287-6B0C6B8EECCB}" dt="2024-01-15T18:40:25.560" v="343"/>
          <ac:spMkLst>
            <pc:docMk/>
            <pc:sldMk cId="1264329824" sldId="1471"/>
            <ac:spMk id="86" creationId="{A1154755-2344-E17D-5267-2E6D418BCB49}"/>
          </ac:spMkLst>
        </pc:spChg>
        <pc:spChg chg="mod">
          <ac:chgData name="Yin, Ruokai" userId="8573e1e1-10f4-4a6a-aec0-a3d3cea8e62f" providerId="ADAL" clId="{D2287E3F-E1D2-904B-A287-6B0C6B8EECCB}" dt="2024-01-15T18:40:25.560" v="343"/>
          <ac:spMkLst>
            <pc:docMk/>
            <pc:sldMk cId="1264329824" sldId="1471"/>
            <ac:spMk id="87" creationId="{48BD0E6E-47FA-9969-F50C-3128E3EE7EBE}"/>
          </ac:spMkLst>
        </pc:spChg>
        <pc:spChg chg="mod">
          <ac:chgData name="Yin, Ruokai" userId="8573e1e1-10f4-4a6a-aec0-a3d3cea8e62f" providerId="ADAL" clId="{D2287E3F-E1D2-904B-A287-6B0C6B8EECCB}" dt="2024-01-15T18:40:25.560" v="343"/>
          <ac:spMkLst>
            <pc:docMk/>
            <pc:sldMk cId="1264329824" sldId="1471"/>
            <ac:spMk id="88" creationId="{B3362C22-5486-8292-27B4-A8EBDCD89F40}"/>
          </ac:spMkLst>
        </pc:spChg>
        <pc:spChg chg="mod">
          <ac:chgData name="Yin, Ruokai" userId="8573e1e1-10f4-4a6a-aec0-a3d3cea8e62f" providerId="ADAL" clId="{D2287E3F-E1D2-904B-A287-6B0C6B8EECCB}" dt="2024-01-15T18:40:25.560" v="343"/>
          <ac:spMkLst>
            <pc:docMk/>
            <pc:sldMk cId="1264329824" sldId="1471"/>
            <ac:spMk id="94" creationId="{2F885CE5-425E-9787-D34D-3D2BC73400FD}"/>
          </ac:spMkLst>
        </pc:spChg>
        <pc:spChg chg="mod">
          <ac:chgData name="Yin, Ruokai" userId="8573e1e1-10f4-4a6a-aec0-a3d3cea8e62f" providerId="ADAL" clId="{D2287E3F-E1D2-904B-A287-6B0C6B8EECCB}" dt="2024-01-15T18:40:25.560" v="343"/>
          <ac:spMkLst>
            <pc:docMk/>
            <pc:sldMk cId="1264329824" sldId="1471"/>
            <ac:spMk id="95" creationId="{3BA50115-C3BC-5481-6B6C-FB5395621B85}"/>
          </ac:spMkLst>
        </pc:spChg>
        <pc:spChg chg="mod">
          <ac:chgData name="Yin, Ruokai" userId="8573e1e1-10f4-4a6a-aec0-a3d3cea8e62f" providerId="ADAL" clId="{D2287E3F-E1D2-904B-A287-6B0C6B8EECCB}" dt="2024-01-15T18:40:25.560" v="343"/>
          <ac:spMkLst>
            <pc:docMk/>
            <pc:sldMk cId="1264329824" sldId="1471"/>
            <ac:spMk id="96" creationId="{C617B9B0-AD67-6757-1617-00660EF8A9DB}"/>
          </ac:spMkLst>
        </pc:spChg>
        <pc:spChg chg="mod">
          <ac:chgData name="Yin, Ruokai" userId="8573e1e1-10f4-4a6a-aec0-a3d3cea8e62f" providerId="ADAL" clId="{D2287E3F-E1D2-904B-A287-6B0C6B8EECCB}" dt="2024-01-15T18:40:25.560" v="343"/>
          <ac:spMkLst>
            <pc:docMk/>
            <pc:sldMk cId="1264329824" sldId="1471"/>
            <ac:spMk id="97" creationId="{F3B1BE13-A5F6-4B6F-1CCB-BD64B73A60CF}"/>
          </ac:spMkLst>
        </pc:spChg>
        <pc:spChg chg="add mod">
          <ac:chgData name="Yin, Ruokai" userId="8573e1e1-10f4-4a6a-aec0-a3d3cea8e62f" providerId="ADAL" clId="{D2287E3F-E1D2-904B-A287-6B0C6B8EECCB}" dt="2024-01-18T23:39:11.691" v="8052" actId="20577"/>
          <ac:spMkLst>
            <pc:docMk/>
            <pc:sldMk cId="1264329824" sldId="1471"/>
            <ac:spMk id="98" creationId="{759F2C7C-CE41-8D13-E5DE-58BF8EB5DB3D}"/>
          </ac:spMkLst>
        </pc:spChg>
        <pc:spChg chg="add mod">
          <ac:chgData name="Yin, Ruokai" userId="8573e1e1-10f4-4a6a-aec0-a3d3cea8e62f" providerId="ADAL" clId="{D2287E3F-E1D2-904B-A287-6B0C6B8EECCB}" dt="2024-01-18T23:38:47.489" v="8044" actId="207"/>
          <ac:spMkLst>
            <pc:docMk/>
            <pc:sldMk cId="1264329824" sldId="1471"/>
            <ac:spMk id="100" creationId="{A38DCFEA-DF5A-02AA-AEDF-637544772E4C}"/>
          </ac:spMkLst>
        </pc:spChg>
        <pc:spChg chg="add mod">
          <ac:chgData name="Yin, Ruokai" userId="8573e1e1-10f4-4a6a-aec0-a3d3cea8e62f" providerId="ADAL" clId="{D2287E3F-E1D2-904B-A287-6B0C6B8EECCB}" dt="2024-01-18T23:41:57.470" v="8088" actId="1076"/>
          <ac:spMkLst>
            <pc:docMk/>
            <pc:sldMk cId="1264329824" sldId="1471"/>
            <ac:spMk id="101" creationId="{352B7E3B-27DA-3807-EF51-8705B2110BBD}"/>
          </ac:spMkLst>
        </pc:spChg>
        <pc:grpChg chg="add mod">
          <ac:chgData name="Yin, Ruokai" userId="8573e1e1-10f4-4a6a-aec0-a3d3cea8e62f" providerId="ADAL" clId="{D2287E3F-E1D2-904B-A287-6B0C6B8EECCB}" dt="2024-01-15T17:58:09.088" v="143" actId="1076"/>
          <ac:grpSpMkLst>
            <pc:docMk/>
            <pc:sldMk cId="1264329824" sldId="1471"/>
            <ac:grpSpMk id="15" creationId="{7F4ED85C-C7FA-19D2-D24A-C9D0607C3C5C}"/>
          </ac:grpSpMkLst>
        </pc:grpChg>
        <pc:grpChg chg="add mod">
          <ac:chgData name="Yin, Ruokai" userId="8573e1e1-10f4-4a6a-aec0-a3d3cea8e62f" providerId="ADAL" clId="{D2287E3F-E1D2-904B-A287-6B0C6B8EECCB}" dt="2024-01-15T17:58:09.088" v="143" actId="1076"/>
          <ac:grpSpMkLst>
            <pc:docMk/>
            <pc:sldMk cId="1264329824" sldId="1471"/>
            <ac:grpSpMk id="16" creationId="{4DEF9912-1E8F-8D7B-3CF0-15DD86C79187}"/>
          </ac:grpSpMkLst>
        </pc:grpChg>
        <pc:grpChg chg="add mod">
          <ac:chgData name="Yin, Ruokai" userId="8573e1e1-10f4-4a6a-aec0-a3d3cea8e62f" providerId="ADAL" clId="{D2287E3F-E1D2-904B-A287-6B0C6B8EECCB}" dt="2024-01-15T17:58:09.088" v="143" actId="1076"/>
          <ac:grpSpMkLst>
            <pc:docMk/>
            <pc:sldMk cId="1264329824" sldId="1471"/>
            <ac:grpSpMk id="19" creationId="{AC1A87CD-055E-4458-3F24-0CE74233972D}"/>
          </ac:grpSpMkLst>
        </pc:grpChg>
        <pc:grpChg chg="add del mod">
          <ac:chgData name="Yin, Ruokai" userId="8573e1e1-10f4-4a6a-aec0-a3d3cea8e62f" providerId="ADAL" clId="{D2287E3F-E1D2-904B-A287-6B0C6B8EECCB}" dt="2024-01-17T04:18:08.221" v="4045" actId="1076"/>
          <ac:grpSpMkLst>
            <pc:docMk/>
            <pc:sldMk cId="1264329824" sldId="1471"/>
            <ac:grpSpMk id="82" creationId="{734685F0-A8CE-FBC4-D36C-CB31DB3ECD89}"/>
          </ac:grpSpMkLst>
        </pc:grpChg>
        <pc:grpChg chg="mod">
          <ac:chgData name="Yin, Ruokai" userId="8573e1e1-10f4-4a6a-aec0-a3d3cea8e62f" providerId="ADAL" clId="{D2287E3F-E1D2-904B-A287-6B0C6B8EECCB}" dt="2024-01-15T18:40:25.560" v="343"/>
          <ac:grpSpMkLst>
            <pc:docMk/>
            <pc:sldMk cId="1264329824" sldId="1471"/>
            <ac:grpSpMk id="84" creationId="{AFFB0803-FD65-EBCB-2423-8D29FA58B1C5}"/>
          </ac:grpSpMkLst>
        </pc:grpChg>
        <pc:grpChg chg="add mod">
          <ac:chgData name="Yin, Ruokai" userId="8573e1e1-10f4-4a6a-aec0-a3d3cea8e62f" providerId="ADAL" clId="{D2287E3F-E1D2-904B-A287-6B0C6B8EECCB}" dt="2024-01-17T04:18:08.221" v="4045" actId="1076"/>
          <ac:grpSpMkLst>
            <pc:docMk/>
            <pc:sldMk cId="1264329824" sldId="1471"/>
            <ac:grpSpMk id="91" creationId="{FD1AA949-AD39-2123-07CF-3CF53A8F6507}"/>
          </ac:grpSpMkLst>
        </pc:grpChg>
        <pc:grpChg chg="mod">
          <ac:chgData name="Yin, Ruokai" userId="8573e1e1-10f4-4a6a-aec0-a3d3cea8e62f" providerId="ADAL" clId="{D2287E3F-E1D2-904B-A287-6B0C6B8EECCB}" dt="2024-01-15T18:40:25.560" v="343"/>
          <ac:grpSpMkLst>
            <pc:docMk/>
            <pc:sldMk cId="1264329824" sldId="1471"/>
            <ac:grpSpMk id="93" creationId="{8C92416F-43AA-811E-BC08-9C6035451671}"/>
          </ac:grpSpMkLst>
        </pc:grpChg>
        <pc:picChg chg="add mod">
          <ac:chgData name="Yin, Ruokai" userId="8573e1e1-10f4-4a6a-aec0-a3d3cea8e62f" providerId="ADAL" clId="{D2287E3F-E1D2-904B-A287-6B0C6B8EECCB}" dt="2024-01-17T04:18:08.221" v="4045" actId="1076"/>
          <ac:picMkLst>
            <pc:docMk/>
            <pc:sldMk cId="1264329824" sldId="1471"/>
            <ac:picMk id="3" creationId="{A7317420-C7E3-551E-BD8A-61C1462EF520}"/>
          </ac:picMkLst>
        </pc:picChg>
        <pc:picChg chg="add del mod">
          <ac:chgData name="Yin, Ruokai" userId="8573e1e1-10f4-4a6a-aec0-a3d3cea8e62f" providerId="ADAL" clId="{D2287E3F-E1D2-904B-A287-6B0C6B8EECCB}" dt="2024-01-15T16:14:42.912" v="11" actId="478"/>
          <ac:picMkLst>
            <pc:docMk/>
            <pc:sldMk cId="1264329824" sldId="1471"/>
            <ac:picMk id="4" creationId="{4563F032-89EF-86B7-6E09-9FD62BF96E71}"/>
          </ac:picMkLst>
        </pc:picChg>
        <pc:picChg chg="add mod">
          <ac:chgData name="Yin, Ruokai" userId="8573e1e1-10f4-4a6a-aec0-a3d3cea8e62f" providerId="ADAL" clId="{D2287E3F-E1D2-904B-A287-6B0C6B8EECCB}" dt="2024-01-17T04:18:08.221" v="4045" actId="1076"/>
          <ac:picMkLst>
            <pc:docMk/>
            <pc:sldMk cId="1264329824" sldId="1471"/>
            <ac:picMk id="5" creationId="{EFCCAC17-4481-EA59-41DE-64B43380F749}"/>
          </ac:picMkLst>
        </pc:picChg>
        <pc:picChg chg="add mod">
          <ac:chgData name="Yin, Ruokai" userId="8573e1e1-10f4-4a6a-aec0-a3d3cea8e62f" providerId="ADAL" clId="{D2287E3F-E1D2-904B-A287-6B0C6B8EECCB}" dt="2024-01-17T04:18:08.221" v="4045" actId="1076"/>
          <ac:picMkLst>
            <pc:docMk/>
            <pc:sldMk cId="1264329824" sldId="1471"/>
            <ac:picMk id="6" creationId="{DA70BF46-7939-0413-CCED-F35BF6AD3483}"/>
          </ac:picMkLst>
        </pc:picChg>
        <pc:cxnChg chg="add mod">
          <ac:chgData name="Yin, Ruokai" userId="8573e1e1-10f4-4a6a-aec0-a3d3cea8e62f" providerId="ADAL" clId="{D2287E3F-E1D2-904B-A287-6B0C6B8EECCB}" dt="2024-01-17T04:18:08.221" v="4045" actId="1076"/>
          <ac:cxnSpMkLst>
            <pc:docMk/>
            <pc:sldMk cId="1264329824" sldId="1471"/>
            <ac:cxnSpMk id="8" creationId="{0261BAF1-0ADD-6185-8031-25349721A2E6}"/>
          </ac:cxnSpMkLst>
        </pc:cxnChg>
        <pc:cxnChg chg="add mod">
          <ac:chgData name="Yin, Ruokai" userId="8573e1e1-10f4-4a6a-aec0-a3d3cea8e62f" providerId="ADAL" clId="{D2287E3F-E1D2-904B-A287-6B0C6B8EECCB}" dt="2024-01-17T04:18:08.221" v="4045" actId="1076"/>
          <ac:cxnSpMkLst>
            <pc:docMk/>
            <pc:sldMk cId="1264329824" sldId="1471"/>
            <ac:cxnSpMk id="11" creationId="{65C6A611-5EBB-3021-E630-354B2D81590B}"/>
          </ac:cxnSpMkLst>
        </pc:cxnChg>
        <pc:cxnChg chg="add mod">
          <ac:chgData name="Yin, Ruokai" userId="8573e1e1-10f4-4a6a-aec0-a3d3cea8e62f" providerId="ADAL" clId="{D2287E3F-E1D2-904B-A287-6B0C6B8EECCB}" dt="2024-01-15T18:07:48.020" v="221" actId="692"/>
          <ac:cxnSpMkLst>
            <pc:docMk/>
            <pc:sldMk cId="1264329824" sldId="1471"/>
            <ac:cxnSpMk id="22" creationId="{C74F597B-3B7E-ADC1-0009-147E99EBF528}"/>
          </ac:cxnSpMkLst>
        </pc:cxnChg>
        <pc:cxnChg chg="add mod">
          <ac:chgData name="Yin, Ruokai" userId="8573e1e1-10f4-4a6a-aec0-a3d3cea8e62f" providerId="ADAL" clId="{D2287E3F-E1D2-904B-A287-6B0C6B8EECCB}" dt="2024-01-15T18:07:48.020" v="221" actId="692"/>
          <ac:cxnSpMkLst>
            <pc:docMk/>
            <pc:sldMk cId="1264329824" sldId="1471"/>
            <ac:cxnSpMk id="24" creationId="{E0E59104-50C5-22EA-123F-95BB7A57A46C}"/>
          </ac:cxnSpMkLst>
        </pc:cxnChg>
        <pc:cxnChg chg="add mod">
          <ac:chgData name="Yin, Ruokai" userId="8573e1e1-10f4-4a6a-aec0-a3d3cea8e62f" providerId="ADAL" clId="{D2287E3F-E1D2-904B-A287-6B0C6B8EECCB}" dt="2024-01-17T04:18:08.221" v="4045" actId="1076"/>
          <ac:cxnSpMkLst>
            <pc:docMk/>
            <pc:sldMk cId="1264329824" sldId="1471"/>
            <ac:cxnSpMk id="25" creationId="{5078B0C6-44D6-8B81-38BF-599962113FB8}"/>
          </ac:cxnSpMkLst>
        </pc:cxnChg>
        <pc:cxnChg chg="add mod">
          <ac:chgData name="Yin, Ruokai" userId="8573e1e1-10f4-4a6a-aec0-a3d3cea8e62f" providerId="ADAL" clId="{D2287E3F-E1D2-904B-A287-6B0C6B8EECCB}" dt="2024-01-17T04:18:08.221" v="4045" actId="1076"/>
          <ac:cxnSpMkLst>
            <pc:docMk/>
            <pc:sldMk cId="1264329824" sldId="1471"/>
            <ac:cxnSpMk id="28" creationId="{B6123BDF-4F29-B13F-71A5-EBB54E6DFA47}"/>
          </ac:cxnSpMkLst>
        </pc:cxnChg>
        <pc:cxnChg chg="add mod">
          <ac:chgData name="Yin, Ruokai" userId="8573e1e1-10f4-4a6a-aec0-a3d3cea8e62f" providerId="ADAL" clId="{D2287E3F-E1D2-904B-A287-6B0C6B8EECCB}" dt="2024-01-17T04:18:08.221" v="4045" actId="1076"/>
          <ac:cxnSpMkLst>
            <pc:docMk/>
            <pc:sldMk cId="1264329824" sldId="1471"/>
            <ac:cxnSpMk id="31" creationId="{ED71EC2C-C87C-D7E5-53A5-81C3B7A8D4D7}"/>
          </ac:cxnSpMkLst>
        </pc:cxnChg>
        <pc:cxnChg chg="add mod">
          <ac:chgData name="Yin, Ruokai" userId="8573e1e1-10f4-4a6a-aec0-a3d3cea8e62f" providerId="ADAL" clId="{D2287E3F-E1D2-904B-A287-6B0C6B8EECCB}" dt="2024-01-16T19:44:44.602" v="3728" actId="14100"/>
          <ac:cxnSpMkLst>
            <pc:docMk/>
            <pc:sldMk cId="1264329824" sldId="1471"/>
            <ac:cxnSpMk id="35" creationId="{86CEE7BB-C1D2-0F97-2363-F072442592C1}"/>
          </ac:cxnSpMkLst>
        </pc:cxnChg>
        <pc:cxnChg chg="add mod">
          <ac:chgData name="Yin, Ruokai" userId="8573e1e1-10f4-4a6a-aec0-a3d3cea8e62f" providerId="ADAL" clId="{D2287E3F-E1D2-904B-A287-6B0C6B8EECCB}" dt="2024-01-16T19:44:38.506" v="3727" actId="14100"/>
          <ac:cxnSpMkLst>
            <pc:docMk/>
            <pc:sldMk cId="1264329824" sldId="1471"/>
            <ac:cxnSpMk id="37" creationId="{E99877E6-3025-CD30-54F8-29EAEC78830B}"/>
          </ac:cxnSpMkLst>
        </pc:cxnChg>
        <pc:cxnChg chg="add del mod">
          <ac:chgData name="Yin, Ruokai" userId="8573e1e1-10f4-4a6a-aec0-a3d3cea8e62f" providerId="ADAL" clId="{D2287E3F-E1D2-904B-A287-6B0C6B8EECCB}" dt="2024-01-18T23:42:06.363" v="8090" actId="478"/>
          <ac:cxnSpMkLst>
            <pc:docMk/>
            <pc:sldMk cId="1264329824" sldId="1471"/>
            <ac:cxnSpMk id="38" creationId="{BE4FE040-A0FE-DFAD-3896-B71CA7AC14C2}"/>
          </ac:cxnSpMkLst>
        </pc:cxnChg>
        <pc:cxnChg chg="add mod">
          <ac:chgData name="Yin, Ruokai" userId="8573e1e1-10f4-4a6a-aec0-a3d3cea8e62f" providerId="ADAL" clId="{D2287E3F-E1D2-904B-A287-6B0C6B8EECCB}" dt="2024-01-16T19:44:29.850" v="3725" actId="1076"/>
          <ac:cxnSpMkLst>
            <pc:docMk/>
            <pc:sldMk cId="1264329824" sldId="1471"/>
            <ac:cxnSpMk id="39" creationId="{6B7FCDEA-2DC0-6B44-2177-5A2DE51A7249}"/>
          </ac:cxnSpMkLst>
        </pc:cxnChg>
        <pc:cxnChg chg="add mod">
          <ac:chgData name="Yin, Ruokai" userId="8573e1e1-10f4-4a6a-aec0-a3d3cea8e62f" providerId="ADAL" clId="{D2287E3F-E1D2-904B-A287-6B0C6B8EECCB}" dt="2024-01-16T21:04:46.087" v="3755" actId="14100"/>
          <ac:cxnSpMkLst>
            <pc:docMk/>
            <pc:sldMk cId="1264329824" sldId="1471"/>
            <ac:cxnSpMk id="43" creationId="{AB8963CD-CC57-28C1-A775-3411A2B92128}"/>
          </ac:cxnSpMkLst>
        </pc:cxnChg>
        <pc:cxnChg chg="add del mod">
          <ac:chgData name="Yin, Ruokai" userId="8573e1e1-10f4-4a6a-aec0-a3d3cea8e62f" providerId="ADAL" clId="{D2287E3F-E1D2-904B-A287-6B0C6B8EECCB}" dt="2024-01-17T04:07:07.969" v="3854"/>
          <ac:cxnSpMkLst>
            <pc:docMk/>
            <pc:sldMk cId="1264329824" sldId="1471"/>
            <ac:cxnSpMk id="44" creationId="{513F047A-4AB5-238C-1B85-6090BA3AC94E}"/>
          </ac:cxnSpMkLst>
        </pc:cxnChg>
        <pc:cxnChg chg="add mod">
          <ac:chgData name="Yin, Ruokai" userId="8573e1e1-10f4-4a6a-aec0-a3d3cea8e62f" providerId="ADAL" clId="{D2287E3F-E1D2-904B-A287-6B0C6B8EECCB}" dt="2024-01-16T21:04:56.212" v="3757" actId="14100"/>
          <ac:cxnSpMkLst>
            <pc:docMk/>
            <pc:sldMk cId="1264329824" sldId="1471"/>
            <ac:cxnSpMk id="45" creationId="{690006EF-3DAD-D8BF-4978-A79C60CBC39D}"/>
          </ac:cxnSpMkLst>
        </pc:cxnChg>
        <pc:cxnChg chg="add mod">
          <ac:chgData name="Yin, Ruokai" userId="8573e1e1-10f4-4a6a-aec0-a3d3cea8e62f" providerId="ADAL" clId="{D2287E3F-E1D2-904B-A287-6B0C6B8EECCB}" dt="2024-01-15T18:08:05.185" v="227" actId="1036"/>
          <ac:cxnSpMkLst>
            <pc:docMk/>
            <pc:sldMk cId="1264329824" sldId="1471"/>
            <ac:cxnSpMk id="47" creationId="{C5EEE6AE-39C2-37F1-1173-16DB43CE0F4C}"/>
          </ac:cxnSpMkLst>
        </pc:cxnChg>
        <pc:cxnChg chg="add mod">
          <ac:chgData name="Yin, Ruokai" userId="8573e1e1-10f4-4a6a-aec0-a3d3cea8e62f" providerId="ADAL" clId="{D2287E3F-E1D2-904B-A287-6B0C6B8EECCB}" dt="2024-01-17T04:18:08.221" v="4045" actId="1076"/>
          <ac:cxnSpMkLst>
            <pc:docMk/>
            <pc:sldMk cId="1264329824" sldId="1471"/>
            <ac:cxnSpMk id="48" creationId="{1818F053-A753-A2DE-BA81-E0A77B8515D7}"/>
          </ac:cxnSpMkLst>
        </pc:cxnChg>
        <pc:cxnChg chg="add mod">
          <ac:chgData name="Yin, Ruokai" userId="8573e1e1-10f4-4a6a-aec0-a3d3cea8e62f" providerId="ADAL" clId="{D2287E3F-E1D2-904B-A287-6B0C6B8EECCB}" dt="2024-01-17T04:18:08.221" v="4045" actId="1076"/>
          <ac:cxnSpMkLst>
            <pc:docMk/>
            <pc:sldMk cId="1264329824" sldId="1471"/>
            <ac:cxnSpMk id="50" creationId="{2B29BF7B-FDBA-B483-9026-065002329A7C}"/>
          </ac:cxnSpMkLst>
        </pc:cxnChg>
        <pc:cxnChg chg="add mod">
          <ac:chgData name="Yin, Ruokai" userId="8573e1e1-10f4-4a6a-aec0-a3d3cea8e62f" providerId="ADAL" clId="{D2287E3F-E1D2-904B-A287-6B0C6B8EECCB}" dt="2024-01-17T04:18:08.221" v="4045" actId="1076"/>
          <ac:cxnSpMkLst>
            <pc:docMk/>
            <pc:sldMk cId="1264329824" sldId="1471"/>
            <ac:cxnSpMk id="52" creationId="{8A96BD81-1100-6A16-2C4F-2FB54F25D1D0}"/>
          </ac:cxnSpMkLst>
        </pc:cxnChg>
        <pc:cxnChg chg="add mod">
          <ac:chgData name="Yin, Ruokai" userId="8573e1e1-10f4-4a6a-aec0-a3d3cea8e62f" providerId="ADAL" clId="{D2287E3F-E1D2-904B-A287-6B0C6B8EECCB}" dt="2024-01-15T18:14:45.376" v="302" actId="1076"/>
          <ac:cxnSpMkLst>
            <pc:docMk/>
            <pc:sldMk cId="1264329824" sldId="1471"/>
            <ac:cxnSpMk id="58" creationId="{EA568C44-947F-818D-8957-21E8B4BF3627}"/>
          </ac:cxnSpMkLst>
        </pc:cxnChg>
        <pc:cxnChg chg="add mod">
          <ac:chgData name="Yin, Ruokai" userId="8573e1e1-10f4-4a6a-aec0-a3d3cea8e62f" providerId="ADAL" clId="{D2287E3F-E1D2-904B-A287-6B0C6B8EECCB}" dt="2024-01-15T18:14:45.376" v="302" actId="1076"/>
          <ac:cxnSpMkLst>
            <pc:docMk/>
            <pc:sldMk cId="1264329824" sldId="1471"/>
            <ac:cxnSpMk id="59" creationId="{E370481F-197C-13D0-3605-A61CA58A1722}"/>
          </ac:cxnSpMkLst>
        </pc:cxnChg>
        <pc:cxnChg chg="add mod">
          <ac:chgData name="Yin, Ruokai" userId="8573e1e1-10f4-4a6a-aec0-a3d3cea8e62f" providerId="ADAL" clId="{D2287E3F-E1D2-904B-A287-6B0C6B8EECCB}" dt="2024-01-15T18:14:45.376" v="302" actId="1076"/>
          <ac:cxnSpMkLst>
            <pc:docMk/>
            <pc:sldMk cId="1264329824" sldId="1471"/>
            <ac:cxnSpMk id="60" creationId="{0D560FEA-81C8-5E4D-2F5A-9E91E21C5BA1}"/>
          </ac:cxnSpMkLst>
        </pc:cxnChg>
        <pc:cxnChg chg="add mod">
          <ac:chgData name="Yin, Ruokai" userId="8573e1e1-10f4-4a6a-aec0-a3d3cea8e62f" providerId="ADAL" clId="{D2287E3F-E1D2-904B-A287-6B0C6B8EECCB}" dt="2024-01-15T18:14:45.376" v="302" actId="1076"/>
          <ac:cxnSpMkLst>
            <pc:docMk/>
            <pc:sldMk cId="1264329824" sldId="1471"/>
            <ac:cxnSpMk id="61" creationId="{433D3F2D-5121-451B-A63D-E751B902F78F}"/>
          </ac:cxnSpMkLst>
        </pc:cxnChg>
        <pc:cxnChg chg="add mod">
          <ac:chgData name="Yin, Ruokai" userId="8573e1e1-10f4-4a6a-aec0-a3d3cea8e62f" providerId="ADAL" clId="{D2287E3F-E1D2-904B-A287-6B0C6B8EECCB}" dt="2024-01-15T18:15:38.316" v="338" actId="692"/>
          <ac:cxnSpMkLst>
            <pc:docMk/>
            <pc:sldMk cId="1264329824" sldId="1471"/>
            <ac:cxnSpMk id="63" creationId="{653B15C8-F98B-1F66-403A-7A3F6CC329B0}"/>
          </ac:cxnSpMkLst>
        </pc:cxnChg>
        <pc:cxnChg chg="add mod">
          <ac:chgData name="Yin, Ruokai" userId="8573e1e1-10f4-4a6a-aec0-a3d3cea8e62f" providerId="ADAL" clId="{D2287E3F-E1D2-904B-A287-6B0C6B8EECCB}" dt="2024-01-15T18:15:38.316" v="338" actId="692"/>
          <ac:cxnSpMkLst>
            <pc:docMk/>
            <pc:sldMk cId="1264329824" sldId="1471"/>
            <ac:cxnSpMk id="64" creationId="{7056CCF0-8C69-E743-5539-5BB5498BE8DC}"/>
          </ac:cxnSpMkLst>
        </pc:cxnChg>
        <pc:cxnChg chg="add mod">
          <ac:chgData name="Yin, Ruokai" userId="8573e1e1-10f4-4a6a-aec0-a3d3cea8e62f" providerId="ADAL" clId="{D2287E3F-E1D2-904B-A287-6B0C6B8EECCB}" dt="2024-01-17T04:18:08.221" v="4045" actId="1076"/>
          <ac:cxnSpMkLst>
            <pc:docMk/>
            <pc:sldMk cId="1264329824" sldId="1471"/>
            <ac:cxnSpMk id="67" creationId="{9413DD41-B82C-453A-8D95-F0852CE46276}"/>
          </ac:cxnSpMkLst>
        </pc:cxnChg>
        <pc:cxnChg chg="add mod">
          <ac:chgData name="Yin, Ruokai" userId="8573e1e1-10f4-4a6a-aec0-a3d3cea8e62f" providerId="ADAL" clId="{D2287E3F-E1D2-904B-A287-6B0C6B8EECCB}" dt="2024-01-17T04:18:08.221" v="4045" actId="1076"/>
          <ac:cxnSpMkLst>
            <pc:docMk/>
            <pc:sldMk cId="1264329824" sldId="1471"/>
            <ac:cxnSpMk id="68" creationId="{5E2AA197-886E-0DC3-4CFC-B702067E90A7}"/>
          </ac:cxnSpMkLst>
        </pc:cxnChg>
        <pc:cxnChg chg="add mod">
          <ac:chgData name="Yin, Ruokai" userId="8573e1e1-10f4-4a6a-aec0-a3d3cea8e62f" providerId="ADAL" clId="{D2287E3F-E1D2-904B-A287-6B0C6B8EECCB}" dt="2024-01-17T04:18:08.221" v="4045" actId="1076"/>
          <ac:cxnSpMkLst>
            <pc:docMk/>
            <pc:sldMk cId="1264329824" sldId="1471"/>
            <ac:cxnSpMk id="71" creationId="{493B67E9-D243-FFEA-72FE-B9AEC28D72FC}"/>
          </ac:cxnSpMkLst>
        </pc:cxnChg>
        <pc:cxnChg chg="add mod">
          <ac:chgData name="Yin, Ruokai" userId="8573e1e1-10f4-4a6a-aec0-a3d3cea8e62f" providerId="ADAL" clId="{D2287E3F-E1D2-904B-A287-6B0C6B8EECCB}" dt="2024-01-18T23:49:50.357" v="8122" actId="14100"/>
          <ac:cxnSpMkLst>
            <pc:docMk/>
            <pc:sldMk cId="1264329824" sldId="1471"/>
            <ac:cxnSpMk id="72" creationId="{30E42F64-F361-AFE1-1F33-F483F0EF6DC0}"/>
          </ac:cxnSpMkLst>
        </pc:cxnChg>
        <pc:cxnChg chg="add del mod">
          <ac:chgData name="Yin, Ruokai" userId="8573e1e1-10f4-4a6a-aec0-a3d3cea8e62f" providerId="ADAL" clId="{D2287E3F-E1D2-904B-A287-6B0C6B8EECCB}" dt="2024-01-18T23:49:47.348" v="8121" actId="478"/>
          <ac:cxnSpMkLst>
            <pc:docMk/>
            <pc:sldMk cId="1264329824" sldId="1471"/>
            <ac:cxnSpMk id="73" creationId="{97C0D109-837A-9FF8-1E71-989B62EFC453}"/>
          </ac:cxnSpMkLst>
        </pc:cxnChg>
        <pc:cxnChg chg="add mod">
          <ac:chgData name="Yin, Ruokai" userId="8573e1e1-10f4-4a6a-aec0-a3d3cea8e62f" providerId="ADAL" clId="{D2287E3F-E1D2-904B-A287-6B0C6B8EECCB}" dt="2024-01-17T04:18:08.221" v="4045" actId="1076"/>
          <ac:cxnSpMkLst>
            <pc:docMk/>
            <pc:sldMk cId="1264329824" sldId="1471"/>
            <ac:cxnSpMk id="75" creationId="{9B02AFC4-6821-19CA-E6B1-F7308DA1D779}"/>
          </ac:cxnSpMkLst>
        </pc:cxnChg>
        <pc:cxnChg chg="add mod">
          <ac:chgData name="Yin, Ruokai" userId="8573e1e1-10f4-4a6a-aec0-a3d3cea8e62f" providerId="ADAL" clId="{D2287E3F-E1D2-904B-A287-6B0C6B8EECCB}" dt="2024-01-17T04:18:08.221" v="4045" actId="1076"/>
          <ac:cxnSpMkLst>
            <pc:docMk/>
            <pc:sldMk cId="1264329824" sldId="1471"/>
            <ac:cxnSpMk id="77" creationId="{6B9C8C1B-8A9F-1A17-91A3-9CD71631B249}"/>
          </ac:cxnSpMkLst>
        </pc:cxnChg>
        <pc:cxnChg chg="add mod">
          <ac:chgData name="Yin, Ruokai" userId="8573e1e1-10f4-4a6a-aec0-a3d3cea8e62f" providerId="ADAL" clId="{D2287E3F-E1D2-904B-A287-6B0C6B8EECCB}" dt="2024-01-17T04:18:08.221" v="4045" actId="1076"/>
          <ac:cxnSpMkLst>
            <pc:docMk/>
            <pc:sldMk cId="1264329824" sldId="1471"/>
            <ac:cxnSpMk id="80" creationId="{F9E6459B-1637-6E15-AE14-4102382D3CE2}"/>
          </ac:cxnSpMkLst>
        </pc:cxnChg>
        <pc:cxnChg chg="mod">
          <ac:chgData name="Yin, Ruokai" userId="8573e1e1-10f4-4a6a-aec0-a3d3cea8e62f" providerId="ADAL" clId="{D2287E3F-E1D2-904B-A287-6B0C6B8EECCB}" dt="2024-01-15T18:40:25.560" v="343"/>
          <ac:cxnSpMkLst>
            <pc:docMk/>
            <pc:sldMk cId="1264329824" sldId="1471"/>
            <ac:cxnSpMk id="83" creationId="{27809989-1515-87F6-7433-D105B1235C43}"/>
          </ac:cxnSpMkLst>
        </pc:cxnChg>
        <pc:cxnChg chg="add mod">
          <ac:chgData name="Yin, Ruokai" userId="8573e1e1-10f4-4a6a-aec0-a3d3cea8e62f" providerId="ADAL" clId="{D2287E3F-E1D2-904B-A287-6B0C6B8EECCB}" dt="2024-01-17T04:18:08.221" v="4045" actId="1076"/>
          <ac:cxnSpMkLst>
            <pc:docMk/>
            <pc:sldMk cId="1264329824" sldId="1471"/>
            <ac:cxnSpMk id="89" creationId="{F69F89FC-FDF2-C78A-E972-2CB17E52A7C7}"/>
          </ac:cxnSpMkLst>
        </pc:cxnChg>
        <pc:cxnChg chg="add mod">
          <ac:chgData name="Yin, Ruokai" userId="8573e1e1-10f4-4a6a-aec0-a3d3cea8e62f" providerId="ADAL" clId="{D2287E3F-E1D2-904B-A287-6B0C6B8EECCB}" dt="2024-01-17T04:18:08.221" v="4045" actId="1076"/>
          <ac:cxnSpMkLst>
            <pc:docMk/>
            <pc:sldMk cId="1264329824" sldId="1471"/>
            <ac:cxnSpMk id="90" creationId="{64D7C18C-2752-01CC-E850-386D3C6D8E51}"/>
          </ac:cxnSpMkLst>
        </pc:cxnChg>
        <pc:cxnChg chg="mod">
          <ac:chgData name="Yin, Ruokai" userId="8573e1e1-10f4-4a6a-aec0-a3d3cea8e62f" providerId="ADAL" clId="{D2287E3F-E1D2-904B-A287-6B0C6B8EECCB}" dt="2024-01-15T18:40:25.560" v="343"/>
          <ac:cxnSpMkLst>
            <pc:docMk/>
            <pc:sldMk cId="1264329824" sldId="1471"/>
            <ac:cxnSpMk id="92" creationId="{89CE4D7D-089D-DF9C-92EA-BCCAA263155B}"/>
          </ac:cxnSpMkLst>
        </pc:cxnChg>
      </pc:sldChg>
      <pc:sldChg chg="addSp delSp modSp add del mod delAnim">
        <pc:chgData name="Yin, Ruokai" userId="8573e1e1-10f4-4a6a-aec0-a3d3cea8e62f" providerId="ADAL" clId="{D2287E3F-E1D2-904B-A287-6B0C6B8EECCB}" dt="2024-01-15T20:25:52.506" v="591" actId="2696"/>
        <pc:sldMkLst>
          <pc:docMk/>
          <pc:sldMk cId="2255221774" sldId="1472"/>
        </pc:sldMkLst>
        <pc:spChg chg="mod">
          <ac:chgData name="Yin, Ruokai" userId="8573e1e1-10f4-4a6a-aec0-a3d3cea8e62f" providerId="ADAL" clId="{D2287E3F-E1D2-904B-A287-6B0C6B8EECCB}" dt="2024-01-15T19:06:41.796" v="398" actId="20577"/>
          <ac:spMkLst>
            <pc:docMk/>
            <pc:sldMk cId="2255221774" sldId="1472"/>
            <ac:spMk id="2" creationId="{71F2FCE2-324D-ED4E-A373-19F4B21DB3B9}"/>
          </ac:spMkLst>
        </pc:spChg>
        <pc:spChg chg="del">
          <ac:chgData name="Yin, Ruokai" userId="8573e1e1-10f4-4a6a-aec0-a3d3cea8e62f" providerId="ADAL" clId="{D2287E3F-E1D2-904B-A287-6B0C6B8EECCB}" dt="2024-01-15T19:06:44.840" v="399" actId="478"/>
          <ac:spMkLst>
            <pc:docMk/>
            <pc:sldMk cId="2255221774" sldId="1472"/>
            <ac:spMk id="32" creationId="{E45CC8CF-DAA1-9C0E-F6FF-BBAFA4375E5D}"/>
          </ac:spMkLst>
        </pc:spChg>
        <pc:spChg chg="del">
          <ac:chgData name="Yin, Ruokai" userId="8573e1e1-10f4-4a6a-aec0-a3d3cea8e62f" providerId="ADAL" clId="{D2287E3F-E1D2-904B-A287-6B0C6B8EECCB}" dt="2024-01-15T19:06:46.683" v="400" actId="478"/>
          <ac:spMkLst>
            <pc:docMk/>
            <pc:sldMk cId="2255221774" sldId="1472"/>
            <ac:spMk id="33" creationId="{8DE2264B-203A-5B9F-457E-ABB2F266358E}"/>
          </ac:spMkLst>
        </pc:spChg>
        <pc:spChg chg="del">
          <ac:chgData name="Yin, Ruokai" userId="8573e1e1-10f4-4a6a-aec0-a3d3cea8e62f" providerId="ADAL" clId="{D2287E3F-E1D2-904B-A287-6B0C6B8EECCB}" dt="2024-01-15T19:06:46.683" v="400" actId="478"/>
          <ac:spMkLst>
            <pc:docMk/>
            <pc:sldMk cId="2255221774" sldId="1472"/>
            <ac:spMk id="42" creationId="{5D3892BA-C879-CB8C-CD9E-2E0BF0B7CFE4}"/>
          </ac:spMkLst>
        </pc:spChg>
        <pc:spChg chg="del">
          <ac:chgData name="Yin, Ruokai" userId="8573e1e1-10f4-4a6a-aec0-a3d3cea8e62f" providerId="ADAL" clId="{D2287E3F-E1D2-904B-A287-6B0C6B8EECCB}" dt="2024-01-15T19:06:46.683" v="400" actId="478"/>
          <ac:spMkLst>
            <pc:docMk/>
            <pc:sldMk cId="2255221774" sldId="1472"/>
            <ac:spMk id="51" creationId="{644B901B-6C83-78DD-6B95-6A2B0FB54F3A}"/>
          </ac:spMkLst>
        </pc:spChg>
        <pc:spChg chg="del">
          <ac:chgData name="Yin, Ruokai" userId="8573e1e1-10f4-4a6a-aec0-a3d3cea8e62f" providerId="ADAL" clId="{D2287E3F-E1D2-904B-A287-6B0C6B8EECCB}" dt="2024-01-15T19:06:46.683" v="400" actId="478"/>
          <ac:spMkLst>
            <pc:docMk/>
            <pc:sldMk cId="2255221774" sldId="1472"/>
            <ac:spMk id="54" creationId="{79CDA483-87AB-0924-D9D8-489D7786B94A}"/>
          </ac:spMkLst>
        </pc:spChg>
        <pc:spChg chg="del">
          <ac:chgData name="Yin, Ruokai" userId="8573e1e1-10f4-4a6a-aec0-a3d3cea8e62f" providerId="ADAL" clId="{D2287E3F-E1D2-904B-A287-6B0C6B8EECCB}" dt="2024-01-15T19:06:46.683" v="400" actId="478"/>
          <ac:spMkLst>
            <pc:docMk/>
            <pc:sldMk cId="2255221774" sldId="1472"/>
            <ac:spMk id="55" creationId="{651C4707-BD60-A727-6203-A5753FE80AC1}"/>
          </ac:spMkLst>
        </pc:spChg>
        <pc:spChg chg="del">
          <ac:chgData name="Yin, Ruokai" userId="8573e1e1-10f4-4a6a-aec0-a3d3cea8e62f" providerId="ADAL" clId="{D2287E3F-E1D2-904B-A287-6B0C6B8EECCB}" dt="2024-01-15T19:06:46.683" v="400" actId="478"/>
          <ac:spMkLst>
            <pc:docMk/>
            <pc:sldMk cId="2255221774" sldId="1472"/>
            <ac:spMk id="56" creationId="{2A30AC90-7F48-8DE5-141A-8BBE21C5B194}"/>
          </ac:spMkLst>
        </pc:spChg>
        <pc:spChg chg="del">
          <ac:chgData name="Yin, Ruokai" userId="8573e1e1-10f4-4a6a-aec0-a3d3cea8e62f" providerId="ADAL" clId="{D2287E3F-E1D2-904B-A287-6B0C6B8EECCB}" dt="2024-01-15T19:06:46.683" v="400" actId="478"/>
          <ac:spMkLst>
            <pc:docMk/>
            <pc:sldMk cId="2255221774" sldId="1472"/>
            <ac:spMk id="57" creationId="{169873E1-AE6B-6D47-CDAA-4B56E8DFA2EC}"/>
          </ac:spMkLst>
        </pc:spChg>
        <pc:spChg chg="del">
          <ac:chgData name="Yin, Ruokai" userId="8573e1e1-10f4-4a6a-aec0-a3d3cea8e62f" providerId="ADAL" clId="{D2287E3F-E1D2-904B-A287-6B0C6B8EECCB}" dt="2024-01-15T19:06:46.683" v="400" actId="478"/>
          <ac:spMkLst>
            <pc:docMk/>
            <pc:sldMk cId="2255221774" sldId="1472"/>
            <ac:spMk id="62" creationId="{84605FFA-7624-120C-A098-513903526B6C}"/>
          </ac:spMkLst>
        </pc:spChg>
        <pc:spChg chg="del">
          <ac:chgData name="Yin, Ruokai" userId="8573e1e1-10f4-4a6a-aec0-a3d3cea8e62f" providerId="ADAL" clId="{D2287E3F-E1D2-904B-A287-6B0C6B8EECCB}" dt="2024-01-15T19:06:46.683" v="400" actId="478"/>
          <ac:spMkLst>
            <pc:docMk/>
            <pc:sldMk cId="2255221774" sldId="1472"/>
            <ac:spMk id="65" creationId="{8ED18743-0B64-5ADE-67DD-1F8BF104465C}"/>
          </ac:spMkLst>
        </pc:spChg>
        <pc:spChg chg="del">
          <ac:chgData name="Yin, Ruokai" userId="8573e1e1-10f4-4a6a-aec0-a3d3cea8e62f" providerId="ADAL" clId="{D2287E3F-E1D2-904B-A287-6B0C6B8EECCB}" dt="2024-01-15T19:06:46.683" v="400" actId="478"/>
          <ac:spMkLst>
            <pc:docMk/>
            <pc:sldMk cId="2255221774" sldId="1472"/>
            <ac:spMk id="66" creationId="{154BEAD7-EC40-BA69-38B8-B60CB1990CE4}"/>
          </ac:spMkLst>
        </pc:spChg>
        <pc:spChg chg="del">
          <ac:chgData name="Yin, Ruokai" userId="8573e1e1-10f4-4a6a-aec0-a3d3cea8e62f" providerId="ADAL" clId="{D2287E3F-E1D2-904B-A287-6B0C6B8EECCB}" dt="2024-01-15T19:06:46.683" v="400" actId="478"/>
          <ac:spMkLst>
            <pc:docMk/>
            <pc:sldMk cId="2255221774" sldId="1472"/>
            <ac:spMk id="69" creationId="{C1CD2E48-E70C-603A-532D-44F9E5750497}"/>
          </ac:spMkLst>
        </pc:spChg>
        <pc:spChg chg="del">
          <ac:chgData name="Yin, Ruokai" userId="8573e1e1-10f4-4a6a-aec0-a3d3cea8e62f" providerId="ADAL" clId="{D2287E3F-E1D2-904B-A287-6B0C6B8EECCB}" dt="2024-01-15T19:06:46.683" v="400" actId="478"/>
          <ac:spMkLst>
            <pc:docMk/>
            <pc:sldMk cId="2255221774" sldId="1472"/>
            <ac:spMk id="70" creationId="{01E55DA8-0EA5-BAB6-9C6D-900A5E6DC3A5}"/>
          </ac:spMkLst>
        </pc:spChg>
        <pc:spChg chg="del">
          <ac:chgData name="Yin, Ruokai" userId="8573e1e1-10f4-4a6a-aec0-a3d3cea8e62f" providerId="ADAL" clId="{D2287E3F-E1D2-904B-A287-6B0C6B8EECCB}" dt="2024-01-15T19:06:46.683" v="400" actId="478"/>
          <ac:spMkLst>
            <pc:docMk/>
            <pc:sldMk cId="2255221774" sldId="1472"/>
            <ac:spMk id="74" creationId="{058A4B83-87B4-8735-D573-DF49EC930185}"/>
          </ac:spMkLst>
        </pc:spChg>
        <pc:spChg chg="del">
          <ac:chgData name="Yin, Ruokai" userId="8573e1e1-10f4-4a6a-aec0-a3d3cea8e62f" providerId="ADAL" clId="{D2287E3F-E1D2-904B-A287-6B0C6B8EECCB}" dt="2024-01-15T19:06:46.683" v="400" actId="478"/>
          <ac:spMkLst>
            <pc:docMk/>
            <pc:sldMk cId="2255221774" sldId="1472"/>
            <ac:spMk id="76" creationId="{BE708CA1-BA90-5459-289A-35F4F6B6B1F9}"/>
          </ac:spMkLst>
        </pc:spChg>
        <pc:spChg chg="del">
          <ac:chgData name="Yin, Ruokai" userId="8573e1e1-10f4-4a6a-aec0-a3d3cea8e62f" providerId="ADAL" clId="{D2287E3F-E1D2-904B-A287-6B0C6B8EECCB}" dt="2024-01-15T19:06:46.683" v="400" actId="478"/>
          <ac:spMkLst>
            <pc:docMk/>
            <pc:sldMk cId="2255221774" sldId="1472"/>
            <ac:spMk id="79" creationId="{12C7B1A1-86AC-4EA4-835F-CB0AE5615339}"/>
          </ac:spMkLst>
        </pc:spChg>
        <pc:spChg chg="del">
          <ac:chgData name="Yin, Ruokai" userId="8573e1e1-10f4-4a6a-aec0-a3d3cea8e62f" providerId="ADAL" clId="{D2287E3F-E1D2-904B-A287-6B0C6B8EECCB}" dt="2024-01-15T19:06:46.683" v="400" actId="478"/>
          <ac:spMkLst>
            <pc:docMk/>
            <pc:sldMk cId="2255221774" sldId="1472"/>
            <ac:spMk id="81" creationId="{3B9673D9-B37F-0FA9-301B-A37BFC544073}"/>
          </ac:spMkLst>
        </pc:spChg>
        <pc:grpChg chg="del">
          <ac:chgData name="Yin, Ruokai" userId="8573e1e1-10f4-4a6a-aec0-a3d3cea8e62f" providerId="ADAL" clId="{D2287E3F-E1D2-904B-A287-6B0C6B8EECCB}" dt="2024-01-15T19:06:46.683" v="400" actId="478"/>
          <ac:grpSpMkLst>
            <pc:docMk/>
            <pc:sldMk cId="2255221774" sldId="1472"/>
            <ac:grpSpMk id="15" creationId="{7F4ED85C-C7FA-19D2-D24A-C9D0607C3C5C}"/>
          </ac:grpSpMkLst>
        </pc:grpChg>
        <pc:grpChg chg="del">
          <ac:chgData name="Yin, Ruokai" userId="8573e1e1-10f4-4a6a-aec0-a3d3cea8e62f" providerId="ADAL" clId="{D2287E3F-E1D2-904B-A287-6B0C6B8EECCB}" dt="2024-01-15T19:06:46.683" v="400" actId="478"/>
          <ac:grpSpMkLst>
            <pc:docMk/>
            <pc:sldMk cId="2255221774" sldId="1472"/>
            <ac:grpSpMk id="16" creationId="{4DEF9912-1E8F-8D7B-3CF0-15DD86C79187}"/>
          </ac:grpSpMkLst>
        </pc:grpChg>
        <pc:grpChg chg="del">
          <ac:chgData name="Yin, Ruokai" userId="8573e1e1-10f4-4a6a-aec0-a3d3cea8e62f" providerId="ADAL" clId="{D2287E3F-E1D2-904B-A287-6B0C6B8EECCB}" dt="2024-01-15T19:06:46.683" v="400" actId="478"/>
          <ac:grpSpMkLst>
            <pc:docMk/>
            <pc:sldMk cId="2255221774" sldId="1472"/>
            <ac:grpSpMk id="19" creationId="{AC1A87CD-055E-4458-3F24-0CE74233972D}"/>
          </ac:grpSpMkLst>
        </pc:grpChg>
        <pc:grpChg chg="del">
          <ac:chgData name="Yin, Ruokai" userId="8573e1e1-10f4-4a6a-aec0-a3d3cea8e62f" providerId="ADAL" clId="{D2287E3F-E1D2-904B-A287-6B0C6B8EECCB}" dt="2024-01-15T19:06:46.683" v="400" actId="478"/>
          <ac:grpSpMkLst>
            <pc:docMk/>
            <pc:sldMk cId="2255221774" sldId="1472"/>
            <ac:grpSpMk id="82" creationId="{734685F0-A8CE-FBC4-D36C-CB31DB3ECD89}"/>
          </ac:grpSpMkLst>
        </pc:grpChg>
        <pc:grpChg chg="del">
          <ac:chgData name="Yin, Ruokai" userId="8573e1e1-10f4-4a6a-aec0-a3d3cea8e62f" providerId="ADAL" clId="{D2287E3F-E1D2-904B-A287-6B0C6B8EECCB}" dt="2024-01-15T19:06:46.683" v="400" actId="478"/>
          <ac:grpSpMkLst>
            <pc:docMk/>
            <pc:sldMk cId="2255221774" sldId="1472"/>
            <ac:grpSpMk id="91" creationId="{FD1AA949-AD39-2123-07CF-3CF53A8F6507}"/>
          </ac:grpSpMkLst>
        </pc:grpChg>
        <pc:picChg chg="del">
          <ac:chgData name="Yin, Ruokai" userId="8573e1e1-10f4-4a6a-aec0-a3d3cea8e62f" providerId="ADAL" clId="{D2287E3F-E1D2-904B-A287-6B0C6B8EECCB}" dt="2024-01-15T19:06:46.683" v="400" actId="478"/>
          <ac:picMkLst>
            <pc:docMk/>
            <pc:sldMk cId="2255221774" sldId="1472"/>
            <ac:picMk id="3" creationId="{A7317420-C7E3-551E-BD8A-61C1462EF520}"/>
          </ac:picMkLst>
        </pc:picChg>
        <pc:picChg chg="add mod">
          <ac:chgData name="Yin, Ruokai" userId="8573e1e1-10f4-4a6a-aec0-a3d3cea8e62f" providerId="ADAL" clId="{D2287E3F-E1D2-904B-A287-6B0C6B8EECCB}" dt="2024-01-15T19:07:49.055" v="408" actId="14100"/>
          <ac:picMkLst>
            <pc:docMk/>
            <pc:sldMk cId="2255221774" sldId="1472"/>
            <ac:picMk id="4" creationId="{9E78E759-BB22-7EB2-EF05-D52AF4869C01}"/>
          </ac:picMkLst>
        </pc:picChg>
        <pc:picChg chg="del">
          <ac:chgData name="Yin, Ruokai" userId="8573e1e1-10f4-4a6a-aec0-a3d3cea8e62f" providerId="ADAL" clId="{D2287E3F-E1D2-904B-A287-6B0C6B8EECCB}" dt="2024-01-15T19:06:46.683" v="400" actId="478"/>
          <ac:picMkLst>
            <pc:docMk/>
            <pc:sldMk cId="2255221774" sldId="1472"/>
            <ac:picMk id="5" creationId="{EFCCAC17-4481-EA59-41DE-64B43380F749}"/>
          </ac:picMkLst>
        </pc:picChg>
        <pc:picChg chg="del">
          <ac:chgData name="Yin, Ruokai" userId="8573e1e1-10f4-4a6a-aec0-a3d3cea8e62f" providerId="ADAL" clId="{D2287E3F-E1D2-904B-A287-6B0C6B8EECCB}" dt="2024-01-15T19:06:46.683" v="400" actId="478"/>
          <ac:picMkLst>
            <pc:docMk/>
            <pc:sldMk cId="2255221774" sldId="1472"/>
            <ac:picMk id="6" creationId="{DA70BF46-7939-0413-CCED-F35BF6AD3483}"/>
          </ac:picMkLst>
        </pc:picChg>
        <pc:cxnChg chg="del">
          <ac:chgData name="Yin, Ruokai" userId="8573e1e1-10f4-4a6a-aec0-a3d3cea8e62f" providerId="ADAL" clId="{D2287E3F-E1D2-904B-A287-6B0C6B8EECCB}" dt="2024-01-15T19:06:46.683" v="400" actId="478"/>
          <ac:cxnSpMkLst>
            <pc:docMk/>
            <pc:sldMk cId="2255221774" sldId="1472"/>
            <ac:cxnSpMk id="8" creationId="{0261BAF1-0ADD-6185-8031-25349721A2E6}"/>
          </ac:cxnSpMkLst>
        </pc:cxnChg>
        <pc:cxnChg chg="del">
          <ac:chgData name="Yin, Ruokai" userId="8573e1e1-10f4-4a6a-aec0-a3d3cea8e62f" providerId="ADAL" clId="{D2287E3F-E1D2-904B-A287-6B0C6B8EECCB}" dt="2024-01-15T19:06:46.683" v="400" actId="478"/>
          <ac:cxnSpMkLst>
            <pc:docMk/>
            <pc:sldMk cId="2255221774" sldId="1472"/>
            <ac:cxnSpMk id="11" creationId="{65C6A611-5EBB-3021-E630-354B2D81590B}"/>
          </ac:cxnSpMkLst>
        </pc:cxnChg>
        <pc:cxnChg chg="del">
          <ac:chgData name="Yin, Ruokai" userId="8573e1e1-10f4-4a6a-aec0-a3d3cea8e62f" providerId="ADAL" clId="{D2287E3F-E1D2-904B-A287-6B0C6B8EECCB}" dt="2024-01-15T19:06:46.683" v="400" actId="478"/>
          <ac:cxnSpMkLst>
            <pc:docMk/>
            <pc:sldMk cId="2255221774" sldId="1472"/>
            <ac:cxnSpMk id="22" creationId="{C74F597B-3B7E-ADC1-0009-147E99EBF528}"/>
          </ac:cxnSpMkLst>
        </pc:cxnChg>
        <pc:cxnChg chg="del">
          <ac:chgData name="Yin, Ruokai" userId="8573e1e1-10f4-4a6a-aec0-a3d3cea8e62f" providerId="ADAL" clId="{D2287E3F-E1D2-904B-A287-6B0C6B8EECCB}" dt="2024-01-15T19:06:46.683" v="400" actId="478"/>
          <ac:cxnSpMkLst>
            <pc:docMk/>
            <pc:sldMk cId="2255221774" sldId="1472"/>
            <ac:cxnSpMk id="24" creationId="{E0E59104-50C5-22EA-123F-95BB7A57A46C}"/>
          </ac:cxnSpMkLst>
        </pc:cxnChg>
        <pc:cxnChg chg="del">
          <ac:chgData name="Yin, Ruokai" userId="8573e1e1-10f4-4a6a-aec0-a3d3cea8e62f" providerId="ADAL" clId="{D2287E3F-E1D2-904B-A287-6B0C6B8EECCB}" dt="2024-01-15T19:06:46.683" v="400" actId="478"/>
          <ac:cxnSpMkLst>
            <pc:docMk/>
            <pc:sldMk cId="2255221774" sldId="1472"/>
            <ac:cxnSpMk id="35" creationId="{86CEE7BB-C1D2-0F97-2363-F072442592C1}"/>
          </ac:cxnSpMkLst>
        </pc:cxnChg>
        <pc:cxnChg chg="del">
          <ac:chgData name="Yin, Ruokai" userId="8573e1e1-10f4-4a6a-aec0-a3d3cea8e62f" providerId="ADAL" clId="{D2287E3F-E1D2-904B-A287-6B0C6B8EECCB}" dt="2024-01-15T19:06:46.683" v="400" actId="478"/>
          <ac:cxnSpMkLst>
            <pc:docMk/>
            <pc:sldMk cId="2255221774" sldId="1472"/>
            <ac:cxnSpMk id="37" creationId="{E99877E6-3025-CD30-54F8-29EAEC78830B}"/>
          </ac:cxnSpMkLst>
        </pc:cxnChg>
        <pc:cxnChg chg="del">
          <ac:chgData name="Yin, Ruokai" userId="8573e1e1-10f4-4a6a-aec0-a3d3cea8e62f" providerId="ADAL" clId="{D2287E3F-E1D2-904B-A287-6B0C6B8EECCB}" dt="2024-01-15T19:06:46.683" v="400" actId="478"/>
          <ac:cxnSpMkLst>
            <pc:docMk/>
            <pc:sldMk cId="2255221774" sldId="1472"/>
            <ac:cxnSpMk id="39" creationId="{6B7FCDEA-2DC0-6B44-2177-5A2DE51A7249}"/>
          </ac:cxnSpMkLst>
        </pc:cxnChg>
        <pc:cxnChg chg="del">
          <ac:chgData name="Yin, Ruokai" userId="8573e1e1-10f4-4a6a-aec0-a3d3cea8e62f" providerId="ADAL" clId="{D2287E3F-E1D2-904B-A287-6B0C6B8EECCB}" dt="2024-01-15T19:06:46.683" v="400" actId="478"/>
          <ac:cxnSpMkLst>
            <pc:docMk/>
            <pc:sldMk cId="2255221774" sldId="1472"/>
            <ac:cxnSpMk id="43" creationId="{AB8963CD-CC57-28C1-A775-3411A2B92128}"/>
          </ac:cxnSpMkLst>
        </pc:cxnChg>
        <pc:cxnChg chg="del">
          <ac:chgData name="Yin, Ruokai" userId="8573e1e1-10f4-4a6a-aec0-a3d3cea8e62f" providerId="ADAL" clId="{D2287E3F-E1D2-904B-A287-6B0C6B8EECCB}" dt="2024-01-15T19:06:46.683" v="400" actId="478"/>
          <ac:cxnSpMkLst>
            <pc:docMk/>
            <pc:sldMk cId="2255221774" sldId="1472"/>
            <ac:cxnSpMk id="45" creationId="{690006EF-3DAD-D8BF-4978-A79C60CBC39D}"/>
          </ac:cxnSpMkLst>
        </pc:cxnChg>
        <pc:cxnChg chg="del">
          <ac:chgData name="Yin, Ruokai" userId="8573e1e1-10f4-4a6a-aec0-a3d3cea8e62f" providerId="ADAL" clId="{D2287E3F-E1D2-904B-A287-6B0C6B8EECCB}" dt="2024-01-15T19:06:46.683" v="400" actId="478"/>
          <ac:cxnSpMkLst>
            <pc:docMk/>
            <pc:sldMk cId="2255221774" sldId="1472"/>
            <ac:cxnSpMk id="47" creationId="{C5EEE6AE-39C2-37F1-1173-16DB43CE0F4C}"/>
          </ac:cxnSpMkLst>
        </pc:cxnChg>
        <pc:cxnChg chg="del">
          <ac:chgData name="Yin, Ruokai" userId="8573e1e1-10f4-4a6a-aec0-a3d3cea8e62f" providerId="ADAL" clId="{D2287E3F-E1D2-904B-A287-6B0C6B8EECCB}" dt="2024-01-15T19:06:46.683" v="400" actId="478"/>
          <ac:cxnSpMkLst>
            <pc:docMk/>
            <pc:sldMk cId="2255221774" sldId="1472"/>
            <ac:cxnSpMk id="58" creationId="{EA568C44-947F-818D-8957-21E8B4BF3627}"/>
          </ac:cxnSpMkLst>
        </pc:cxnChg>
        <pc:cxnChg chg="del">
          <ac:chgData name="Yin, Ruokai" userId="8573e1e1-10f4-4a6a-aec0-a3d3cea8e62f" providerId="ADAL" clId="{D2287E3F-E1D2-904B-A287-6B0C6B8EECCB}" dt="2024-01-15T19:06:46.683" v="400" actId="478"/>
          <ac:cxnSpMkLst>
            <pc:docMk/>
            <pc:sldMk cId="2255221774" sldId="1472"/>
            <ac:cxnSpMk id="59" creationId="{E370481F-197C-13D0-3605-A61CA58A1722}"/>
          </ac:cxnSpMkLst>
        </pc:cxnChg>
        <pc:cxnChg chg="del">
          <ac:chgData name="Yin, Ruokai" userId="8573e1e1-10f4-4a6a-aec0-a3d3cea8e62f" providerId="ADAL" clId="{D2287E3F-E1D2-904B-A287-6B0C6B8EECCB}" dt="2024-01-15T19:06:46.683" v="400" actId="478"/>
          <ac:cxnSpMkLst>
            <pc:docMk/>
            <pc:sldMk cId="2255221774" sldId="1472"/>
            <ac:cxnSpMk id="60" creationId="{0D560FEA-81C8-5E4D-2F5A-9E91E21C5BA1}"/>
          </ac:cxnSpMkLst>
        </pc:cxnChg>
        <pc:cxnChg chg="del">
          <ac:chgData name="Yin, Ruokai" userId="8573e1e1-10f4-4a6a-aec0-a3d3cea8e62f" providerId="ADAL" clId="{D2287E3F-E1D2-904B-A287-6B0C6B8EECCB}" dt="2024-01-15T19:06:46.683" v="400" actId="478"/>
          <ac:cxnSpMkLst>
            <pc:docMk/>
            <pc:sldMk cId="2255221774" sldId="1472"/>
            <ac:cxnSpMk id="61" creationId="{433D3F2D-5121-451B-A63D-E751B902F78F}"/>
          </ac:cxnSpMkLst>
        </pc:cxnChg>
        <pc:cxnChg chg="del">
          <ac:chgData name="Yin, Ruokai" userId="8573e1e1-10f4-4a6a-aec0-a3d3cea8e62f" providerId="ADAL" clId="{D2287E3F-E1D2-904B-A287-6B0C6B8EECCB}" dt="2024-01-15T19:06:46.683" v="400" actId="478"/>
          <ac:cxnSpMkLst>
            <pc:docMk/>
            <pc:sldMk cId="2255221774" sldId="1472"/>
            <ac:cxnSpMk id="63" creationId="{653B15C8-F98B-1F66-403A-7A3F6CC329B0}"/>
          </ac:cxnSpMkLst>
        </pc:cxnChg>
        <pc:cxnChg chg="del">
          <ac:chgData name="Yin, Ruokai" userId="8573e1e1-10f4-4a6a-aec0-a3d3cea8e62f" providerId="ADAL" clId="{D2287E3F-E1D2-904B-A287-6B0C6B8EECCB}" dt="2024-01-15T19:06:46.683" v="400" actId="478"/>
          <ac:cxnSpMkLst>
            <pc:docMk/>
            <pc:sldMk cId="2255221774" sldId="1472"/>
            <ac:cxnSpMk id="64" creationId="{7056CCF0-8C69-E743-5539-5BB5498BE8DC}"/>
          </ac:cxnSpMkLst>
        </pc:cxnChg>
        <pc:cxnChg chg="del">
          <ac:chgData name="Yin, Ruokai" userId="8573e1e1-10f4-4a6a-aec0-a3d3cea8e62f" providerId="ADAL" clId="{D2287E3F-E1D2-904B-A287-6B0C6B8EECCB}" dt="2024-01-15T19:06:46.683" v="400" actId="478"/>
          <ac:cxnSpMkLst>
            <pc:docMk/>
            <pc:sldMk cId="2255221774" sldId="1472"/>
            <ac:cxnSpMk id="67" creationId="{9413DD41-B82C-453A-8D95-F0852CE46276}"/>
          </ac:cxnSpMkLst>
        </pc:cxnChg>
        <pc:cxnChg chg="del">
          <ac:chgData name="Yin, Ruokai" userId="8573e1e1-10f4-4a6a-aec0-a3d3cea8e62f" providerId="ADAL" clId="{D2287E3F-E1D2-904B-A287-6B0C6B8EECCB}" dt="2024-01-15T19:06:46.683" v="400" actId="478"/>
          <ac:cxnSpMkLst>
            <pc:docMk/>
            <pc:sldMk cId="2255221774" sldId="1472"/>
            <ac:cxnSpMk id="68" creationId="{5E2AA197-886E-0DC3-4CFC-B702067E90A7}"/>
          </ac:cxnSpMkLst>
        </pc:cxnChg>
        <pc:cxnChg chg="del">
          <ac:chgData name="Yin, Ruokai" userId="8573e1e1-10f4-4a6a-aec0-a3d3cea8e62f" providerId="ADAL" clId="{D2287E3F-E1D2-904B-A287-6B0C6B8EECCB}" dt="2024-01-15T19:06:46.683" v="400" actId="478"/>
          <ac:cxnSpMkLst>
            <pc:docMk/>
            <pc:sldMk cId="2255221774" sldId="1472"/>
            <ac:cxnSpMk id="71" creationId="{493B67E9-D243-FFEA-72FE-B9AEC28D72FC}"/>
          </ac:cxnSpMkLst>
        </pc:cxnChg>
        <pc:cxnChg chg="del">
          <ac:chgData name="Yin, Ruokai" userId="8573e1e1-10f4-4a6a-aec0-a3d3cea8e62f" providerId="ADAL" clId="{D2287E3F-E1D2-904B-A287-6B0C6B8EECCB}" dt="2024-01-15T19:06:46.683" v="400" actId="478"/>
          <ac:cxnSpMkLst>
            <pc:docMk/>
            <pc:sldMk cId="2255221774" sldId="1472"/>
            <ac:cxnSpMk id="72" creationId="{30E42F64-F361-AFE1-1F33-F483F0EF6DC0}"/>
          </ac:cxnSpMkLst>
        </pc:cxnChg>
        <pc:cxnChg chg="del">
          <ac:chgData name="Yin, Ruokai" userId="8573e1e1-10f4-4a6a-aec0-a3d3cea8e62f" providerId="ADAL" clId="{D2287E3F-E1D2-904B-A287-6B0C6B8EECCB}" dt="2024-01-15T19:06:46.683" v="400" actId="478"/>
          <ac:cxnSpMkLst>
            <pc:docMk/>
            <pc:sldMk cId="2255221774" sldId="1472"/>
            <ac:cxnSpMk id="73" creationId="{97C0D109-837A-9FF8-1E71-989B62EFC453}"/>
          </ac:cxnSpMkLst>
        </pc:cxnChg>
        <pc:cxnChg chg="del">
          <ac:chgData name="Yin, Ruokai" userId="8573e1e1-10f4-4a6a-aec0-a3d3cea8e62f" providerId="ADAL" clId="{D2287E3F-E1D2-904B-A287-6B0C6B8EECCB}" dt="2024-01-15T19:06:46.683" v="400" actId="478"/>
          <ac:cxnSpMkLst>
            <pc:docMk/>
            <pc:sldMk cId="2255221774" sldId="1472"/>
            <ac:cxnSpMk id="75" creationId="{9B02AFC4-6821-19CA-E6B1-F7308DA1D779}"/>
          </ac:cxnSpMkLst>
        </pc:cxnChg>
        <pc:cxnChg chg="del">
          <ac:chgData name="Yin, Ruokai" userId="8573e1e1-10f4-4a6a-aec0-a3d3cea8e62f" providerId="ADAL" clId="{D2287E3F-E1D2-904B-A287-6B0C6B8EECCB}" dt="2024-01-15T19:06:46.683" v="400" actId="478"/>
          <ac:cxnSpMkLst>
            <pc:docMk/>
            <pc:sldMk cId="2255221774" sldId="1472"/>
            <ac:cxnSpMk id="77" creationId="{6B9C8C1B-8A9F-1A17-91A3-9CD71631B249}"/>
          </ac:cxnSpMkLst>
        </pc:cxnChg>
        <pc:cxnChg chg="del">
          <ac:chgData name="Yin, Ruokai" userId="8573e1e1-10f4-4a6a-aec0-a3d3cea8e62f" providerId="ADAL" clId="{D2287E3F-E1D2-904B-A287-6B0C6B8EECCB}" dt="2024-01-15T19:06:46.683" v="400" actId="478"/>
          <ac:cxnSpMkLst>
            <pc:docMk/>
            <pc:sldMk cId="2255221774" sldId="1472"/>
            <ac:cxnSpMk id="80" creationId="{F9E6459B-1637-6E15-AE14-4102382D3CE2}"/>
          </ac:cxnSpMkLst>
        </pc:cxnChg>
        <pc:cxnChg chg="del">
          <ac:chgData name="Yin, Ruokai" userId="8573e1e1-10f4-4a6a-aec0-a3d3cea8e62f" providerId="ADAL" clId="{D2287E3F-E1D2-904B-A287-6B0C6B8EECCB}" dt="2024-01-15T19:06:46.683" v="400" actId="478"/>
          <ac:cxnSpMkLst>
            <pc:docMk/>
            <pc:sldMk cId="2255221774" sldId="1472"/>
            <ac:cxnSpMk id="89" creationId="{F69F89FC-FDF2-C78A-E972-2CB17E52A7C7}"/>
          </ac:cxnSpMkLst>
        </pc:cxnChg>
        <pc:cxnChg chg="del">
          <ac:chgData name="Yin, Ruokai" userId="8573e1e1-10f4-4a6a-aec0-a3d3cea8e62f" providerId="ADAL" clId="{D2287E3F-E1D2-904B-A287-6B0C6B8EECCB}" dt="2024-01-15T19:06:46.683" v="400" actId="478"/>
          <ac:cxnSpMkLst>
            <pc:docMk/>
            <pc:sldMk cId="2255221774" sldId="1472"/>
            <ac:cxnSpMk id="90" creationId="{64D7C18C-2752-01CC-E850-386D3C6D8E51}"/>
          </ac:cxnSpMkLst>
        </pc:cxnChg>
      </pc:sldChg>
      <pc:sldChg chg="new del">
        <pc:chgData name="Yin, Ruokai" userId="8573e1e1-10f4-4a6a-aec0-a3d3cea8e62f" providerId="ADAL" clId="{D2287E3F-E1D2-904B-A287-6B0C6B8EECCB}" dt="2024-01-15T19:06:27.815" v="383" actId="2696"/>
        <pc:sldMkLst>
          <pc:docMk/>
          <pc:sldMk cId="4126882639" sldId="1472"/>
        </pc:sldMkLst>
      </pc:sldChg>
      <pc:sldChg chg="addSp delSp modSp add del mod ord">
        <pc:chgData name="Yin, Ruokai" userId="8573e1e1-10f4-4a6a-aec0-a3d3cea8e62f" providerId="ADAL" clId="{D2287E3F-E1D2-904B-A287-6B0C6B8EECCB}" dt="2024-01-15T20:25:39.650" v="590" actId="2696"/>
        <pc:sldMkLst>
          <pc:docMk/>
          <pc:sldMk cId="1299997051" sldId="1473"/>
        </pc:sldMkLst>
        <pc:spChg chg="add del mod">
          <ac:chgData name="Yin, Ruokai" userId="8573e1e1-10f4-4a6a-aec0-a3d3cea8e62f" providerId="ADAL" clId="{D2287E3F-E1D2-904B-A287-6B0C6B8EECCB}" dt="2024-01-15T20:06:22.203" v="415" actId="478"/>
          <ac:spMkLst>
            <pc:docMk/>
            <pc:sldMk cId="1299997051" sldId="1473"/>
            <ac:spMk id="6" creationId="{80CDBB95-3CDF-9FBB-7296-A4D4D3317DA6}"/>
          </ac:spMkLst>
        </pc:spChg>
        <pc:spChg chg="mod">
          <ac:chgData name="Yin, Ruokai" userId="8573e1e1-10f4-4a6a-aec0-a3d3cea8e62f" providerId="ADAL" clId="{D2287E3F-E1D2-904B-A287-6B0C6B8EECCB}" dt="2024-01-15T20:12:35.537" v="419"/>
          <ac:spMkLst>
            <pc:docMk/>
            <pc:sldMk cId="1299997051" sldId="1473"/>
            <ac:spMk id="14" creationId="{7A771E7C-9DD6-B833-5CDF-014D47EEED87}"/>
          </ac:spMkLst>
        </pc:spChg>
        <pc:spChg chg="add del mod">
          <ac:chgData name="Yin, Ruokai" userId="8573e1e1-10f4-4a6a-aec0-a3d3cea8e62f" providerId="ADAL" clId="{D2287E3F-E1D2-904B-A287-6B0C6B8EECCB}" dt="2024-01-15T20:12:36.703" v="420"/>
          <ac:spMkLst>
            <pc:docMk/>
            <pc:sldMk cId="1299997051" sldId="1473"/>
            <ac:spMk id="17" creationId="{7B4C592A-4364-E98A-F2A7-F68FF7F80CD8}"/>
          </ac:spMkLst>
        </pc:spChg>
        <pc:spChg chg="mod">
          <ac:chgData name="Yin, Ruokai" userId="8573e1e1-10f4-4a6a-aec0-a3d3cea8e62f" providerId="ADAL" clId="{D2287E3F-E1D2-904B-A287-6B0C6B8EECCB}" dt="2024-01-15T20:12:35.537" v="419"/>
          <ac:spMkLst>
            <pc:docMk/>
            <pc:sldMk cId="1299997051" sldId="1473"/>
            <ac:spMk id="21" creationId="{B64EAE16-2BA8-3BA4-2DBC-73B14EC904F4}"/>
          </ac:spMkLst>
        </pc:spChg>
        <pc:spChg chg="mod">
          <ac:chgData name="Yin, Ruokai" userId="8573e1e1-10f4-4a6a-aec0-a3d3cea8e62f" providerId="ADAL" clId="{D2287E3F-E1D2-904B-A287-6B0C6B8EECCB}" dt="2024-01-15T20:12:35.537" v="419"/>
          <ac:spMkLst>
            <pc:docMk/>
            <pc:sldMk cId="1299997051" sldId="1473"/>
            <ac:spMk id="25" creationId="{29CFECAC-DC53-1960-A393-AE01D1B01F0A}"/>
          </ac:spMkLst>
        </pc:spChg>
        <pc:spChg chg="add del mod">
          <ac:chgData name="Yin, Ruokai" userId="8573e1e1-10f4-4a6a-aec0-a3d3cea8e62f" providerId="ADAL" clId="{D2287E3F-E1D2-904B-A287-6B0C6B8EECCB}" dt="2024-01-15T20:12:36.703" v="420"/>
          <ac:spMkLst>
            <pc:docMk/>
            <pc:sldMk cId="1299997051" sldId="1473"/>
            <ac:spMk id="28" creationId="{0FD7356C-1AE9-C638-EE07-D16910182F92}"/>
          </ac:spMkLst>
        </pc:spChg>
        <pc:spChg chg="add del mod">
          <ac:chgData name="Yin, Ruokai" userId="8573e1e1-10f4-4a6a-aec0-a3d3cea8e62f" providerId="ADAL" clId="{D2287E3F-E1D2-904B-A287-6B0C6B8EECCB}" dt="2024-01-15T20:12:36.703" v="420"/>
          <ac:spMkLst>
            <pc:docMk/>
            <pc:sldMk cId="1299997051" sldId="1473"/>
            <ac:spMk id="30" creationId="{84D3DA84-42C1-3318-CC73-A2E57D5D11DD}"/>
          </ac:spMkLst>
        </pc:spChg>
        <pc:grpChg chg="add del mod">
          <ac:chgData name="Yin, Ruokai" userId="8573e1e1-10f4-4a6a-aec0-a3d3cea8e62f" providerId="ADAL" clId="{D2287E3F-E1D2-904B-A287-6B0C6B8EECCB}" dt="2024-01-15T20:12:36.703" v="420"/>
          <ac:grpSpMkLst>
            <pc:docMk/>
            <pc:sldMk cId="1299997051" sldId="1473"/>
            <ac:grpSpMk id="11" creationId="{7865DC5B-3E4B-1626-534D-F38030B7C6F9}"/>
          </ac:grpSpMkLst>
        </pc:grpChg>
        <pc:grpChg chg="add del mod">
          <ac:chgData name="Yin, Ruokai" userId="8573e1e1-10f4-4a6a-aec0-a3d3cea8e62f" providerId="ADAL" clId="{D2287E3F-E1D2-904B-A287-6B0C6B8EECCB}" dt="2024-01-15T20:12:36.703" v="420"/>
          <ac:grpSpMkLst>
            <pc:docMk/>
            <pc:sldMk cId="1299997051" sldId="1473"/>
            <ac:grpSpMk id="18" creationId="{ED1B05D6-0B93-2F0F-8008-0AF03ED1A7FD}"/>
          </ac:grpSpMkLst>
        </pc:grpChg>
        <pc:grpChg chg="add del mod">
          <ac:chgData name="Yin, Ruokai" userId="8573e1e1-10f4-4a6a-aec0-a3d3cea8e62f" providerId="ADAL" clId="{D2287E3F-E1D2-904B-A287-6B0C6B8EECCB}" dt="2024-01-15T20:12:36.703" v="420"/>
          <ac:grpSpMkLst>
            <pc:docMk/>
            <pc:sldMk cId="1299997051" sldId="1473"/>
            <ac:grpSpMk id="22" creationId="{510A0C68-439C-C91E-1B90-B97A3BACE6FD}"/>
          </ac:grpSpMkLst>
        </pc:grpChg>
        <pc:picChg chg="add del mod">
          <ac:chgData name="Yin, Ruokai" userId="8573e1e1-10f4-4a6a-aec0-a3d3cea8e62f" providerId="ADAL" clId="{D2287E3F-E1D2-904B-A287-6B0C6B8EECCB}" dt="2024-01-15T20:06:19.810" v="413" actId="478"/>
          <ac:picMkLst>
            <pc:docMk/>
            <pc:sldMk cId="1299997051" sldId="1473"/>
            <ac:picMk id="3" creationId="{934A39F7-A383-DA13-EB17-2C2650CF1262}"/>
          </ac:picMkLst>
        </pc:picChg>
        <pc:picChg chg="del">
          <ac:chgData name="Yin, Ruokai" userId="8573e1e1-10f4-4a6a-aec0-a3d3cea8e62f" providerId="ADAL" clId="{D2287E3F-E1D2-904B-A287-6B0C6B8EECCB}" dt="2024-01-15T19:12:50.873" v="410" actId="478"/>
          <ac:picMkLst>
            <pc:docMk/>
            <pc:sldMk cId="1299997051" sldId="1473"/>
            <ac:picMk id="4" creationId="{9E78E759-BB22-7EB2-EF05-D52AF4869C01}"/>
          </ac:picMkLst>
        </pc:picChg>
        <pc:picChg chg="add mod">
          <ac:chgData name="Yin, Ruokai" userId="8573e1e1-10f4-4a6a-aec0-a3d3cea8e62f" providerId="ADAL" clId="{D2287E3F-E1D2-904B-A287-6B0C6B8EECCB}" dt="2024-01-15T20:06:30.021" v="416" actId="1076"/>
          <ac:picMkLst>
            <pc:docMk/>
            <pc:sldMk cId="1299997051" sldId="1473"/>
            <ac:picMk id="7" creationId="{6E02C599-E35D-52A4-2AE2-E9CBAA6F8A3C}"/>
          </ac:picMkLst>
        </pc:picChg>
        <pc:picChg chg="add mod">
          <ac:chgData name="Yin, Ruokai" userId="8573e1e1-10f4-4a6a-aec0-a3d3cea8e62f" providerId="ADAL" clId="{D2287E3F-E1D2-904B-A287-6B0C6B8EECCB}" dt="2024-01-15T20:06:30.021" v="416" actId="1076"/>
          <ac:picMkLst>
            <pc:docMk/>
            <pc:sldMk cId="1299997051" sldId="1473"/>
            <ac:picMk id="8" creationId="{908D7C1E-7E1A-6AD1-8367-671FE39FF59F}"/>
          </ac:picMkLst>
        </pc:picChg>
        <pc:picChg chg="add del mod">
          <ac:chgData name="Yin, Ruokai" userId="8573e1e1-10f4-4a6a-aec0-a3d3cea8e62f" providerId="ADAL" clId="{D2287E3F-E1D2-904B-A287-6B0C6B8EECCB}" dt="2024-01-15T20:12:36.703" v="420"/>
          <ac:picMkLst>
            <pc:docMk/>
            <pc:sldMk cId="1299997051" sldId="1473"/>
            <ac:picMk id="9" creationId="{DCD4A2F7-4D52-77BC-A6AC-6D015659D7A8}"/>
          </ac:picMkLst>
        </pc:picChg>
        <pc:picChg chg="add del mod">
          <ac:chgData name="Yin, Ruokai" userId="8573e1e1-10f4-4a6a-aec0-a3d3cea8e62f" providerId="ADAL" clId="{D2287E3F-E1D2-904B-A287-6B0C6B8EECCB}" dt="2024-01-15T20:12:36.703" v="420"/>
          <ac:picMkLst>
            <pc:docMk/>
            <pc:sldMk cId="1299997051" sldId="1473"/>
            <ac:picMk id="10" creationId="{03A69463-6CDA-A874-09CA-AA57621B1F1B}"/>
          </ac:picMkLst>
        </pc:picChg>
        <pc:cxnChg chg="mod">
          <ac:chgData name="Yin, Ruokai" userId="8573e1e1-10f4-4a6a-aec0-a3d3cea8e62f" providerId="ADAL" clId="{D2287E3F-E1D2-904B-A287-6B0C6B8EECCB}" dt="2024-01-15T20:12:35.537" v="419"/>
          <ac:cxnSpMkLst>
            <pc:docMk/>
            <pc:sldMk cId="1299997051" sldId="1473"/>
            <ac:cxnSpMk id="12" creationId="{4AD61DE2-F752-C426-C5A5-D451542ADB44}"/>
          </ac:cxnSpMkLst>
        </pc:cxnChg>
        <pc:cxnChg chg="mod">
          <ac:chgData name="Yin, Ruokai" userId="8573e1e1-10f4-4a6a-aec0-a3d3cea8e62f" providerId="ADAL" clId="{D2287E3F-E1D2-904B-A287-6B0C6B8EECCB}" dt="2024-01-15T20:12:35.537" v="419"/>
          <ac:cxnSpMkLst>
            <pc:docMk/>
            <pc:sldMk cId="1299997051" sldId="1473"/>
            <ac:cxnSpMk id="13" creationId="{2496A2B8-98DC-B3FA-CA2D-6B2CBC29E758}"/>
          </ac:cxnSpMkLst>
        </pc:cxnChg>
        <pc:cxnChg chg="add del mod">
          <ac:chgData name="Yin, Ruokai" userId="8573e1e1-10f4-4a6a-aec0-a3d3cea8e62f" providerId="ADAL" clId="{D2287E3F-E1D2-904B-A287-6B0C6B8EECCB}" dt="2024-01-15T20:12:36.703" v="420"/>
          <ac:cxnSpMkLst>
            <pc:docMk/>
            <pc:sldMk cId="1299997051" sldId="1473"/>
            <ac:cxnSpMk id="15" creationId="{AECC6103-FBC8-1AED-FCA2-A2A7C2C6A1B1}"/>
          </ac:cxnSpMkLst>
        </pc:cxnChg>
        <pc:cxnChg chg="add del mod">
          <ac:chgData name="Yin, Ruokai" userId="8573e1e1-10f4-4a6a-aec0-a3d3cea8e62f" providerId="ADAL" clId="{D2287E3F-E1D2-904B-A287-6B0C6B8EECCB}" dt="2024-01-15T20:12:36.703" v="420"/>
          <ac:cxnSpMkLst>
            <pc:docMk/>
            <pc:sldMk cId="1299997051" sldId="1473"/>
            <ac:cxnSpMk id="16" creationId="{552BCC0E-0460-61DD-38BB-4A9CDFB36626}"/>
          </ac:cxnSpMkLst>
        </pc:cxnChg>
        <pc:cxnChg chg="mod">
          <ac:chgData name="Yin, Ruokai" userId="8573e1e1-10f4-4a6a-aec0-a3d3cea8e62f" providerId="ADAL" clId="{D2287E3F-E1D2-904B-A287-6B0C6B8EECCB}" dt="2024-01-15T20:12:35.537" v="419"/>
          <ac:cxnSpMkLst>
            <pc:docMk/>
            <pc:sldMk cId="1299997051" sldId="1473"/>
            <ac:cxnSpMk id="19" creationId="{792CAEFC-73BE-44A8-32AC-FA2A686DEFFF}"/>
          </ac:cxnSpMkLst>
        </pc:cxnChg>
        <pc:cxnChg chg="mod">
          <ac:chgData name="Yin, Ruokai" userId="8573e1e1-10f4-4a6a-aec0-a3d3cea8e62f" providerId="ADAL" clId="{D2287E3F-E1D2-904B-A287-6B0C6B8EECCB}" dt="2024-01-15T20:12:35.537" v="419"/>
          <ac:cxnSpMkLst>
            <pc:docMk/>
            <pc:sldMk cId="1299997051" sldId="1473"/>
            <ac:cxnSpMk id="20" creationId="{BB9124D6-B515-5C80-CEDC-FDC2A9DFC9D1}"/>
          </ac:cxnSpMkLst>
        </pc:cxnChg>
        <pc:cxnChg chg="mod">
          <ac:chgData name="Yin, Ruokai" userId="8573e1e1-10f4-4a6a-aec0-a3d3cea8e62f" providerId="ADAL" clId="{D2287E3F-E1D2-904B-A287-6B0C6B8EECCB}" dt="2024-01-15T20:12:35.537" v="419"/>
          <ac:cxnSpMkLst>
            <pc:docMk/>
            <pc:sldMk cId="1299997051" sldId="1473"/>
            <ac:cxnSpMk id="23" creationId="{4DDE7C81-5132-9CB3-0D63-2C724B9CF097}"/>
          </ac:cxnSpMkLst>
        </pc:cxnChg>
        <pc:cxnChg chg="mod">
          <ac:chgData name="Yin, Ruokai" userId="8573e1e1-10f4-4a6a-aec0-a3d3cea8e62f" providerId="ADAL" clId="{D2287E3F-E1D2-904B-A287-6B0C6B8EECCB}" dt="2024-01-15T20:12:35.537" v="419"/>
          <ac:cxnSpMkLst>
            <pc:docMk/>
            <pc:sldMk cId="1299997051" sldId="1473"/>
            <ac:cxnSpMk id="24" creationId="{4C949D3A-2CB4-07DF-BC09-D93E25BC0521}"/>
          </ac:cxnSpMkLst>
        </pc:cxnChg>
        <pc:cxnChg chg="add del mod">
          <ac:chgData name="Yin, Ruokai" userId="8573e1e1-10f4-4a6a-aec0-a3d3cea8e62f" providerId="ADAL" clId="{D2287E3F-E1D2-904B-A287-6B0C6B8EECCB}" dt="2024-01-15T20:12:36.703" v="420"/>
          <ac:cxnSpMkLst>
            <pc:docMk/>
            <pc:sldMk cId="1299997051" sldId="1473"/>
            <ac:cxnSpMk id="26" creationId="{B30C31F4-400C-5564-A407-B4650FB382B4}"/>
          </ac:cxnSpMkLst>
        </pc:cxnChg>
        <pc:cxnChg chg="add del mod">
          <ac:chgData name="Yin, Ruokai" userId="8573e1e1-10f4-4a6a-aec0-a3d3cea8e62f" providerId="ADAL" clId="{D2287E3F-E1D2-904B-A287-6B0C6B8EECCB}" dt="2024-01-15T20:12:36.703" v="420"/>
          <ac:cxnSpMkLst>
            <pc:docMk/>
            <pc:sldMk cId="1299997051" sldId="1473"/>
            <ac:cxnSpMk id="27" creationId="{62C84A80-98A7-FDB6-B1B8-90EFE65E5727}"/>
          </ac:cxnSpMkLst>
        </pc:cxnChg>
        <pc:cxnChg chg="add del mod">
          <ac:chgData name="Yin, Ruokai" userId="8573e1e1-10f4-4a6a-aec0-a3d3cea8e62f" providerId="ADAL" clId="{D2287E3F-E1D2-904B-A287-6B0C6B8EECCB}" dt="2024-01-15T20:12:36.703" v="420"/>
          <ac:cxnSpMkLst>
            <pc:docMk/>
            <pc:sldMk cId="1299997051" sldId="1473"/>
            <ac:cxnSpMk id="29" creationId="{8D2456F3-7D8B-E9DE-F62D-03B68F6305C1}"/>
          </ac:cxnSpMkLst>
        </pc:cxnChg>
      </pc:sldChg>
      <pc:sldChg chg="add del setBg">
        <pc:chgData name="Yin, Ruokai" userId="8573e1e1-10f4-4a6a-aec0-a3d3cea8e62f" providerId="ADAL" clId="{D2287E3F-E1D2-904B-A287-6B0C6B8EECCB}" dt="2024-01-15T20:16:14.856" v="446" actId="2696"/>
        <pc:sldMkLst>
          <pc:docMk/>
          <pc:sldMk cId="3583227228" sldId="1474"/>
        </pc:sldMkLst>
      </pc:sldChg>
      <pc:sldChg chg="addSp delSp modSp add del mod">
        <pc:chgData name="Yin, Ruokai" userId="8573e1e1-10f4-4a6a-aec0-a3d3cea8e62f" providerId="ADAL" clId="{D2287E3F-E1D2-904B-A287-6B0C6B8EECCB}" dt="2024-01-15T20:16:02.225" v="442" actId="2696"/>
        <pc:sldMkLst>
          <pc:docMk/>
          <pc:sldMk cId="3771089033" sldId="1475"/>
        </pc:sldMkLst>
        <pc:spChg chg="mod">
          <ac:chgData name="Yin, Ruokai" userId="8573e1e1-10f4-4a6a-aec0-a3d3cea8e62f" providerId="ADAL" clId="{D2287E3F-E1D2-904B-A287-6B0C6B8EECCB}" dt="2024-01-15T20:12:48.748" v="424"/>
          <ac:spMkLst>
            <pc:docMk/>
            <pc:sldMk cId="3771089033" sldId="1475"/>
            <ac:spMk id="10" creationId="{5B0AA6D9-CBB8-0F95-92CE-D2357C35D9DB}"/>
          </ac:spMkLst>
        </pc:spChg>
        <pc:spChg chg="add del mod">
          <ac:chgData name="Yin, Ruokai" userId="8573e1e1-10f4-4a6a-aec0-a3d3cea8e62f" providerId="ADAL" clId="{D2287E3F-E1D2-904B-A287-6B0C6B8EECCB}" dt="2024-01-15T20:13:12.022" v="427" actId="478"/>
          <ac:spMkLst>
            <pc:docMk/>
            <pc:sldMk cId="3771089033" sldId="1475"/>
            <ac:spMk id="13" creationId="{1A228410-6231-4623-A911-B3FDBC5D8C26}"/>
          </ac:spMkLst>
        </pc:spChg>
        <pc:spChg chg="mod">
          <ac:chgData name="Yin, Ruokai" userId="8573e1e1-10f4-4a6a-aec0-a3d3cea8e62f" providerId="ADAL" clId="{D2287E3F-E1D2-904B-A287-6B0C6B8EECCB}" dt="2024-01-15T20:12:48.748" v="424"/>
          <ac:spMkLst>
            <pc:docMk/>
            <pc:sldMk cId="3771089033" sldId="1475"/>
            <ac:spMk id="17" creationId="{4EEF1C6C-A198-38A8-3058-D7D57C226D63}"/>
          </ac:spMkLst>
        </pc:spChg>
        <pc:spChg chg="mod">
          <ac:chgData name="Yin, Ruokai" userId="8573e1e1-10f4-4a6a-aec0-a3d3cea8e62f" providerId="ADAL" clId="{D2287E3F-E1D2-904B-A287-6B0C6B8EECCB}" dt="2024-01-15T20:12:48.748" v="424"/>
          <ac:spMkLst>
            <pc:docMk/>
            <pc:sldMk cId="3771089033" sldId="1475"/>
            <ac:spMk id="21" creationId="{84A2A3D1-74A4-78A1-E484-79AB10018820}"/>
          </ac:spMkLst>
        </pc:spChg>
        <pc:spChg chg="add del mod">
          <ac:chgData name="Yin, Ruokai" userId="8573e1e1-10f4-4a6a-aec0-a3d3cea8e62f" providerId="ADAL" clId="{D2287E3F-E1D2-904B-A287-6B0C6B8EECCB}" dt="2024-01-15T20:13:12.022" v="427" actId="478"/>
          <ac:spMkLst>
            <pc:docMk/>
            <pc:sldMk cId="3771089033" sldId="1475"/>
            <ac:spMk id="24" creationId="{45B0234D-7D01-6593-7E4D-7F0CB404AF22}"/>
          </ac:spMkLst>
        </pc:spChg>
        <pc:spChg chg="add del mod">
          <ac:chgData name="Yin, Ruokai" userId="8573e1e1-10f4-4a6a-aec0-a3d3cea8e62f" providerId="ADAL" clId="{D2287E3F-E1D2-904B-A287-6B0C6B8EECCB}" dt="2024-01-15T20:13:12.022" v="427" actId="478"/>
          <ac:spMkLst>
            <pc:docMk/>
            <pc:sldMk cId="3771089033" sldId="1475"/>
            <ac:spMk id="26" creationId="{E0BE51EE-1B96-D802-78CA-38B253338D8B}"/>
          </ac:spMkLst>
        </pc:spChg>
        <pc:grpChg chg="add del mod">
          <ac:chgData name="Yin, Ruokai" userId="8573e1e1-10f4-4a6a-aec0-a3d3cea8e62f" providerId="ADAL" clId="{D2287E3F-E1D2-904B-A287-6B0C6B8EECCB}" dt="2024-01-15T20:13:12.022" v="427" actId="478"/>
          <ac:grpSpMkLst>
            <pc:docMk/>
            <pc:sldMk cId="3771089033" sldId="1475"/>
            <ac:grpSpMk id="5" creationId="{052DA541-3360-D025-F081-6C97BF068D22}"/>
          </ac:grpSpMkLst>
        </pc:grpChg>
        <pc:grpChg chg="add del mod">
          <ac:chgData name="Yin, Ruokai" userId="8573e1e1-10f4-4a6a-aec0-a3d3cea8e62f" providerId="ADAL" clId="{D2287E3F-E1D2-904B-A287-6B0C6B8EECCB}" dt="2024-01-15T20:13:12.022" v="427" actId="478"/>
          <ac:grpSpMkLst>
            <pc:docMk/>
            <pc:sldMk cId="3771089033" sldId="1475"/>
            <ac:grpSpMk id="14" creationId="{C88BE306-2C33-A655-6966-A82C5D13D30F}"/>
          </ac:grpSpMkLst>
        </pc:grpChg>
        <pc:grpChg chg="add del mod">
          <ac:chgData name="Yin, Ruokai" userId="8573e1e1-10f4-4a6a-aec0-a3d3cea8e62f" providerId="ADAL" clId="{D2287E3F-E1D2-904B-A287-6B0C6B8EECCB}" dt="2024-01-15T20:13:12.022" v="427" actId="478"/>
          <ac:grpSpMkLst>
            <pc:docMk/>
            <pc:sldMk cId="3771089033" sldId="1475"/>
            <ac:grpSpMk id="18" creationId="{B303B0EE-957C-A205-4B4B-CAF212A5C6EF}"/>
          </ac:grpSpMkLst>
        </pc:grpChg>
        <pc:picChg chg="add del mod">
          <ac:chgData name="Yin, Ruokai" userId="8573e1e1-10f4-4a6a-aec0-a3d3cea8e62f" providerId="ADAL" clId="{D2287E3F-E1D2-904B-A287-6B0C6B8EECCB}" dt="2024-01-15T20:13:12.022" v="427" actId="478"/>
          <ac:picMkLst>
            <pc:docMk/>
            <pc:sldMk cId="3771089033" sldId="1475"/>
            <ac:picMk id="3" creationId="{4694BA7F-1917-1317-8F09-938E79685497}"/>
          </ac:picMkLst>
        </pc:picChg>
        <pc:picChg chg="add del mod">
          <ac:chgData name="Yin, Ruokai" userId="8573e1e1-10f4-4a6a-aec0-a3d3cea8e62f" providerId="ADAL" clId="{D2287E3F-E1D2-904B-A287-6B0C6B8EECCB}" dt="2024-01-15T20:13:12.022" v="427" actId="478"/>
          <ac:picMkLst>
            <pc:docMk/>
            <pc:sldMk cId="3771089033" sldId="1475"/>
            <ac:picMk id="4" creationId="{051D67DA-D519-FB3E-1C4E-D4EDAA6D977A}"/>
          </ac:picMkLst>
        </pc:picChg>
        <pc:picChg chg="del">
          <ac:chgData name="Yin, Ruokai" userId="8573e1e1-10f4-4a6a-aec0-a3d3cea8e62f" providerId="ADAL" clId="{D2287E3F-E1D2-904B-A287-6B0C6B8EECCB}" dt="2024-01-15T20:12:43.579" v="423" actId="478"/>
          <ac:picMkLst>
            <pc:docMk/>
            <pc:sldMk cId="3771089033" sldId="1475"/>
            <ac:picMk id="7" creationId="{6E02C599-E35D-52A4-2AE2-E9CBAA6F8A3C}"/>
          </ac:picMkLst>
        </pc:picChg>
        <pc:picChg chg="del">
          <ac:chgData name="Yin, Ruokai" userId="8573e1e1-10f4-4a6a-aec0-a3d3cea8e62f" providerId="ADAL" clId="{D2287E3F-E1D2-904B-A287-6B0C6B8EECCB}" dt="2024-01-15T20:12:40.551" v="422" actId="478"/>
          <ac:picMkLst>
            <pc:docMk/>
            <pc:sldMk cId="3771089033" sldId="1475"/>
            <ac:picMk id="8" creationId="{908D7C1E-7E1A-6AD1-8367-671FE39FF59F}"/>
          </ac:picMkLst>
        </pc:picChg>
        <pc:cxnChg chg="mod">
          <ac:chgData name="Yin, Ruokai" userId="8573e1e1-10f4-4a6a-aec0-a3d3cea8e62f" providerId="ADAL" clId="{D2287E3F-E1D2-904B-A287-6B0C6B8EECCB}" dt="2024-01-15T20:12:48.748" v="424"/>
          <ac:cxnSpMkLst>
            <pc:docMk/>
            <pc:sldMk cId="3771089033" sldId="1475"/>
            <ac:cxnSpMk id="6" creationId="{044C150B-A2F0-5827-D4B1-550248C00AAF}"/>
          </ac:cxnSpMkLst>
        </pc:cxnChg>
        <pc:cxnChg chg="mod">
          <ac:chgData name="Yin, Ruokai" userId="8573e1e1-10f4-4a6a-aec0-a3d3cea8e62f" providerId="ADAL" clId="{D2287E3F-E1D2-904B-A287-6B0C6B8EECCB}" dt="2024-01-15T20:12:48.748" v="424"/>
          <ac:cxnSpMkLst>
            <pc:docMk/>
            <pc:sldMk cId="3771089033" sldId="1475"/>
            <ac:cxnSpMk id="9" creationId="{0FA1067F-BA09-5B92-4272-E5C3EC4317F8}"/>
          </ac:cxnSpMkLst>
        </pc:cxnChg>
        <pc:cxnChg chg="add del mod">
          <ac:chgData name="Yin, Ruokai" userId="8573e1e1-10f4-4a6a-aec0-a3d3cea8e62f" providerId="ADAL" clId="{D2287E3F-E1D2-904B-A287-6B0C6B8EECCB}" dt="2024-01-15T20:13:12.022" v="427" actId="478"/>
          <ac:cxnSpMkLst>
            <pc:docMk/>
            <pc:sldMk cId="3771089033" sldId="1475"/>
            <ac:cxnSpMk id="11" creationId="{2713A3ED-3DA6-AC12-2107-179BBAE64A8B}"/>
          </ac:cxnSpMkLst>
        </pc:cxnChg>
        <pc:cxnChg chg="add del mod">
          <ac:chgData name="Yin, Ruokai" userId="8573e1e1-10f4-4a6a-aec0-a3d3cea8e62f" providerId="ADAL" clId="{D2287E3F-E1D2-904B-A287-6B0C6B8EECCB}" dt="2024-01-15T20:13:12.022" v="427" actId="478"/>
          <ac:cxnSpMkLst>
            <pc:docMk/>
            <pc:sldMk cId="3771089033" sldId="1475"/>
            <ac:cxnSpMk id="12" creationId="{857FD79C-5CC8-AD6E-CA9E-DC38E6F71C8D}"/>
          </ac:cxnSpMkLst>
        </pc:cxnChg>
        <pc:cxnChg chg="mod">
          <ac:chgData name="Yin, Ruokai" userId="8573e1e1-10f4-4a6a-aec0-a3d3cea8e62f" providerId="ADAL" clId="{D2287E3F-E1D2-904B-A287-6B0C6B8EECCB}" dt="2024-01-15T20:12:48.748" v="424"/>
          <ac:cxnSpMkLst>
            <pc:docMk/>
            <pc:sldMk cId="3771089033" sldId="1475"/>
            <ac:cxnSpMk id="15" creationId="{F76E531C-8A03-056E-69C1-554BFB3AB6AA}"/>
          </ac:cxnSpMkLst>
        </pc:cxnChg>
        <pc:cxnChg chg="mod">
          <ac:chgData name="Yin, Ruokai" userId="8573e1e1-10f4-4a6a-aec0-a3d3cea8e62f" providerId="ADAL" clId="{D2287E3F-E1D2-904B-A287-6B0C6B8EECCB}" dt="2024-01-15T20:12:48.748" v="424"/>
          <ac:cxnSpMkLst>
            <pc:docMk/>
            <pc:sldMk cId="3771089033" sldId="1475"/>
            <ac:cxnSpMk id="16" creationId="{09055BAD-6115-DCC4-E411-DD3F0F325570}"/>
          </ac:cxnSpMkLst>
        </pc:cxnChg>
        <pc:cxnChg chg="mod">
          <ac:chgData name="Yin, Ruokai" userId="8573e1e1-10f4-4a6a-aec0-a3d3cea8e62f" providerId="ADAL" clId="{D2287E3F-E1D2-904B-A287-6B0C6B8EECCB}" dt="2024-01-15T20:12:48.748" v="424"/>
          <ac:cxnSpMkLst>
            <pc:docMk/>
            <pc:sldMk cId="3771089033" sldId="1475"/>
            <ac:cxnSpMk id="19" creationId="{B0FAFBB9-3C88-0538-609C-5BBADADD9F16}"/>
          </ac:cxnSpMkLst>
        </pc:cxnChg>
        <pc:cxnChg chg="mod">
          <ac:chgData name="Yin, Ruokai" userId="8573e1e1-10f4-4a6a-aec0-a3d3cea8e62f" providerId="ADAL" clId="{D2287E3F-E1D2-904B-A287-6B0C6B8EECCB}" dt="2024-01-15T20:12:48.748" v="424"/>
          <ac:cxnSpMkLst>
            <pc:docMk/>
            <pc:sldMk cId="3771089033" sldId="1475"/>
            <ac:cxnSpMk id="20" creationId="{6463C2B9-E06E-2219-D009-76A1C80D4878}"/>
          </ac:cxnSpMkLst>
        </pc:cxnChg>
        <pc:cxnChg chg="add del mod">
          <ac:chgData name="Yin, Ruokai" userId="8573e1e1-10f4-4a6a-aec0-a3d3cea8e62f" providerId="ADAL" clId="{D2287E3F-E1D2-904B-A287-6B0C6B8EECCB}" dt="2024-01-15T20:13:12.022" v="427" actId="478"/>
          <ac:cxnSpMkLst>
            <pc:docMk/>
            <pc:sldMk cId="3771089033" sldId="1475"/>
            <ac:cxnSpMk id="22" creationId="{D021C2B8-DEEE-CBC2-7650-9F3776BC98F8}"/>
          </ac:cxnSpMkLst>
        </pc:cxnChg>
        <pc:cxnChg chg="add del mod">
          <ac:chgData name="Yin, Ruokai" userId="8573e1e1-10f4-4a6a-aec0-a3d3cea8e62f" providerId="ADAL" clId="{D2287E3F-E1D2-904B-A287-6B0C6B8EECCB}" dt="2024-01-15T20:13:12.022" v="427" actId="478"/>
          <ac:cxnSpMkLst>
            <pc:docMk/>
            <pc:sldMk cId="3771089033" sldId="1475"/>
            <ac:cxnSpMk id="23" creationId="{37090F62-5982-EB5F-12F1-18777251A18A}"/>
          </ac:cxnSpMkLst>
        </pc:cxnChg>
        <pc:cxnChg chg="add del mod">
          <ac:chgData name="Yin, Ruokai" userId="8573e1e1-10f4-4a6a-aec0-a3d3cea8e62f" providerId="ADAL" clId="{D2287E3F-E1D2-904B-A287-6B0C6B8EECCB}" dt="2024-01-15T20:13:12.022" v="427" actId="478"/>
          <ac:cxnSpMkLst>
            <pc:docMk/>
            <pc:sldMk cId="3771089033" sldId="1475"/>
            <ac:cxnSpMk id="25" creationId="{9B8FAA87-AE5F-8C34-632B-5BCBA8A7238A}"/>
          </ac:cxnSpMkLst>
        </pc:cxnChg>
      </pc:sldChg>
      <pc:sldChg chg="addSp delSp modSp add del mod setBg">
        <pc:chgData name="Yin, Ruokai" userId="8573e1e1-10f4-4a6a-aec0-a3d3cea8e62f" providerId="ADAL" clId="{D2287E3F-E1D2-904B-A287-6B0C6B8EECCB}" dt="2024-01-15T20:13:55.820" v="435" actId="2696"/>
        <pc:sldMkLst>
          <pc:docMk/>
          <pc:sldMk cId="2372549002" sldId="1476"/>
        </pc:sldMkLst>
        <pc:spChg chg="mod">
          <ac:chgData name="Yin, Ruokai" userId="8573e1e1-10f4-4a6a-aec0-a3d3cea8e62f" providerId="ADAL" clId="{D2287E3F-E1D2-904B-A287-6B0C6B8EECCB}" dt="2024-01-15T20:13:33.453" v="431"/>
          <ac:spMkLst>
            <pc:docMk/>
            <pc:sldMk cId="2372549002" sldId="1476"/>
            <ac:spMk id="10" creationId="{D90EB3DB-0308-53E8-F518-F6DEDFD6A867}"/>
          </ac:spMkLst>
        </pc:spChg>
        <pc:spChg chg="add del mod">
          <ac:chgData name="Yin, Ruokai" userId="8573e1e1-10f4-4a6a-aec0-a3d3cea8e62f" providerId="ADAL" clId="{D2287E3F-E1D2-904B-A287-6B0C6B8EECCB}" dt="2024-01-15T20:13:53.871" v="434" actId="21"/>
          <ac:spMkLst>
            <pc:docMk/>
            <pc:sldMk cId="2372549002" sldId="1476"/>
            <ac:spMk id="13" creationId="{DDC17DBF-9993-42C3-A42C-8EAD68A75DDE}"/>
          </ac:spMkLst>
        </pc:spChg>
        <pc:spChg chg="mod">
          <ac:chgData name="Yin, Ruokai" userId="8573e1e1-10f4-4a6a-aec0-a3d3cea8e62f" providerId="ADAL" clId="{D2287E3F-E1D2-904B-A287-6B0C6B8EECCB}" dt="2024-01-15T20:13:33.453" v="431"/>
          <ac:spMkLst>
            <pc:docMk/>
            <pc:sldMk cId="2372549002" sldId="1476"/>
            <ac:spMk id="17" creationId="{77ADA74E-ADC9-5105-29F0-4E4CF4472F59}"/>
          </ac:spMkLst>
        </pc:spChg>
        <pc:spChg chg="mod">
          <ac:chgData name="Yin, Ruokai" userId="8573e1e1-10f4-4a6a-aec0-a3d3cea8e62f" providerId="ADAL" clId="{D2287E3F-E1D2-904B-A287-6B0C6B8EECCB}" dt="2024-01-15T20:13:33.453" v="431"/>
          <ac:spMkLst>
            <pc:docMk/>
            <pc:sldMk cId="2372549002" sldId="1476"/>
            <ac:spMk id="21" creationId="{ECD8981C-5D0A-6980-9B61-7D236C06AB2B}"/>
          </ac:spMkLst>
        </pc:spChg>
        <pc:spChg chg="add del mod">
          <ac:chgData name="Yin, Ruokai" userId="8573e1e1-10f4-4a6a-aec0-a3d3cea8e62f" providerId="ADAL" clId="{D2287E3F-E1D2-904B-A287-6B0C6B8EECCB}" dt="2024-01-15T20:13:53.871" v="434" actId="21"/>
          <ac:spMkLst>
            <pc:docMk/>
            <pc:sldMk cId="2372549002" sldId="1476"/>
            <ac:spMk id="24" creationId="{10F5F0E6-8C96-20BD-ECEF-10F76A360B64}"/>
          </ac:spMkLst>
        </pc:spChg>
        <pc:spChg chg="add del mod">
          <ac:chgData name="Yin, Ruokai" userId="8573e1e1-10f4-4a6a-aec0-a3d3cea8e62f" providerId="ADAL" clId="{D2287E3F-E1D2-904B-A287-6B0C6B8EECCB}" dt="2024-01-15T20:13:53.871" v="434" actId="21"/>
          <ac:spMkLst>
            <pc:docMk/>
            <pc:sldMk cId="2372549002" sldId="1476"/>
            <ac:spMk id="26" creationId="{546DD51F-E120-60DC-51C3-3AD1F85876BE}"/>
          </ac:spMkLst>
        </pc:spChg>
        <pc:grpChg chg="add del mod">
          <ac:chgData name="Yin, Ruokai" userId="8573e1e1-10f4-4a6a-aec0-a3d3cea8e62f" providerId="ADAL" clId="{D2287E3F-E1D2-904B-A287-6B0C6B8EECCB}" dt="2024-01-15T20:13:53.871" v="434" actId="21"/>
          <ac:grpSpMkLst>
            <pc:docMk/>
            <pc:sldMk cId="2372549002" sldId="1476"/>
            <ac:grpSpMk id="5" creationId="{0607F023-BD0B-2C88-1BB6-A22535B2CEDD}"/>
          </ac:grpSpMkLst>
        </pc:grpChg>
        <pc:grpChg chg="add del mod">
          <ac:chgData name="Yin, Ruokai" userId="8573e1e1-10f4-4a6a-aec0-a3d3cea8e62f" providerId="ADAL" clId="{D2287E3F-E1D2-904B-A287-6B0C6B8EECCB}" dt="2024-01-15T20:13:53.871" v="434" actId="21"/>
          <ac:grpSpMkLst>
            <pc:docMk/>
            <pc:sldMk cId="2372549002" sldId="1476"/>
            <ac:grpSpMk id="14" creationId="{61E31FA8-AF17-487E-1FC6-13E497040603}"/>
          </ac:grpSpMkLst>
        </pc:grpChg>
        <pc:grpChg chg="add del mod">
          <ac:chgData name="Yin, Ruokai" userId="8573e1e1-10f4-4a6a-aec0-a3d3cea8e62f" providerId="ADAL" clId="{D2287E3F-E1D2-904B-A287-6B0C6B8EECCB}" dt="2024-01-15T20:13:53.871" v="434" actId="21"/>
          <ac:grpSpMkLst>
            <pc:docMk/>
            <pc:sldMk cId="2372549002" sldId="1476"/>
            <ac:grpSpMk id="18" creationId="{C2D96FC8-B313-F4C6-F34E-A4E5C2148D03}"/>
          </ac:grpSpMkLst>
        </pc:grpChg>
        <pc:picChg chg="add del mod">
          <ac:chgData name="Yin, Ruokai" userId="8573e1e1-10f4-4a6a-aec0-a3d3cea8e62f" providerId="ADAL" clId="{D2287E3F-E1D2-904B-A287-6B0C6B8EECCB}" dt="2024-01-15T20:13:53.871" v="434" actId="21"/>
          <ac:picMkLst>
            <pc:docMk/>
            <pc:sldMk cId="2372549002" sldId="1476"/>
            <ac:picMk id="3" creationId="{D1E071FD-F774-F67C-2C48-377716FC2B06}"/>
          </ac:picMkLst>
        </pc:picChg>
        <pc:picChg chg="add del mod">
          <ac:chgData name="Yin, Ruokai" userId="8573e1e1-10f4-4a6a-aec0-a3d3cea8e62f" providerId="ADAL" clId="{D2287E3F-E1D2-904B-A287-6B0C6B8EECCB}" dt="2024-01-15T20:13:53.871" v="434" actId="21"/>
          <ac:picMkLst>
            <pc:docMk/>
            <pc:sldMk cId="2372549002" sldId="1476"/>
            <ac:picMk id="4" creationId="{5EA5C492-D5D0-3E42-56AF-5FCB4A218F47}"/>
          </ac:picMkLst>
        </pc:picChg>
        <pc:picChg chg="del">
          <ac:chgData name="Yin, Ruokai" userId="8573e1e1-10f4-4a6a-aec0-a3d3cea8e62f" providerId="ADAL" clId="{D2287E3F-E1D2-904B-A287-6B0C6B8EECCB}" dt="2024-01-15T20:13:53.871" v="434" actId="21"/>
          <ac:picMkLst>
            <pc:docMk/>
            <pc:sldMk cId="2372549002" sldId="1476"/>
            <ac:picMk id="7" creationId="{6E02C599-E35D-52A4-2AE2-E9CBAA6F8A3C}"/>
          </ac:picMkLst>
        </pc:picChg>
        <pc:picChg chg="del">
          <ac:chgData name="Yin, Ruokai" userId="8573e1e1-10f4-4a6a-aec0-a3d3cea8e62f" providerId="ADAL" clId="{D2287E3F-E1D2-904B-A287-6B0C6B8EECCB}" dt="2024-01-15T20:13:53.871" v="434" actId="21"/>
          <ac:picMkLst>
            <pc:docMk/>
            <pc:sldMk cId="2372549002" sldId="1476"/>
            <ac:picMk id="8" creationId="{908D7C1E-7E1A-6AD1-8367-671FE39FF59F}"/>
          </ac:picMkLst>
        </pc:picChg>
        <pc:cxnChg chg="mod">
          <ac:chgData name="Yin, Ruokai" userId="8573e1e1-10f4-4a6a-aec0-a3d3cea8e62f" providerId="ADAL" clId="{D2287E3F-E1D2-904B-A287-6B0C6B8EECCB}" dt="2024-01-15T20:13:33.453" v="431"/>
          <ac:cxnSpMkLst>
            <pc:docMk/>
            <pc:sldMk cId="2372549002" sldId="1476"/>
            <ac:cxnSpMk id="6" creationId="{449BF312-3D5E-E9B8-7CC9-F116F6196D57}"/>
          </ac:cxnSpMkLst>
        </pc:cxnChg>
        <pc:cxnChg chg="mod">
          <ac:chgData name="Yin, Ruokai" userId="8573e1e1-10f4-4a6a-aec0-a3d3cea8e62f" providerId="ADAL" clId="{D2287E3F-E1D2-904B-A287-6B0C6B8EECCB}" dt="2024-01-15T20:13:33.453" v="431"/>
          <ac:cxnSpMkLst>
            <pc:docMk/>
            <pc:sldMk cId="2372549002" sldId="1476"/>
            <ac:cxnSpMk id="9" creationId="{A312AF12-0209-FE37-E1C2-819D0054B1E7}"/>
          </ac:cxnSpMkLst>
        </pc:cxnChg>
        <pc:cxnChg chg="add del mod">
          <ac:chgData name="Yin, Ruokai" userId="8573e1e1-10f4-4a6a-aec0-a3d3cea8e62f" providerId="ADAL" clId="{D2287E3F-E1D2-904B-A287-6B0C6B8EECCB}" dt="2024-01-15T20:13:53.871" v="434" actId="21"/>
          <ac:cxnSpMkLst>
            <pc:docMk/>
            <pc:sldMk cId="2372549002" sldId="1476"/>
            <ac:cxnSpMk id="11" creationId="{E2F0D7C7-D6A1-BA87-EFD9-A7E779389026}"/>
          </ac:cxnSpMkLst>
        </pc:cxnChg>
        <pc:cxnChg chg="add del mod">
          <ac:chgData name="Yin, Ruokai" userId="8573e1e1-10f4-4a6a-aec0-a3d3cea8e62f" providerId="ADAL" clId="{D2287E3F-E1D2-904B-A287-6B0C6B8EECCB}" dt="2024-01-15T20:13:53.871" v="434" actId="21"/>
          <ac:cxnSpMkLst>
            <pc:docMk/>
            <pc:sldMk cId="2372549002" sldId="1476"/>
            <ac:cxnSpMk id="12" creationId="{17C01F66-EAB5-5BE2-B6FE-B5554DE95394}"/>
          </ac:cxnSpMkLst>
        </pc:cxnChg>
        <pc:cxnChg chg="mod">
          <ac:chgData name="Yin, Ruokai" userId="8573e1e1-10f4-4a6a-aec0-a3d3cea8e62f" providerId="ADAL" clId="{D2287E3F-E1D2-904B-A287-6B0C6B8EECCB}" dt="2024-01-15T20:13:33.453" v="431"/>
          <ac:cxnSpMkLst>
            <pc:docMk/>
            <pc:sldMk cId="2372549002" sldId="1476"/>
            <ac:cxnSpMk id="15" creationId="{0ECFE5FE-1270-A954-3CA7-1B75395EBE1A}"/>
          </ac:cxnSpMkLst>
        </pc:cxnChg>
        <pc:cxnChg chg="mod">
          <ac:chgData name="Yin, Ruokai" userId="8573e1e1-10f4-4a6a-aec0-a3d3cea8e62f" providerId="ADAL" clId="{D2287E3F-E1D2-904B-A287-6B0C6B8EECCB}" dt="2024-01-15T20:13:33.453" v="431"/>
          <ac:cxnSpMkLst>
            <pc:docMk/>
            <pc:sldMk cId="2372549002" sldId="1476"/>
            <ac:cxnSpMk id="16" creationId="{7AD54536-2A0E-664D-89B0-64322E856E0C}"/>
          </ac:cxnSpMkLst>
        </pc:cxnChg>
        <pc:cxnChg chg="mod">
          <ac:chgData name="Yin, Ruokai" userId="8573e1e1-10f4-4a6a-aec0-a3d3cea8e62f" providerId="ADAL" clId="{D2287E3F-E1D2-904B-A287-6B0C6B8EECCB}" dt="2024-01-15T20:13:33.453" v="431"/>
          <ac:cxnSpMkLst>
            <pc:docMk/>
            <pc:sldMk cId="2372549002" sldId="1476"/>
            <ac:cxnSpMk id="19" creationId="{EF3F05AF-986F-1FCA-5EC2-DFA075BA69E3}"/>
          </ac:cxnSpMkLst>
        </pc:cxnChg>
        <pc:cxnChg chg="mod">
          <ac:chgData name="Yin, Ruokai" userId="8573e1e1-10f4-4a6a-aec0-a3d3cea8e62f" providerId="ADAL" clId="{D2287E3F-E1D2-904B-A287-6B0C6B8EECCB}" dt="2024-01-15T20:13:33.453" v="431"/>
          <ac:cxnSpMkLst>
            <pc:docMk/>
            <pc:sldMk cId="2372549002" sldId="1476"/>
            <ac:cxnSpMk id="20" creationId="{4C11A433-7DE8-E15D-026D-C4ADED72D040}"/>
          </ac:cxnSpMkLst>
        </pc:cxnChg>
        <pc:cxnChg chg="add del mod">
          <ac:chgData name="Yin, Ruokai" userId="8573e1e1-10f4-4a6a-aec0-a3d3cea8e62f" providerId="ADAL" clId="{D2287E3F-E1D2-904B-A287-6B0C6B8EECCB}" dt="2024-01-15T20:13:53.871" v="434" actId="21"/>
          <ac:cxnSpMkLst>
            <pc:docMk/>
            <pc:sldMk cId="2372549002" sldId="1476"/>
            <ac:cxnSpMk id="22" creationId="{72A8D49E-B373-708F-A58E-57342DCE7EE6}"/>
          </ac:cxnSpMkLst>
        </pc:cxnChg>
        <pc:cxnChg chg="add del mod">
          <ac:chgData name="Yin, Ruokai" userId="8573e1e1-10f4-4a6a-aec0-a3d3cea8e62f" providerId="ADAL" clId="{D2287E3F-E1D2-904B-A287-6B0C6B8EECCB}" dt="2024-01-15T20:13:53.871" v="434" actId="21"/>
          <ac:cxnSpMkLst>
            <pc:docMk/>
            <pc:sldMk cId="2372549002" sldId="1476"/>
            <ac:cxnSpMk id="23" creationId="{2310B502-D7A0-88F9-1F26-214691EC67E4}"/>
          </ac:cxnSpMkLst>
        </pc:cxnChg>
        <pc:cxnChg chg="add del mod">
          <ac:chgData name="Yin, Ruokai" userId="8573e1e1-10f4-4a6a-aec0-a3d3cea8e62f" providerId="ADAL" clId="{D2287E3F-E1D2-904B-A287-6B0C6B8EECCB}" dt="2024-01-15T20:13:53.871" v="434" actId="21"/>
          <ac:cxnSpMkLst>
            <pc:docMk/>
            <pc:sldMk cId="2372549002" sldId="1476"/>
            <ac:cxnSpMk id="25" creationId="{ECBBAD0B-FCB5-7E6B-41BE-E3F198B0F119}"/>
          </ac:cxnSpMkLst>
        </pc:cxnChg>
      </pc:sldChg>
      <pc:sldChg chg="addSp delSp modSp add del mod">
        <pc:chgData name="Yin, Ruokai" userId="8573e1e1-10f4-4a6a-aec0-a3d3cea8e62f" providerId="ADAL" clId="{D2287E3F-E1D2-904B-A287-6B0C6B8EECCB}" dt="2024-01-15T20:25:26.585" v="587" actId="2696"/>
        <pc:sldMkLst>
          <pc:docMk/>
          <pc:sldMk cId="3911372022" sldId="1477"/>
        </pc:sldMkLst>
        <pc:spChg chg="mod">
          <ac:chgData name="Yin, Ruokai" userId="8573e1e1-10f4-4a6a-aec0-a3d3cea8e62f" providerId="ADAL" clId="{D2287E3F-E1D2-904B-A287-6B0C6B8EECCB}" dt="2024-01-15T20:13:57.163" v="436"/>
          <ac:spMkLst>
            <pc:docMk/>
            <pc:sldMk cId="3911372022" sldId="1477"/>
            <ac:spMk id="12" creationId="{F59C2888-725B-006B-3E03-7DA822E9E42B}"/>
          </ac:spMkLst>
        </pc:spChg>
        <pc:spChg chg="add mod">
          <ac:chgData name="Yin, Ruokai" userId="8573e1e1-10f4-4a6a-aec0-a3d3cea8e62f" providerId="ADAL" clId="{D2287E3F-E1D2-904B-A287-6B0C6B8EECCB}" dt="2024-01-15T20:13:57.163" v="436"/>
          <ac:spMkLst>
            <pc:docMk/>
            <pc:sldMk cId="3911372022" sldId="1477"/>
            <ac:spMk id="15" creationId="{EB18F451-4C89-07CF-E209-AB27883D780A}"/>
          </ac:spMkLst>
        </pc:spChg>
        <pc:spChg chg="mod">
          <ac:chgData name="Yin, Ruokai" userId="8573e1e1-10f4-4a6a-aec0-a3d3cea8e62f" providerId="ADAL" clId="{D2287E3F-E1D2-904B-A287-6B0C6B8EECCB}" dt="2024-01-15T20:13:57.163" v="436"/>
          <ac:spMkLst>
            <pc:docMk/>
            <pc:sldMk cId="3911372022" sldId="1477"/>
            <ac:spMk id="19" creationId="{3E87DF6F-E812-25AC-1D67-EA7A5BB3E1F5}"/>
          </ac:spMkLst>
        </pc:spChg>
        <pc:spChg chg="mod">
          <ac:chgData name="Yin, Ruokai" userId="8573e1e1-10f4-4a6a-aec0-a3d3cea8e62f" providerId="ADAL" clId="{D2287E3F-E1D2-904B-A287-6B0C6B8EECCB}" dt="2024-01-15T20:13:57.163" v="436"/>
          <ac:spMkLst>
            <pc:docMk/>
            <pc:sldMk cId="3911372022" sldId="1477"/>
            <ac:spMk id="23" creationId="{A58F9D15-5566-18CA-2310-D62A5126EB86}"/>
          </ac:spMkLst>
        </pc:spChg>
        <pc:spChg chg="add mod">
          <ac:chgData name="Yin, Ruokai" userId="8573e1e1-10f4-4a6a-aec0-a3d3cea8e62f" providerId="ADAL" clId="{D2287E3F-E1D2-904B-A287-6B0C6B8EECCB}" dt="2024-01-15T20:13:57.163" v="436"/>
          <ac:spMkLst>
            <pc:docMk/>
            <pc:sldMk cId="3911372022" sldId="1477"/>
            <ac:spMk id="26" creationId="{4C23A44E-6B84-8693-8D23-B4E99DE5DEC6}"/>
          </ac:spMkLst>
        </pc:spChg>
        <pc:spChg chg="add mod">
          <ac:chgData name="Yin, Ruokai" userId="8573e1e1-10f4-4a6a-aec0-a3d3cea8e62f" providerId="ADAL" clId="{D2287E3F-E1D2-904B-A287-6B0C6B8EECCB}" dt="2024-01-15T20:13:57.163" v="436"/>
          <ac:spMkLst>
            <pc:docMk/>
            <pc:sldMk cId="3911372022" sldId="1477"/>
            <ac:spMk id="28" creationId="{8A039B64-CF01-D6C2-4093-0BA554F18BD4}"/>
          </ac:spMkLst>
        </pc:spChg>
        <pc:spChg chg="add del mod">
          <ac:chgData name="Yin, Ruokai" userId="8573e1e1-10f4-4a6a-aec0-a3d3cea8e62f" providerId="ADAL" clId="{D2287E3F-E1D2-904B-A287-6B0C6B8EECCB}" dt="2024-01-15T20:15:57.451" v="440"/>
          <ac:spMkLst>
            <pc:docMk/>
            <pc:sldMk cId="3911372022" sldId="1477"/>
            <ac:spMk id="29" creationId="{3E01CC94-49D8-F600-EAD7-DADE0FCFBE35}"/>
          </ac:spMkLst>
        </pc:spChg>
        <pc:spChg chg="add del mod">
          <ac:chgData name="Yin, Ruokai" userId="8573e1e1-10f4-4a6a-aec0-a3d3cea8e62f" providerId="ADAL" clId="{D2287E3F-E1D2-904B-A287-6B0C6B8EECCB}" dt="2024-01-15T20:15:57.451" v="440"/>
          <ac:spMkLst>
            <pc:docMk/>
            <pc:sldMk cId="3911372022" sldId="1477"/>
            <ac:spMk id="30" creationId="{1C494D4C-0ECF-EFB1-5126-D4D9892EA411}"/>
          </ac:spMkLst>
        </pc:spChg>
        <pc:spChg chg="add del mod">
          <ac:chgData name="Yin, Ruokai" userId="8573e1e1-10f4-4a6a-aec0-a3d3cea8e62f" providerId="ADAL" clId="{D2287E3F-E1D2-904B-A287-6B0C6B8EECCB}" dt="2024-01-15T20:15:57.451" v="440"/>
          <ac:spMkLst>
            <pc:docMk/>
            <pc:sldMk cId="3911372022" sldId="1477"/>
            <ac:spMk id="31" creationId="{5A116777-C106-25DC-B824-4DB7807AB40E}"/>
          </ac:spMkLst>
        </pc:spChg>
        <pc:spChg chg="add del mod">
          <ac:chgData name="Yin, Ruokai" userId="8573e1e1-10f4-4a6a-aec0-a3d3cea8e62f" providerId="ADAL" clId="{D2287E3F-E1D2-904B-A287-6B0C6B8EECCB}" dt="2024-01-15T20:15:57.451" v="440"/>
          <ac:spMkLst>
            <pc:docMk/>
            <pc:sldMk cId="3911372022" sldId="1477"/>
            <ac:spMk id="35" creationId="{F17F7A10-5378-109E-5FCA-7B089C765A12}"/>
          </ac:spMkLst>
        </pc:spChg>
        <pc:spChg chg="add del mod">
          <ac:chgData name="Yin, Ruokai" userId="8573e1e1-10f4-4a6a-aec0-a3d3cea8e62f" providerId="ADAL" clId="{D2287E3F-E1D2-904B-A287-6B0C6B8EECCB}" dt="2024-01-15T20:15:57.451" v="440"/>
          <ac:spMkLst>
            <pc:docMk/>
            <pc:sldMk cId="3911372022" sldId="1477"/>
            <ac:spMk id="36" creationId="{B2E1F26C-547B-9564-EF21-3E07EEECCA58}"/>
          </ac:spMkLst>
        </pc:spChg>
        <pc:spChg chg="add del mod">
          <ac:chgData name="Yin, Ruokai" userId="8573e1e1-10f4-4a6a-aec0-a3d3cea8e62f" providerId="ADAL" clId="{D2287E3F-E1D2-904B-A287-6B0C6B8EECCB}" dt="2024-01-15T20:15:57.451" v="440"/>
          <ac:spMkLst>
            <pc:docMk/>
            <pc:sldMk cId="3911372022" sldId="1477"/>
            <ac:spMk id="37" creationId="{9BC7ABB0-A00B-A97A-952A-CFB156F7722E}"/>
          </ac:spMkLst>
        </pc:spChg>
        <pc:spChg chg="add del mod">
          <ac:chgData name="Yin, Ruokai" userId="8573e1e1-10f4-4a6a-aec0-a3d3cea8e62f" providerId="ADAL" clId="{D2287E3F-E1D2-904B-A287-6B0C6B8EECCB}" dt="2024-01-15T20:15:57.451" v="440"/>
          <ac:spMkLst>
            <pc:docMk/>
            <pc:sldMk cId="3911372022" sldId="1477"/>
            <ac:spMk id="38" creationId="{A3F2CAD7-7AFC-6EF3-FF79-7445B8C77851}"/>
          </ac:spMkLst>
        </pc:spChg>
        <pc:grpChg chg="add mod">
          <ac:chgData name="Yin, Ruokai" userId="8573e1e1-10f4-4a6a-aec0-a3d3cea8e62f" providerId="ADAL" clId="{D2287E3F-E1D2-904B-A287-6B0C6B8EECCB}" dt="2024-01-15T20:13:57.163" v="436"/>
          <ac:grpSpMkLst>
            <pc:docMk/>
            <pc:sldMk cId="3911372022" sldId="1477"/>
            <ac:grpSpMk id="9" creationId="{03F4DEDF-9DAB-5717-9F54-80229BA291D9}"/>
          </ac:grpSpMkLst>
        </pc:grpChg>
        <pc:grpChg chg="add mod">
          <ac:chgData name="Yin, Ruokai" userId="8573e1e1-10f4-4a6a-aec0-a3d3cea8e62f" providerId="ADAL" clId="{D2287E3F-E1D2-904B-A287-6B0C6B8EECCB}" dt="2024-01-15T20:13:57.163" v="436"/>
          <ac:grpSpMkLst>
            <pc:docMk/>
            <pc:sldMk cId="3911372022" sldId="1477"/>
            <ac:grpSpMk id="16" creationId="{FC2892C6-5F7F-1758-886A-CFFE4FE4F501}"/>
          </ac:grpSpMkLst>
        </pc:grpChg>
        <pc:grpChg chg="add mod">
          <ac:chgData name="Yin, Ruokai" userId="8573e1e1-10f4-4a6a-aec0-a3d3cea8e62f" providerId="ADAL" clId="{D2287E3F-E1D2-904B-A287-6B0C6B8EECCB}" dt="2024-01-15T20:13:57.163" v="436"/>
          <ac:grpSpMkLst>
            <pc:docMk/>
            <pc:sldMk cId="3911372022" sldId="1477"/>
            <ac:grpSpMk id="20" creationId="{26FDB289-5554-75C5-3E75-7322C679782F}"/>
          </ac:grpSpMkLst>
        </pc:grpChg>
        <pc:picChg chg="add mod">
          <ac:chgData name="Yin, Ruokai" userId="8573e1e1-10f4-4a6a-aec0-a3d3cea8e62f" providerId="ADAL" clId="{D2287E3F-E1D2-904B-A287-6B0C6B8EECCB}" dt="2024-01-15T20:13:57.163" v="436"/>
          <ac:picMkLst>
            <pc:docMk/>
            <pc:sldMk cId="3911372022" sldId="1477"/>
            <ac:picMk id="3" creationId="{4F356245-AF3C-1AB8-389F-51E7764E670C}"/>
          </ac:picMkLst>
        </pc:picChg>
        <pc:picChg chg="add mod">
          <ac:chgData name="Yin, Ruokai" userId="8573e1e1-10f4-4a6a-aec0-a3d3cea8e62f" providerId="ADAL" clId="{D2287E3F-E1D2-904B-A287-6B0C6B8EECCB}" dt="2024-01-15T20:13:57.163" v="436"/>
          <ac:picMkLst>
            <pc:docMk/>
            <pc:sldMk cId="3911372022" sldId="1477"/>
            <ac:picMk id="4" creationId="{B4DCE92A-692D-4CEB-1628-C108391B8757}"/>
          </ac:picMkLst>
        </pc:picChg>
        <pc:picChg chg="add mod">
          <ac:chgData name="Yin, Ruokai" userId="8573e1e1-10f4-4a6a-aec0-a3d3cea8e62f" providerId="ADAL" clId="{D2287E3F-E1D2-904B-A287-6B0C6B8EECCB}" dt="2024-01-15T20:13:57.163" v="436"/>
          <ac:picMkLst>
            <pc:docMk/>
            <pc:sldMk cId="3911372022" sldId="1477"/>
            <ac:picMk id="5" creationId="{047F3826-441B-64EC-2B67-2408A1A1E711}"/>
          </ac:picMkLst>
        </pc:picChg>
        <pc:picChg chg="add mod">
          <ac:chgData name="Yin, Ruokai" userId="8573e1e1-10f4-4a6a-aec0-a3d3cea8e62f" providerId="ADAL" clId="{D2287E3F-E1D2-904B-A287-6B0C6B8EECCB}" dt="2024-01-15T20:13:57.163" v="436"/>
          <ac:picMkLst>
            <pc:docMk/>
            <pc:sldMk cId="3911372022" sldId="1477"/>
            <ac:picMk id="6" creationId="{C67260BF-3FA7-4E5E-2CF2-6FE085733B07}"/>
          </ac:picMkLst>
        </pc:picChg>
        <pc:cxnChg chg="mod">
          <ac:chgData name="Yin, Ruokai" userId="8573e1e1-10f4-4a6a-aec0-a3d3cea8e62f" providerId="ADAL" clId="{D2287E3F-E1D2-904B-A287-6B0C6B8EECCB}" dt="2024-01-15T20:13:57.163" v="436"/>
          <ac:cxnSpMkLst>
            <pc:docMk/>
            <pc:sldMk cId="3911372022" sldId="1477"/>
            <ac:cxnSpMk id="10" creationId="{F11ADBAF-3F3D-9FB4-081A-566E58D7F803}"/>
          </ac:cxnSpMkLst>
        </pc:cxnChg>
        <pc:cxnChg chg="mod">
          <ac:chgData name="Yin, Ruokai" userId="8573e1e1-10f4-4a6a-aec0-a3d3cea8e62f" providerId="ADAL" clId="{D2287E3F-E1D2-904B-A287-6B0C6B8EECCB}" dt="2024-01-15T20:13:57.163" v="436"/>
          <ac:cxnSpMkLst>
            <pc:docMk/>
            <pc:sldMk cId="3911372022" sldId="1477"/>
            <ac:cxnSpMk id="11" creationId="{D7CBFA7E-EF8E-2633-3744-D8A2C8D0F3C3}"/>
          </ac:cxnSpMkLst>
        </pc:cxnChg>
        <pc:cxnChg chg="add mod">
          <ac:chgData name="Yin, Ruokai" userId="8573e1e1-10f4-4a6a-aec0-a3d3cea8e62f" providerId="ADAL" clId="{D2287E3F-E1D2-904B-A287-6B0C6B8EECCB}" dt="2024-01-15T20:13:57.163" v="436"/>
          <ac:cxnSpMkLst>
            <pc:docMk/>
            <pc:sldMk cId="3911372022" sldId="1477"/>
            <ac:cxnSpMk id="13" creationId="{8E1E2A04-EC6F-20A4-C5FE-55DEA50CC0A8}"/>
          </ac:cxnSpMkLst>
        </pc:cxnChg>
        <pc:cxnChg chg="add mod">
          <ac:chgData name="Yin, Ruokai" userId="8573e1e1-10f4-4a6a-aec0-a3d3cea8e62f" providerId="ADAL" clId="{D2287E3F-E1D2-904B-A287-6B0C6B8EECCB}" dt="2024-01-15T20:13:57.163" v="436"/>
          <ac:cxnSpMkLst>
            <pc:docMk/>
            <pc:sldMk cId="3911372022" sldId="1477"/>
            <ac:cxnSpMk id="14" creationId="{E22E61E7-7B2E-EBDC-9522-AA67E5AB769C}"/>
          </ac:cxnSpMkLst>
        </pc:cxnChg>
        <pc:cxnChg chg="mod">
          <ac:chgData name="Yin, Ruokai" userId="8573e1e1-10f4-4a6a-aec0-a3d3cea8e62f" providerId="ADAL" clId="{D2287E3F-E1D2-904B-A287-6B0C6B8EECCB}" dt="2024-01-15T20:13:57.163" v="436"/>
          <ac:cxnSpMkLst>
            <pc:docMk/>
            <pc:sldMk cId="3911372022" sldId="1477"/>
            <ac:cxnSpMk id="17" creationId="{52643604-41BC-573F-4FCA-F7420D808A8F}"/>
          </ac:cxnSpMkLst>
        </pc:cxnChg>
        <pc:cxnChg chg="mod">
          <ac:chgData name="Yin, Ruokai" userId="8573e1e1-10f4-4a6a-aec0-a3d3cea8e62f" providerId="ADAL" clId="{D2287E3F-E1D2-904B-A287-6B0C6B8EECCB}" dt="2024-01-15T20:13:57.163" v="436"/>
          <ac:cxnSpMkLst>
            <pc:docMk/>
            <pc:sldMk cId="3911372022" sldId="1477"/>
            <ac:cxnSpMk id="18" creationId="{E21F2A48-F9CB-5451-994A-25797C2AEC5A}"/>
          </ac:cxnSpMkLst>
        </pc:cxnChg>
        <pc:cxnChg chg="mod">
          <ac:chgData name="Yin, Ruokai" userId="8573e1e1-10f4-4a6a-aec0-a3d3cea8e62f" providerId="ADAL" clId="{D2287E3F-E1D2-904B-A287-6B0C6B8EECCB}" dt="2024-01-15T20:13:57.163" v="436"/>
          <ac:cxnSpMkLst>
            <pc:docMk/>
            <pc:sldMk cId="3911372022" sldId="1477"/>
            <ac:cxnSpMk id="21" creationId="{44318FE4-45A2-AA35-AA83-A61FF1436543}"/>
          </ac:cxnSpMkLst>
        </pc:cxnChg>
        <pc:cxnChg chg="mod">
          <ac:chgData name="Yin, Ruokai" userId="8573e1e1-10f4-4a6a-aec0-a3d3cea8e62f" providerId="ADAL" clId="{D2287E3F-E1D2-904B-A287-6B0C6B8EECCB}" dt="2024-01-15T20:13:57.163" v="436"/>
          <ac:cxnSpMkLst>
            <pc:docMk/>
            <pc:sldMk cId="3911372022" sldId="1477"/>
            <ac:cxnSpMk id="22" creationId="{D3B615E7-693B-66E2-A9D2-FD6912139303}"/>
          </ac:cxnSpMkLst>
        </pc:cxnChg>
        <pc:cxnChg chg="add mod">
          <ac:chgData name="Yin, Ruokai" userId="8573e1e1-10f4-4a6a-aec0-a3d3cea8e62f" providerId="ADAL" clId="{D2287E3F-E1D2-904B-A287-6B0C6B8EECCB}" dt="2024-01-15T20:13:57.163" v="436"/>
          <ac:cxnSpMkLst>
            <pc:docMk/>
            <pc:sldMk cId="3911372022" sldId="1477"/>
            <ac:cxnSpMk id="24" creationId="{56336AFB-9974-5771-47FD-EC6267C1EC6C}"/>
          </ac:cxnSpMkLst>
        </pc:cxnChg>
        <pc:cxnChg chg="add mod">
          <ac:chgData name="Yin, Ruokai" userId="8573e1e1-10f4-4a6a-aec0-a3d3cea8e62f" providerId="ADAL" clId="{D2287E3F-E1D2-904B-A287-6B0C6B8EECCB}" dt="2024-01-15T20:13:57.163" v="436"/>
          <ac:cxnSpMkLst>
            <pc:docMk/>
            <pc:sldMk cId="3911372022" sldId="1477"/>
            <ac:cxnSpMk id="25" creationId="{46E6572B-2CB7-5435-7830-3ADAADDC2415}"/>
          </ac:cxnSpMkLst>
        </pc:cxnChg>
        <pc:cxnChg chg="add mod">
          <ac:chgData name="Yin, Ruokai" userId="8573e1e1-10f4-4a6a-aec0-a3d3cea8e62f" providerId="ADAL" clId="{D2287E3F-E1D2-904B-A287-6B0C6B8EECCB}" dt="2024-01-15T20:13:57.163" v="436"/>
          <ac:cxnSpMkLst>
            <pc:docMk/>
            <pc:sldMk cId="3911372022" sldId="1477"/>
            <ac:cxnSpMk id="27" creationId="{493BEB69-4155-FF9C-B961-D6CB5B5EBE40}"/>
          </ac:cxnSpMkLst>
        </pc:cxnChg>
        <pc:cxnChg chg="add del mod">
          <ac:chgData name="Yin, Ruokai" userId="8573e1e1-10f4-4a6a-aec0-a3d3cea8e62f" providerId="ADAL" clId="{D2287E3F-E1D2-904B-A287-6B0C6B8EECCB}" dt="2024-01-15T20:15:57.451" v="440"/>
          <ac:cxnSpMkLst>
            <pc:docMk/>
            <pc:sldMk cId="3911372022" sldId="1477"/>
            <ac:cxnSpMk id="32" creationId="{FE6AB6AE-D1B8-F51A-BEBC-1A619224D73A}"/>
          </ac:cxnSpMkLst>
        </pc:cxnChg>
        <pc:cxnChg chg="add del mod">
          <ac:chgData name="Yin, Ruokai" userId="8573e1e1-10f4-4a6a-aec0-a3d3cea8e62f" providerId="ADAL" clId="{D2287E3F-E1D2-904B-A287-6B0C6B8EECCB}" dt="2024-01-15T20:15:57.451" v="440"/>
          <ac:cxnSpMkLst>
            <pc:docMk/>
            <pc:sldMk cId="3911372022" sldId="1477"/>
            <ac:cxnSpMk id="33" creationId="{AEB2AD9D-75E6-88BA-7347-6C136E4DCF36}"/>
          </ac:cxnSpMkLst>
        </pc:cxnChg>
        <pc:cxnChg chg="add del mod">
          <ac:chgData name="Yin, Ruokai" userId="8573e1e1-10f4-4a6a-aec0-a3d3cea8e62f" providerId="ADAL" clId="{D2287E3F-E1D2-904B-A287-6B0C6B8EECCB}" dt="2024-01-15T20:15:57.451" v="440"/>
          <ac:cxnSpMkLst>
            <pc:docMk/>
            <pc:sldMk cId="3911372022" sldId="1477"/>
            <ac:cxnSpMk id="34" creationId="{22C97FE9-5EC7-3F41-5454-B9A63127DB2D}"/>
          </ac:cxnSpMkLst>
        </pc:cxnChg>
      </pc:sldChg>
      <pc:sldChg chg="addSp delSp modSp add del mod">
        <pc:chgData name="Yin, Ruokai" userId="8573e1e1-10f4-4a6a-aec0-a3d3cea8e62f" providerId="ADAL" clId="{D2287E3F-E1D2-904B-A287-6B0C6B8EECCB}" dt="2024-01-15T20:25:24.293" v="586" actId="2696"/>
        <pc:sldMkLst>
          <pc:docMk/>
          <pc:sldMk cId="14004523" sldId="1478"/>
        </pc:sldMkLst>
        <pc:spChg chg="add mod">
          <ac:chgData name="Yin, Ruokai" userId="8573e1e1-10f4-4a6a-aec0-a3d3cea8e62f" providerId="ADAL" clId="{D2287E3F-E1D2-904B-A287-6B0C6B8EECCB}" dt="2024-01-15T20:21:05.718" v="500" actId="207"/>
          <ac:spMkLst>
            <pc:docMk/>
            <pc:sldMk cId="14004523" sldId="1478"/>
            <ac:spMk id="29" creationId="{225E6442-347C-9491-044B-E509BBD80B7E}"/>
          </ac:spMkLst>
        </pc:spChg>
        <pc:spChg chg="add mod">
          <ac:chgData name="Yin, Ruokai" userId="8573e1e1-10f4-4a6a-aec0-a3d3cea8e62f" providerId="ADAL" clId="{D2287E3F-E1D2-904B-A287-6B0C6B8EECCB}" dt="2024-01-15T20:21:05.718" v="500" actId="207"/>
          <ac:spMkLst>
            <pc:docMk/>
            <pc:sldMk cId="14004523" sldId="1478"/>
            <ac:spMk id="30" creationId="{C35BC47D-5D64-63DB-3CD5-533370E0164F}"/>
          </ac:spMkLst>
        </pc:spChg>
        <pc:spChg chg="add mod">
          <ac:chgData name="Yin, Ruokai" userId="8573e1e1-10f4-4a6a-aec0-a3d3cea8e62f" providerId="ADAL" clId="{D2287E3F-E1D2-904B-A287-6B0C6B8EECCB}" dt="2024-01-15T20:21:05.718" v="500" actId="207"/>
          <ac:spMkLst>
            <pc:docMk/>
            <pc:sldMk cId="14004523" sldId="1478"/>
            <ac:spMk id="31" creationId="{B980CA46-647F-41BE-9BFA-44839B05EB7A}"/>
          </ac:spMkLst>
        </pc:spChg>
        <pc:spChg chg="add mod">
          <ac:chgData name="Yin, Ruokai" userId="8573e1e1-10f4-4a6a-aec0-a3d3cea8e62f" providerId="ADAL" clId="{D2287E3F-E1D2-904B-A287-6B0C6B8EECCB}" dt="2024-01-15T20:20:04.820" v="485" actId="1076"/>
          <ac:spMkLst>
            <pc:docMk/>
            <pc:sldMk cId="14004523" sldId="1478"/>
            <ac:spMk id="35" creationId="{8964B914-6D39-6FD0-9D9C-E38C6EC1C597}"/>
          </ac:spMkLst>
        </pc:spChg>
        <pc:spChg chg="add mod">
          <ac:chgData name="Yin, Ruokai" userId="8573e1e1-10f4-4a6a-aec0-a3d3cea8e62f" providerId="ADAL" clId="{D2287E3F-E1D2-904B-A287-6B0C6B8EECCB}" dt="2024-01-15T20:20:29.276" v="492" actId="1076"/>
          <ac:spMkLst>
            <pc:docMk/>
            <pc:sldMk cId="14004523" sldId="1478"/>
            <ac:spMk id="36" creationId="{96FEDCB1-9041-932C-79DF-D9BBE4839EE1}"/>
          </ac:spMkLst>
        </pc:spChg>
        <pc:spChg chg="add mod">
          <ac:chgData name="Yin, Ruokai" userId="8573e1e1-10f4-4a6a-aec0-a3d3cea8e62f" providerId="ADAL" clId="{D2287E3F-E1D2-904B-A287-6B0C6B8EECCB}" dt="2024-01-15T20:20:24.966" v="491" actId="1076"/>
          <ac:spMkLst>
            <pc:docMk/>
            <pc:sldMk cId="14004523" sldId="1478"/>
            <ac:spMk id="37" creationId="{0E585875-7730-0A7E-EB39-F08CEC9BE802}"/>
          </ac:spMkLst>
        </pc:spChg>
        <pc:spChg chg="add mod">
          <ac:chgData name="Yin, Ruokai" userId="8573e1e1-10f4-4a6a-aec0-a3d3cea8e62f" providerId="ADAL" clId="{D2287E3F-E1D2-904B-A287-6B0C6B8EECCB}" dt="2024-01-15T20:21:10.348" v="501" actId="1076"/>
          <ac:spMkLst>
            <pc:docMk/>
            <pc:sldMk cId="14004523" sldId="1478"/>
            <ac:spMk id="38" creationId="{1AE29D44-19B6-BF1D-1DFA-007820527936}"/>
          </ac:spMkLst>
        </pc:spChg>
        <pc:picChg chg="mod">
          <ac:chgData name="Yin, Ruokai" userId="8573e1e1-10f4-4a6a-aec0-a3d3cea8e62f" providerId="ADAL" clId="{D2287E3F-E1D2-904B-A287-6B0C6B8EECCB}" dt="2024-01-15T20:19:08.195" v="475" actId="1076"/>
          <ac:picMkLst>
            <pc:docMk/>
            <pc:sldMk cId="14004523" sldId="1478"/>
            <ac:picMk id="4" creationId="{B4DCE92A-692D-4CEB-1628-C108391B8757}"/>
          </ac:picMkLst>
        </pc:picChg>
        <pc:picChg chg="del mod">
          <ac:chgData name="Yin, Ruokai" userId="8573e1e1-10f4-4a6a-aec0-a3d3cea8e62f" providerId="ADAL" clId="{D2287E3F-E1D2-904B-A287-6B0C6B8EECCB}" dt="2024-01-15T20:18:33.144" v="466" actId="478"/>
          <ac:picMkLst>
            <pc:docMk/>
            <pc:sldMk cId="14004523" sldId="1478"/>
            <ac:picMk id="6" creationId="{C67260BF-3FA7-4E5E-2CF2-6FE085733B07}"/>
          </ac:picMkLst>
        </pc:picChg>
        <pc:picChg chg="del mod">
          <ac:chgData name="Yin, Ruokai" userId="8573e1e1-10f4-4a6a-aec0-a3d3cea8e62f" providerId="ADAL" clId="{D2287E3F-E1D2-904B-A287-6B0C6B8EECCB}" dt="2024-01-15T20:18:52.492" v="470" actId="478"/>
          <ac:picMkLst>
            <pc:docMk/>
            <pc:sldMk cId="14004523" sldId="1478"/>
            <ac:picMk id="8" creationId="{908D7C1E-7E1A-6AD1-8367-671FE39FF59F}"/>
          </ac:picMkLst>
        </pc:picChg>
        <pc:cxnChg chg="add del mod">
          <ac:chgData name="Yin, Ruokai" userId="8573e1e1-10f4-4a6a-aec0-a3d3cea8e62f" providerId="ADAL" clId="{D2287E3F-E1D2-904B-A287-6B0C6B8EECCB}" dt="2024-01-15T20:20:43.509" v="496" actId="478"/>
          <ac:cxnSpMkLst>
            <pc:docMk/>
            <pc:sldMk cId="14004523" sldId="1478"/>
            <ac:cxnSpMk id="32" creationId="{3B69D7F5-2EA7-B6EB-2BF4-70A11BF1A2D3}"/>
          </ac:cxnSpMkLst>
        </pc:cxnChg>
        <pc:cxnChg chg="add del mod">
          <ac:chgData name="Yin, Ruokai" userId="8573e1e1-10f4-4a6a-aec0-a3d3cea8e62f" providerId="ADAL" clId="{D2287E3F-E1D2-904B-A287-6B0C6B8EECCB}" dt="2024-01-15T20:20:43.509" v="496" actId="478"/>
          <ac:cxnSpMkLst>
            <pc:docMk/>
            <pc:sldMk cId="14004523" sldId="1478"/>
            <ac:cxnSpMk id="33" creationId="{CD2C5C29-366E-D2B3-576D-178DF03B03C2}"/>
          </ac:cxnSpMkLst>
        </pc:cxnChg>
        <pc:cxnChg chg="add del mod">
          <ac:chgData name="Yin, Ruokai" userId="8573e1e1-10f4-4a6a-aec0-a3d3cea8e62f" providerId="ADAL" clId="{D2287E3F-E1D2-904B-A287-6B0C6B8EECCB}" dt="2024-01-15T20:20:43.509" v="496" actId="478"/>
          <ac:cxnSpMkLst>
            <pc:docMk/>
            <pc:sldMk cId="14004523" sldId="1478"/>
            <ac:cxnSpMk id="34" creationId="{1AD13A1C-EA90-0803-7C27-C1E80906DDF9}"/>
          </ac:cxnSpMkLst>
        </pc:cxnChg>
      </pc:sldChg>
      <pc:sldChg chg="add del setBg">
        <pc:chgData name="Yin, Ruokai" userId="8573e1e1-10f4-4a6a-aec0-a3d3cea8e62f" providerId="ADAL" clId="{D2287E3F-E1D2-904B-A287-6B0C6B8EECCB}" dt="2024-01-15T20:16:07.918" v="444" actId="2696"/>
        <pc:sldMkLst>
          <pc:docMk/>
          <pc:sldMk cId="1707986090" sldId="1479"/>
        </pc:sldMkLst>
      </pc:sldChg>
      <pc:sldChg chg="add del">
        <pc:chgData name="Yin, Ruokai" userId="8573e1e1-10f4-4a6a-aec0-a3d3cea8e62f" providerId="ADAL" clId="{D2287E3F-E1D2-904B-A287-6B0C6B8EECCB}" dt="2024-01-15T20:21:25.931" v="505" actId="2696"/>
        <pc:sldMkLst>
          <pc:docMk/>
          <pc:sldMk cId="1812574895" sldId="1479"/>
        </pc:sldMkLst>
      </pc:sldChg>
      <pc:sldChg chg="add del setBg">
        <pc:chgData name="Yin, Ruokai" userId="8573e1e1-10f4-4a6a-aec0-a3d3cea8e62f" providerId="ADAL" clId="{D2287E3F-E1D2-904B-A287-6B0C6B8EECCB}" dt="2024-01-15T20:21:21.045" v="503"/>
        <pc:sldMkLst>
          <pc:docMk/>
          <pc:sldMk cId="467359524" sldId="1480"/>
        </pc:sldMkLst>
      </pc:sldChg>
      <pc:sldChg chg="addSp delSp modSp add mod setBg modAnim modNotesTx">
        <pc:chgData name="Yin, Ruokai" userId="8573e1e1-10f4-4a6a-aec0-a3d3cea8e62f" providerId="ADAL" clId="{D2287E3F-E1D2-904B-A287-6B0C6B8EECCB}" dt="2024-01-23T07:47:45.082" v="21045"/>
        <pc:sldMkLst>
          <pc:docMk/>
          <pc:sldMk cId="3540490328" sldId="1480"/>
        </pc:sldMkLst>
        <pc:spChg chg="mod">
          <ac:chgData name="Yin, Ruokai" userId="8573e1e1-10f4-4a6a-aec0-a3d3cea8e62f" providerId="ADAL" clId="{D2287E3F-E1D2-904B-A287-6B0C6B8EECCB}" dt="2024-01-15T20:21:37.715" v="506"/>
          <ac:spMkLst>
            <pc:docMk/>
            <pc:sldMk cId="3540490328" sldId="1480"/>
            <ac:spMk id="8" creationId="{C9354865-EC17-EAAA-FA16-E62DAF8F5177}"/>
          </ac:spMkLst>
        </pc:spChg>
        <pc:spChg chg="mod">
          <ac:chgData name="Yin, Ruokai" userId="8573e1e1-10f4-4a6a-aec0-a3d3cea8e62f" providerId="ADAL" clId="{D2287E3F-E1D2-904B-A287-6B0C6B8EECCB}" dt="2024-01-15T20:24:40.381" v="578" actId="255"/>
          <ac:spMkLst>
            <pc:docMk/>
            <pc:sldMk cId="3540490328" sldId="1480"/>
            <ac:spMk id="12" creationId="{F59C2888-725B-006B-3E03-7DA822E9E42B}"/>
          </ac:spMkLst>
        </pc:spChg>
        <pc:spChg chg="mod">
          <ac:chgData name="Yin, Ruokai" userId="8573e1e1-10f4-4a6a-aec0-a3d3cea8e62f" providerId="ADAL" clId="{D2287E3F-E1D2-904B-A287-6B0C6B8EECCB}" dt="2024-01-15T20:24:30.515" v="577" actId="1076"/>
          <ac:spMkLst>
            <pc:docMk/>
            <pc:sldMk cId="3540490328" sldId="1480"/>
            <ac:spMk id="15" creationId="{EB18F451-4C89-07CF-E209-AB27883D780A}"/>
          </ac:spMkLst>
        </pc:spChg>
        <pc:spChg chg="mod">
          <ac:chgData name="Yin, Ruokai" userId="8573e1e1-10f4-4a6a-aec0-a3d3cea8e62f" providerId="ADAL" clId="{D2287E3F-E1D2-904B-A287-6B0C6B8EECCB}" dt="2024-01-15T20:24:04.162" v="565" actId="404"/>
          <ac:spMkLst>
            <pc:docMk/>
            <pc:sldMk cId="3540490328" sldId="1480"/>
            <ac:spMk id="19" creationId="{3E87DF6F-E812-25AC-1D67-EA7A5BB3E1F5}"/>
          </ac:spMkLst>
        </pc:spChg>
        <pc:spChg chg="mod">
          <ac:chgData name="Yin, Ruokai" userId="8573e1e1-10f4-4a6a-aec0-a3d3cea8e62f" providerId="ADAL" clId="{D2287E3F-E1D2-904B-A287-6B0C6B8EECCB}" dt="2024-01-15T20:24:09.694" v="569" actId="404"/>
          <ac:spMkLst>
            <pc:docMk/>
            <pc:sldMk cId="3540490328" sldId="1480"/>
            <ac:spMk id="23" creationId="{A58F9D15-5566-18CA-2310-D62A5126EB86}"/>
          </ac:spMkLst>
        </pc:spChg>
        <pc:spChg chg="mod">
          <ac:chgData name="Yin, Ruokai" userId="8573e1e1-10f4-4a6a-aec0-a3d3cea8e62f" providerId="ADAL" clId="{D2287E3F-E1D2-904B-A287-6B0C6B8EECCB}" dt="2024-01-15T20:24:20.114" v="575" actId="1076"/>
          <ac:spMkLst>
            <pc:docMk/>
            <pc:sldMk cId="3540490328" sldId="1480"/>
            <ac:spMk id="26" creationId="{4C23A44E-6B84-8693-8D23-B4E99DE5DEC6}"/>
          </ac:spMkLst>
        </pc:spChg>
        <pc:spChg chg="mod">
          <ac:chgData name="Yin, Ruokai" userId="8573e1e1-10f4-4a6a-aec0-a3d3cea8e62f" providerId="ADAL" clId="{D2287E3F-E1D2-904B-A287-6B0C6B8EECCB}" dt="2024-01-15T20:24:17.521" v="574" actId="1076"/>
          <ac:spMkLst>
            <pc:docMk/>
            <pc:sldMk cId="3540490328" sldId="1480"/>
            <ac:spMk id="28" creationId="{8A039B64-CF01-D6C2-4093-0BA554F18BD4}"/>
          </ac:spMkLst>
        </pc:spChg>
        <pc:spChg chg="mod">
          <ac:chgData name="Yin, Ruokai" userId="8573e1e1-10f4-4a6a-aec0-a3d3cea8e62f" providerId="ADAL" clId="{D2287E3F-E1D2-904B-A287-6B0C6B8EECCB}" dt="2024-01-15T20:21:37.715" v="506"/>
          <ac:spMkLst>
            <pc:docMk/>
            <pc:sldMk cId="3540490328" sldId="1480"/>
            <ac:spMk id="32" creationId="{F9F92DAE-9E69-6D56-DC33-B077765EE884}"/>
          </ac:spMkLst>
        </pc:spChg>
        <pc:spChg chg="mod">
          <ac:chgData name="Yin, Ruokai" userId="8573e1e1-10f4-4a6a-aec0-a3d3cea8e62f" providerId="ADAL" clId="{D2287E3F-E1D2-904B-A287-6B0C6B8EECCB}" dt="2024-01-15T20:21:37.715" v="506"/>
          <ac:spMkLst>
            <pc:docMk/>
            <pc:sldMk cId="3540490328" sldId="1480"/>
            <ac:spMk id="33" creationId="{B134C424-1B3E-93BE-DE34-4A075EEA94F5}"/>
          </ac:spMkLst>
        </pc:spChg>
        <pc:spChg chg="add mod">
          <ac:chgData name="Yin, Ruokai" userId="8573e1e1-10f4-4a6a-aec0-a3d3cea8e62f" providerId="ADAL" clId="{D2287E3F-E1D2-904B-A287-6B0C6B8EECCB}" dt="2024-01-15T20:23:25.546" v="556" actId="1076"/>
          <ac:spMkLst>
            <pc:docMk/>
            <pc:sldMk cId="3540490328" sldId="1480"/>
            <ac:spMk id="34" creationId="{F3D4CE0C-DA45-867A-7E01-8F32EE498588}"/>
          </ac:spMkLst>
        </pc:spChg>
        <pc:spChg chg="mod">
          <ac:chgData name="Yin, Ruokai" userId="8573e1e1-10f4-4a6a-aec0-a3d3cea8e62f" providerId="ADAL" clId="{D2287E3F-E1D2-904B-A287-6B0C6B8EECCB}" dt="2024-01-15T20:22:46.594" v="539" actId="1076"/>
          <ac:spMkLst>
            <pc:docMk/>
            <pc:sldMk cId="3540490328" sldId="1480"/>
            <ac:spMk id="35" creationId="{8964B914-6D39-6FD0-9D9C-E38C6EC1C597}"/>
          </ac:spMkLst>
        </pc:spChg>
        <pc:spChg chg="mod">
          <ac:chgData name="Yin, Ruokai" userId="8573e1e1-10f4-4a6a-aec0-a3d3cea8e62f" providerId="ADAL" clId="{D2287E3F-E1D2-904B-A287-6B0C6B8EECCB}" dt="2024-01-15T20:22:50.771" v="540" actId="1076"/>
          <ac:spMkLst>
            <pc:docMk/>
            <pc:sldMk cId="3540490328" sldId="1480"/>
            <ac:spMk id="36" creationId="{96FEDCB1-9041-932C-79DF-D9BBE4839EE1}"/>
          </ac:spMkLst>
        </pc:spChg>
        <pc:spChg chg="mod">
          <ac:chgData name="Yin, Ruokai" userId="8573e1e1-10f4-4a6a-aec0-a3d3cea8e62f" providerId="ADAL" clId="{D2287E3F-E1D2-904B-A287-6B0C6B8EECCB}" dt="2024-01-15T20:22:54.151" v="541" actId="1076"/>
          <ac:spMkLst>
            <pc:docMk/>
            <pc:sldMk cId="3540490328" sldId="1480"/>
            <ac:spMk id="37" creationId="{0E585875-7730-0A7E-EB39-F08CEC9BE802}"/>
          </ac:spMkLst>
        </pc:spChg>
        <pc:spChg chg="mod">
          <ac:chgData name="Yin, Ruokai" userId="8573e1e1-10f4-4a6a-aec0-a3d3cea8e62f" providerId="ADAL" clId="{D2287E3F-E1D2-904B-A287-6B0C6B8EECCB}" dt="2024-01-15T20:22:34.088" v="529" actId="1076"/>
          <ac:spMkLst>
            <pc:docMk/>
            <pc:sldMk cId="3540490328" sldId="1480"/>
            <ac:spMk id="38" creationId="{1AE29D44-19B6-BF1D-1DFA-007820527936}"/>
          </ac:spMkLst>
        </pc:spChg>
        <pc:spChg chg="add mod">
          <ac:chgData name="Yin, Ruokai" userId="8573e1e1-10f4-4a6a-aec0-a3d3cea8e62f" providerId="ADAL" clId="{D2287E3F-E1D2-904B-A287-6B0C6B8EECCB}" dt="2024-01-15T20:23:27.375" v="557" actId="1076"/>
          <ac:spMkLst>
            <pc:docMk/>
            <pc:sldMk cId="3540490328" sldId="1480"/>
            <ac:spMk id="39" creationId="{59D52BDC-08E1-78D7-DCC1-9B102F365A1B}"/>
          </ac:spMkLst>
        </pc:spChg>
        <pc:spChg chg="add mod">
          <ac:chgData name="Yin, Ruokai" userId="8573e1e1-10f4-4a6a-aec0-a3d3cea8e62f" providerId="ADAL" clId="{D2287E3F-E1D2-904B-A287-6B0C6B8EECCB}" dt="2024-01-15T20:23:31.456" v="558" actId="1076"/>
          <ac:spMkLst>
            <pc:docMk/>
            <pc:sldMk cId="3540490328" sldId="1480"/>
            <ac:spMk id="40" creationId="{C330ECBB-FF7E-1D04-A2F0-85581CB9F041}"/>
          </ac:spMkLst>
        </pc:spChg>
        <pc:spChg chg="add mod">
          <ac:chgData name="Yin, Ruokai" userId="8573e1e1-10f4-4a6a-aec0-a3d3cea8e62f" providerId="ADAL" clId="{D2287E3F-E1D2-904B-A287-6B0C6B8EECCB}" dt="2024-01-15T20:23:41.826" v="560" actId="1076"/>
          <ac:spMkLst>
            <pc:docMk/>
            <pc:sldMk cId="3540490328" sldId="1480"/>
            <ac:spMk id="44" creationId="{71EAB2E2-E5B1-6BD5-4B8B-AB50976D178F}"/>
          </ac:spMkLst>
        </pc:spChg>
        <pc:spChg chg="add mod">
          <ac:chgData name="Yin, Ruokai" userId="8573e1e1-10f4-4a6a-aec0-a3d3cea8e62f" providerId="ADAL" clId="{D2287E3F-E1D2-904B-A287-6B0C6B8EECCB}" dt="2024-01-15T20:23:46.388" v="561" actId="1076"/>
          <ac:spMkLst>
            <pc:docMk/>
            <pc:sldMk cId="3540490328" sldId="1480"/>
            <ac:spMk id="45" creationId="{F46B1821-0E45-A6DB-9339-AF377067F15A}"/>
          </ac:spMkLst>
        </pc:spChg>
        <pc:spChg chg="add mod">
          <ac:chgData name="Yin, Ruokai" userId="8573e1e1-10f4-4a6a-aec0-a3d3cea8e62f" providerId="ADAL" clId="{D2287E3F-E1D2-904B-A287-6B0C6B8EECCB}" dt="2024-01-15T20:23:54.293" v="562" actId="1076"/>
          <ac:spMkLst>
            <pc:docMk/>
            <pc:sldMk cId="3540490328" sldId="1480"/>
            <ac:spMk id="49" creationId="{40154BDA-D268-4DF8-7FBB-83CF2B3E133B}"/>
          </ac:spMkLst>
        </pc:spChg>
        <pc:spChg chg="add mod">
          <ac:chgData name="Yin, Ruokai" userId="8573e1e1-10f4-4a6a-aec0-a3d3cea8e62f" providerId="ADAL" clId="{D2287E3F-E1D2-904B-A287-6B0C6B8EECCB}" dt="2024-01-15T20:23:36.245" v="559" actId="1076"/>
          <ac:spMkLst>
            <pc:docMk/>
            <pc:sldMk cId="3540490328" sldId="1480"/>
            <ac:spMk id="50" creationId="{E5774432-BA87-C3EB-E8D2-9F8DECB4148E}"/>
          </ac:spMkLst>
        </pc:spChg>
        <pc:spChg chg="add del mod">
          <ac:chgData name="Yin, Ruokai" userId="8573e1e1-10f4-4a6a-aec0-a3d3cea8e62f" providerId="ADAL" clId="{D2287E3F-E1D2-904B-A287-6B0C6B8EECCB}" dt="2024-01-15T20:27:07.352" v="593"/>
          <ac:spMkLst>
            <pc:docMk/>
            <pc:sldMk cId="3540490328" sldId="1480"/>
            <ac:spMk id="51" creationId="{4360FEA2-331B-5CBB-8FAE-220A035AB282}"/>
          </ac:spMkLst>
        </pc:spChg>
        <pc:spChg chg="add mod">
          <ac:chgData name="Yin, Ruokai" userId="8573e1e1-10f4-4a6a-aec0-a3d3cea8e62f" providerId="ADAL" clId="{D2287E3F-E1D2-904B-A287-6B0C6B8EECCB}" dt="2024-01-19T16:20:18.930" v="14252"/>
          <ac:spMkLst>
            <pc:docMk/>
            <pc:sldMk cId="3540490328" sldId="1480"/>
            <ac:spMk id="51" creationId="{F0FFA6D3-6F90-DDBF-F09E-479C5059D9A2}"/>
          </ac:spMkLst>
        </pc:spChg>
        <pc:spChg chg="add mod">
          <ac:chgData name="Yin, Ruokai" userId="8573e1e1-10f4-4a6a-aec0-a3d3cea8e62f" providerId="ADAL" clId="{D2287E3F-E1D2-904B-A287-6B0C6B8EECCB}" dt="2024-01-15T20:27:40.492" v="603" actId="692"/>
          <ac:spMkLst>
            <pc:docMk/>
            <pc:sldMk cId="3540490328" sldId="1480"/>
            <ac:spMk id="52" creationId="{396BDB63-FAB4-8E7F-25BA-653350CFC528}"/>
          </ac:spMkLst>
        </pc:spChg>
        <pc:spChg chg="add mod">
          <ac:chgData name="Yin, Ruokai" userId="8573e1e1-10f4-4a6a-aec0-a3d3cea8e62f" providerId="ADAL" clId="{D2287E3F-E1D2-904B-A287-6B0C6B8EECCB}" dt="2024-01-23T07:47:45.082" v="21045"/>
          <ac:spMkLst>
            <pc:docMk/>
            <pc:sldMk cId="3540490328" sldId="1480"/>
            <ac:spMk id="53" creationId="{CCA052BF-85D5-D6A5-CAB9-73AC0E1D67AE}"/>
          </ac:spMkLst>
        </pc:spChg>
        <pc:grpChg chg="add mod">
          <ac:chgData name="Yin, Ruokai" userId="8573e1e1-10f4-4a6a-aec0-a3d3cea8e62f" providerId="ADAL" clId="{D2287E3F-E1D2-904B-A287-6B0C6B8EECCB}" dt="2024-01-15T20:21:43.222" v="507" actId="1076"/>
          <ac:grpSpMkLst>
            <pc:docMk/>
            <pc:sldMk cId="3540490328" sldId="1480"/>
            <ac:grpSpMk id="6" creationId="{7C31BD6C-2D29-B569-9A1F-CC6FBE2875F6}"/>
          </ac:grpSpMkLst>
        </pc:grpChg>
        <pc:cxnChg chg="mod">
          <ac:chgData name="Yin, Ruokai" userId="8573e1e1-10f4-4a6a-aec0-a3d3cea8e62f" providerId="ADAL" clId="{D2287E3F-E1D2-904B-A287-6B0C6B8EECCB}" dt="2024-01-15T20:24:48.106" v="579" actId="1076"/>
          <ac:cxnSpMkLst>
            <pc:docMk/>
            <pc:sldMk cId="3540490328" sldId="1480"/>
            <ac:cxnSpMk id="27" creationId="{493BEB69-4155-FF9C-B961-D6CB5B5EBE40}"/>
          </ac:cxnSpMkLst>
        </pc:cxnChg>
        <pc:cxnChg chg="add mod">
          <ac:chgData name="Yin, Ruokai" userId="8573e1e1-10f4-4a6a-aec0-a3d3cea8e62f" providerId="ADAL" clId="{D2287E3F-E1D2-904B-A287-6B0C6B8EECCB}" dt="2024-01-15T20:21:43.222" v="507" actId="1076"/>
          <ac:cxnSpMkLst>
            <pc:docMk/>
            <pc:sldMk cId="3540490328" sldId="1480"/>
            <ac:cxnSpMk id="41" creationId="{551B7D8A-7A79-7E05-3F14-5F165988A2B4}"/>
          </ac:cxnSpMkLst>
        </pc:cxnChg>
        <pc:cxnChg chg="add mod">
          <ac:chgData name="Yin, Ruokai" userId="8573e1e1-10f4-4a6a-aec0-a3d3cea8e62f" providerId="ADAL" clId="{D2287E3F-E1D2-904B-A287-6B0C6B8EECCB}" dt="2024-01-15T20:21:43.222" v="507" actId="1076"/>
          <ac:cxnSpMkLst>
            <pc:docMk/>
            <pc:sldMk cId="3540490328" sldId="1480"/>
            <ac:cxnSpMk id="42" creationId="{E7AF9F89-E7CB-3540-CE9C-997FE4F6F044}"/>
          </ac:cxnSpMkLst>
        </pc:cxnChg>
        <pc:cxnChg chg="add mod">
          <ac:chgData name="Yin, Ruokai" userId="8573e1e1-10f4-4a6a-aec0-a3d3cea8e62f" providerId="ADAL" clId="{D2287E3F-E1D2-904B-A287-6B0C6B8EECCB}" dt="2024-01-15T20:21:43.222" v="507" actId="1076"/>
          <ac:cxnSpMkLst>
            <pc:docMk/>
            <pc:sldMk cId="3540490328" sldId="1480"/>
            <ac:cxnSpMk id="43" creationId="{0C3D0BEA-DA16-6EA9-78D5-B85D9ACDFC8E}"/>
          </ac:cxnSpMkLst>
        </pc:cxnChg>
        <pc:cxnChg chg="add mod">
          <ac:chgData name="Yin, Ruokai" userId="8573e1e1-10f4-4a6a-aec0-a3d3cea8e62f" providerId="ADAL" clId="{D2287E3F-E1D2-904B-A287-6B0C6B8EECCB}" dt="2024-01-15T20:21:43.222" v="507" actId="1076"/>
          <ac:cxnSpMkLst>
            <pc:docMk/>
            <pc:sldMk cId="3540490328" sldId="1480"/>
            <ac:cxnSpMk id="46" creationId="{EAF29ED4-BE82-1EA3-923D-987381183069}"/>
          </ac:cxnSpMkLst>
        </pc:cxnChg>
        <pc:cxnChg chg="add mod">
          <ac:chgData name="Yin, Ruokai" userId="8573e1e1-10f4-4a6a-aec0-a3d3cea8e62f" providerId="ADAL" clId="{D2287E3F-E1D2-904B-A287-6B0C6B8EECCB}" dt="2024-01-15T20:21:43.222" v="507" actId="1076"/>
          <ac:cxnSpMkLst>
            <pc:docMk/>
            <pc:sldMk cId="3540490328" sldId="1480"/>
            <ac:cxnSpMk id="47" creationId="{86047479-8D5A-121F-A5C1-99B3A34D9544}"/>
          </ac:cxnSpMkLst>
        </pc:cxnChg>
        <pc:cxnChg chg="add mod">
          <ac:chgData name="Yin, Ruokai" userId="8573e1e1-10f4-4a6a-aec0-a3d3cea8e62f" providerId="ADAL" clId="{D2287E3F-E1D2-904B-A287-6B0C6B8EECCB}" dt="2024-01-15T20:21:43.222" v="507" actId="1076"/>
          <ac:cxnSpMkLst>
            <pc:docMk/>
            <pc:sldMk cId="3540490328" sldId="1480"/>
            <ac:cxnSpMk id="48" creationId="{E4304140-0DAA-9ECA-6723-9400B3E7BC20}"/>
          </ac:cxnSpMkLst>
        </pc:cxnChg>
      </pc:sldChg>
      <pc:sldChg chg="addSp delSp modSp add mod ord setBg modNotesTx">
        <pc:chgData name="Yin, Ruokai" userId="8573e1e1-10f4-4a6a-aec0-a3d3cea8e62f" providerId="ADAL" clId="{D2287E3F-E1D2-904B-A287-6B0C6B8EECCB}" dt="2024-01-23T07:47:43.287" v="21044"/>
        <pc:sldMkLst>
          <pc:docMk/>
          <pc:sldMk cId="2399657859" sldId="1481"/>
        </pc:sldMkLst>
        <pc:spChg chg="add mod">
          <ac:chgData name="Yin, Ruokai" userId="8573e1e1-10f4-4a6a-aec0-a3d3cea8e62f" providerId="ADAL" clId="{D2287E3F-E1D2-904B-A287-6B0C6B8EECCB}" dt="2024-01-19T16:20:16.056" v="14251"/>
          <ac:spMkLst>
            <pc:docMk/>
            <pc:sldMk cId="2399657859" sldId="1481"/>
            <ac:spMk id="6" creationId="{F51BBCE6-0E79-FA28-7199-C196F9661189}"/>
          </ac:spMkLst>
        </pc:spChg>
        <pc:spChg chg="add mod">
          <ac:chgData name="Yin, Ruokai" userId="8573e1e1-10f4-4a6a-aec0-a3d3cea8e62f" providerId="ADAL" clId="{D2287E3F-E1D2-904B-A287-6B0C6B8EECCB}" dt="2024-01-23T07:47:43.287" v="21044"/>
          <ac:spMkLst>
            <pc:docMk/>
            <pc:sldMk cId="2399657859" sldId="1481"/>
            <ac:spMk id="8" creationId="{BA4924DC-3E1F-903A-854B-E71F6BB3F770}"/>
          </ac:spMkLst>
        </pc:spChg>
        <pc:spChg chg="del">
          <ac:chgData name="Yin, Ruokai" userId="8573e1e1-10f4-4a6a-aec0-a3d3cea8e62f" providerId="ADAL" clId="{D2287E3F-E1D2-904B-A287-6B0C6B8EECCB}" dt="2024-01-15T20:25:04.105" v="582" actId="478"/>
          <ac:spMkLst>
            <pc:docMk/>
            <pc:sldMk cId="2399657859" sldId="1481"/>
            <ac:spMk id="34" creationId="{F3D4CE0C-DA45-867A-7E01-8F32EE498588}"/>
          </ac:spMkLst>
        </pc:spChg>
        <pc:spChg chg="del">
          <ac:chgData name="Yin, Ruokai" userId="8573e1e1-10f4-4a6a-aec0-a3d3cea8e62f" providerId="ADAL" clId="{D2287E3F-E1D2-904B-A287-6B0C6B8EECCB}" dt="2024-01-15T20:25:04.105" v="582" actId="478"/>
          <ac:spMkLst>
            <pc:docMk/>
            <pc:sldMk cId="2399657859" sldId="1481"/>
            <ac:spMk id="39" creationId="{59D52BDC-08E1-78D7-DCC1-9B102F365A1B}"/>
          </ac:spMkLst>
        </pc:spChg>
        <pc:spChg chg="del">
          <ac:chgData name="Yin, Ruokai" userId="8573e1e1-10f4-4a6a-aec0-a3d3cea8e62f" providerId="ADAL" clId="{D2287E3F-E1D2-904B-A287-6B0C6B8EECCB}" dt="2024-01-15T20:25:04.105" v="582" actId="478"/>
          <ac:spMkLst>
            <pc:docMk/>
            <pc:sldMk cId="2399657859" sldId="1481"/>
            <ac:spMk id="40" creationId="{C330ECBB-FF7E-1D04-A2F0-85581CB9F041}"/>
          </ac:spMkLst>
        </pc:spChg>
        <pc:spChg chg="del">
          <ac:chgData name="Yin, Ruokai" userId="8573e1e1-10f4-4a6a-aec0-a3d3cea8e62f" providerId="ADAL" clId="{D2287E3F-E1D2-904B-A287-6B0C6B8EECCB}" dt="2024-01-15T20:25:04.105" v="582" actId="478"/>
          <ac:spMkLst>
            <pc:docMk/>
            <pc:sldMk cId="2399657859" sldId="1481"/>
            <ac:spMk id="44" creationId="{71EAB2E2-E5B1-6BD5-4B8B-AB50976D178F}"/>
          </ac:spMkLst>
        </pc:spChg>
        <pc:spChg chg="del">
          <ac:chgData name="Yin, Ruokai" userId="8573e1e1-10f4-4a6a-aec0-a3d3cea8e62f" providerId="ADAL" clId="{D2287E3F-E1D2-904B-A287-6B0C6B8EECCB}" dt="2024-01-15T20:25:04.105" v="582" actId="478"/>
          <ac:spMkLst>
            <pc:docMk/>
            <pc:sldMk cId="2399657859" sldId="1481"/>
            <ac:spMk id="45" creationId="{F46B1821-0E45-A6DB-9339-AF377067F15A}"/>
          </ac:spMkLst>
        </pc:spChg>
        <pc:spChg chg="del">
          <ac:chgData name="Yin, Ruokai" userId="8573e1e1-10f4-4a6a-aec0-a3d3cea8e62f" providerId="ADAL" clId="{D2287E3F-E1D2-904B-A287-6B0C6B8EECCB}" dt="2024-01-15T20:25:04.105" v="582" actId="478"/>
          <ac:spMkLst>
            <pc:docMk/>
            <pc:sldMk cId="2399657859" sldId="1481"/>
            <ac:spMk id="49" creationId="{40154BDA-D268-4DF8-7FBB-83CF2B3E133B}"/>
          </ac:spMkLst>
        </pc:spChg>
        <pc:spChg chg="del">
          <ac:chgData name="Yin, Ruokai" userId="8573e1e1-10f4-4a6a-aec0-a3d3cea8e62f" providerId="ADAL" clId="{D2287E3F-E1D2-904B-A287-6B0C6B8EECCB}" dt="2024-01-15T20:25:04.105" v="582" actId="478"/>
          <ac:spMkLst>
            <pc:docMk/>
            <pc:sldMk cId="2399657859" sldId="1481"/>
            <ac:spMk id="50" creationId="{E5774432-BA87-C3EB-E8D2-9F8DECB4148E}"/>
          </ac:spMkLst>
        </pc:spChg>
        <pc:grpChg chg="del">
          <ac:chgData name="Yin, Ruokai" userId="8573e1e1-10f4-4a6a-aec0-a3d3cea8e62f" providerId="ADAL" clId="{D2287E3F-E1D2-904B-A287-6B0C6B8EECCB}" dt="2024-01-15T20:25:04.105" v="582" actId="478"/>
          <ac:grpSpMkLst>
            <pc:docMk/>
            <pc:sldMk cId="2399657859" sldId="1481"/>
            <ac:grpSpMk id="6" creationId="{7C31BD6C-2D29-B569-9A1F-CC6FBE2875F6}"/>
          </ac:grpSpMkLst>
        </pc:grpChg>
        <pc:cxnChg chg="del">
          <ac:chgData name="Yin, Ruokai" userId="8573e1e1-10f4-4a6a-aec0-a3d3cea8e62f" providerId="ADAL" clId="{D2287E3F-E1D2-904B-A287-6B0C6B8EECCB}" dt="2024-01-15T20:25:04.105" v="582" actId="478"/>
          <ac:cxnSpMkLst>
            <pc:docMk/>
            <pc:sldMk cId="2399657859" sldId="1481"/>
            <ac:cxnSpMk id="41" creationId="{551B7D8A-7A79-7E05-3F14-5F165988A2B4}"/>
          </ac:cxnSpMkLst>
        </pc:cxnChg>
        <pc:cxnChg chg="del">
          <ac:chgData name="Yin, Ruokai" userId="8573e1e1-10f4-4a6a-aec0-a3d3cea8e62f" providerId="ADAL" clId="{D2287E3F-E1D2-904B-A287-6B0C6B8EECCB}" dt="2024-01-15T20:25:04.105" v="582" actId="478"/>
          <ac:cxnSpMkLst>
            <pc:docMk/>
            <pc:sldMk cId="2399657859" sldId="1481"/>
            <ac:cxnSpMk id="42" creationId="{E7AF9F89-E7CB-3540-CE9C-997FE4F6F044}"/>
          </ac:cxnSpMkLst>
        </pc:cxnChg>
        <pc:cxnChg chg="del">
          <ac:chgData name="Yin, Ruokai" userId="8573e1e1-10f4-4a6a-aec0-a3d3cea8e62f" providerId="ADAL" clId="{D2287E3F-E1D2-904B-A287-6B0C6B8EECCB}" dt="2024-01-15T20:25:04.105" v="582" actId="478"/>
          <ac:cxnSpMkLst>
            <pc:docMk/>
            <pc:sldMk cId="2399657859" sldId="1481"/>
            <ac:cxnSpMk id="43" creationId="{0C3D0BEA-DA16-6EA9-78D5-B85D9ACDFC8E}"/>
          </ac:cxnSpMkLst>
        </pc:cxnChg>
        <pc:cxnChg chg="del">
          <ac:chgData name="Yin, Ruokai" userId="8573e1e1-10f4-4a6a-aec0-a3d3cea8e62f" providerId="ADAL" clId="{D2287E3F-E1D2-904B-A287-6B0C6B8EECCB}" dt="2024-01-15T20:25:04.105" v="582" actId="478"/>
          <ac:cxnSpMkLst>
            <pc:docMk/>
            <pc:sldMk cId="2399657859" sldId="1481"/>
            <ac:cxnSpMk id="46" creationId="{EAF29ED4-BE82-1EA3-923D-987381183069}"/>
          </ac:cxnSpMkLst>
        </pc:cxnChg>
        <pc:cxnChg chg="del">
          <ac:chgData name="Yin, Ruokai" userId="8573e1e1-10f4-4a6a-aec0-a3d3cea8e62f" providerId="ADAL" clId="{D2287E3F-E1D2-904B-A287-6B0C6B8EECCB}" dt="2024-01-15T20:25:04.105" v="582" actId="478"/>
          <ac:cxnSpMkLst>
            <pc:docMk/>
            <pc:sldMk cId="2399657859" sldId="1481"/>
            <ac:cxnSpMk id="47" creationId="{86047479-8D5A-121F-A5C1-99B3A34D9544}"/>
          </ac:cxnSpMkLst>
        </pc:cxnChg>
        <pc:cxnChg chg="del">
          <ac:chgData name="Yin, Ruokai" userId="8573e1e1-10f4-4a6a-aec0-a3d3cea8e62f" providerId="ADAL" clId="{D2287E3F-E1D2-904B-A287-6B0C6B8EECCB}" dt="2024-01-15T20:25:04.105" v="582" actId="478"/>
          <ac:cxnSpMkLst>
            <pc:docMk/>
            <pc:sldMk cId="2399657859" sldId="1481"/>
            <ac:cxnSpMk id="48" creationId="{E4304140-0DAA-9ECA-6723-9400B3E7BC20}"/>
          </ac:cxnSpMkLst>
        </pc:cxnChg>
      </pc:sldChg>
      <pc:sldChg chg="addSp delSp modSp add mod ord setBg modNotesTx">
        <pc:chgData name="Yin, Ruokai" userId="8573e1e1-10f4-4a6a-aec0-a3d3cea8e62f" providerId="ADAL" clId="{D2287E3F-E1D2-904B-A287-6B0C6B8EECCB}" dt="2024-01-23T07:47:40.202" v="21042"/>
        <pc:sldMkLst>
          <pc:docMk/>
          <pc:sldMk cId="2298844299" sldId="1482"/>
        </pc:sldMkLst>
        <pc:spChg chg="add mod">
          <ac:chgData name="Yin, Ruokai" userId="8573e1e1-10f4-4a6a-aec0-a3d3cea8e62f" providerId="ADAL" clId="{D2287E3F-E1D2-904B-A287-6B0C6B8EECCB}" dt="2024-01-23T07:47:40.202" v="21042"/>
          <ac:spMkLst>
            <pc:docMk/>
            <pc:sldMk cId="2298844299" sldId="1482"/>
            <ac:spMk id="6" creationId="{A0EE8107-EFAC-DFDC-E553-BF50F06907F2}"/>
          </ac:spMkLst>
        </pc:spChg>
        <pc:spChg chg="del">
          <ac:chgData name="Yin, Ruokai" userId="8573e1e1-10f4-4a6a-aec0-a3d3cea8e62f" providerId="ADAL" clId="{D2287E3F-E1D2-904B-A287-6B0C6B8EECCB}" dt="2024-01-15T20:25:37.705" v="589" actId="478"/>
          <ac:spMkLst>
            <pc:docMk/>
            <pc:sldMk cId="2298844299" sldId="1482"/>
            <ac:spMk id="15" creationId="{EB18F451-4C89-07CF-E209-AB27883D780A}"/>
          </ac:spMkLst>
        </pc:spChg>
        <pc:spChg chg="del">
          <ac:chgData name="Yin, Ruokai" userId="8573e1e1-10f4-4a6a-aec0-a3d3cea8e62f" providerId="ADAL" clId="{D2287E3F-E1D2-904B-A287-6B0C6B8EECCB}" dt="2024-01-15T20:25:37.705" v="589" actId="478"/>
          <ac:spMkLst>
            <pc:docMk/>
            <pc:sldMk cId="2298844299" sldId="1482"/>
            <ac:spMk id="26" creationId="{4C23A44E-6B84-8693-8D23-B4E99DE5DEC6}"/>
          </ac:spMkLst>
        </pc:spChg>
        <pc:spChg chg="del">
          <ac:chgData name="Yin, Ruokai" userId="8573e1e1-10f4-4a6a-aec0-a3d3cea8e62f" providerId="ADAL" clId="{D2287E3F-E1D2-904B-A287-6B0C6B8EECCB}" dt="2024-01-15T20:25:37.705" v="589" actId="478"/>
          <ac:spMkLst>
            <pc:docMk/>
            <pc:sldMk cId="2298844299" sldId="1482"/>
            <ac:spMk id="28" creationId="{8A039B64-CF01-D6C2-4093-0BA554F18BD4}"/>
          </ac:spMkLst>
        </pc:spChg>
        <pc:spChg chg="del">
          <ac:chgData name="Yin, Ruokai" userId="8573e1e1-10f4-4a6a-aec0-a3d3cea8e62f" providerId="ADAL" clId="{D2287E3F-E1D2-904B-A287-6B0C6B8EECCB}" dt="2024-01-15T20:25:15.490" v="585" actId="478"/>
          <ac:spMkLst>
            <pc:docMk/>
            <pc:sldMk cId="2298844299" sldId="1482"/>
            <ac:spMk id="29" creationId="{225E6442-347C-9491-044B-E509BBD80B7E}"/>
          </ac:spMkLst>
        </pc:spChg>
        <pc:spChg chg="del">
          <ac:chgData name="Yin, Ruokai" userId="8573e1e1-10f4-4a6a-aec0-a3d3cea8e62f" providerId="ADAL" clId="{D2287E3F-E1D2-904B-A287-6B0C6B8EECCB}" dt="2024-01-15T20:25:15.490" v="585" actId="478"/>
          <ac:spMkLst>
            <pc:docMk/>
            <pc:sldMk cId="2298844299" sldId="1482"/>
            <ac:spMk id="30" creationId="{C35BC47D-5D64-63DB-3CD5-533370E0164F}"/>
          </ac:spMkLst>
        </pc:spChg>
        <pc:spChg chg="del">
          <ac:chgData name="Yin, Ruokai" userId="8573e1e1-10f4-4a6a-aec0-a3d3cea8e62f" providerId="ADAL" clId="{D2287E3F-E1D2-904B-A287-6B0C6B8EECCB}" dt="2024-01-15T20:25:15.490" v="585" actId="478"/>
          <ac:spMkLst>
            <pc:docMk/>
            <pc:sldMk cId="2298844299" sldId="1482"/>
            <ac:spMk id="31" creationId="{B980CA46-647F-41BE-9BFA-44839B05EB7A}"/>
          </ac:spMkLst>
        </pc:spChg>
        <pc:spChg chg="del">
          <ac:chgData name="Yin, Ruokai" userId="8573e1e1-10f4-4a6a-aec0-a3d3cea8e62f" providerId="ADAL" clId="{D2287E3F-E1D2-904B-A287-6B0C6B8EECCB}" dt="2024-01-15T20:25:15.490" v="585" actId="478"/>
          <ac:spMkLst>
            <pc:docMk/>
            <pc:sldMk cId="2298844299" sldId="1482"/>
            <ac:spMk id="35" creationId="{8964B914-6D39-6FD0-9D9C-E38C6EC1C597}"/>
          </ac:spMkLst>
        </pc:spChg>
        <pc:spChg chg="del">
          <ac:chgData name="Yin, Ruokai" userId="8573e1e1-10f4-4a6a-aec0-a3d3cea8e62f" providerId="ADAL" clId="{D2287E3F-E1D2-904B-A287-6B0C6B8EECCB}" dt="2024-01-15T20:25:15.490" v="585" actId="478"/>
          <ac:spMkLst>
            <pc:docMk/>
            <pc:sldMk cId="2298844299" sldId="1482"/>
            <ac:spMk id="36" creationId="{96FEDCB1-9041-932C-79DF-D9BBE4839EE1}"/>
          </ac:spMkLst>
        </pc:spChg>
        <pc:spChg chg="del">
          <ac:chgData name="Yin, Ruokai" userId="8573e1e1-10f4-4a6a-aec0-a3d3cea8e62f" providerId="ADAL" clId="{D2287E3F-E1D2-904B-A287-6B0C6B8EECCB}" dt="2024-01-15T20:25:15.490" v="585" actId="478"/>
          <ac:spMkLst>
            <pc:docMk/>
            <pc:sldMk cId="2298844299" sldId="1482"/>
            <ac:spMk id="37" creationId="{0E585875-7730-0A7E-EB39-F08CEC9BE802}"/>
          </ac:spMkLst>
        </pc:spChg>
        <pc:spChg chg="del">
          <ac:chgData name="Yin, Ruokai" userId="8573e1e1-10f4-4a6a-aec0-a3d3cea8e62f" providerId="ADAL" clId="{D2287E3F-E1D2-904B-A287-6B0C6B8EECCB}" dt="2024-01-15T20:25:15.490" v="585" actId="478"/>
          <ac:spMkLst>
            <pc:docMk/>
            <pc:sldMk cId="2298844299" sldId="1482"/>
            <ac:spMk id="38" creationId="{1AE29D44-19B6-BF1D-1DFA-007820527936}"/>
          </ac:spMkLst>
        </pc:spChg>
        <pc:grpChg chg="del">
          <ac:chgData name="Yin, Ruokai" userId="8573e1e1-10f4-4a6a-aec0-a3d3cea8e62f" providerId="ADAL" clId="{D2287E3F-E1D2-904B-A287-6B0C6B8EECCB}" dt="2024-01-15T20:25:37.705" v="589" actId="478"/>
          <ac:grpSpMkLst>
            <pc:docMk/>
            <pc:sldMk cId="2298844299" sldId="1482"/>
            <ac:grpSpMk id="9" creationId="{03F4DEDF-9DAB-5717-9F54-80229BA291D9}"/>
          </ac:grpSpMkLst>
        </pc:grpChg>
        <pc:grpChg chg="del">
          <ac:chgData name="Yin, Ruokai" userId="8573e1e1-10f4-4a6a-aec0-a3d3cea8e62f" providerId="ADAL" clId="{D2287E3F-E1D2-904B-A287-6B0C6B8EECCB}" dt="2024-01-15T20:25:37.705" v="589" actId="478"/>
          <ac:grpSpMkLst>
            <pc:docMk/>
            <pc:sldMk cId="2298844299" sldId="1482"/>
            <ac:grpSpMk id="16" creationId="{FC2892C6-5F7F-1758-886A-CFFE4FE4F501}"/>
          </ac:grpSpMkLst>
        </pc:grpChg>
        <pc:grpChg chg="del">
          <ac:chgData name="Yin, Ruokai" userId="8573e1e1-10f4-4a6a-aec0-a3d3cea8e62f" providerId="ADAL" clId="{D2287E3F-E1D2-904B-A287-6B0C6B8EECCB}" dt="2024-01-15T20:25:37.705" v="589" actId="478"/>
          <ac:grpSpMkLst>
            <pc:docMk/>
            <pc:sldMk cId="2298844299" sldId="1482"/>
            <ac:grpSpMk id="20" creationId="{26FDB289-5554-75C5-3E75-7322C679782F}"/>
          </ac:grpSpMkLst>
        </pc:grpChg>
        <pc:cxnChg chg="del">
          <ac:chgData name="Yin, Ruokai" userId="8573e1e1-10f4-4a6a-aec0-a3d3cea8e62f" providerId="ADAL" clId="{D2287E3F-E1D2-904B-A287-6B0C6B8EECCB}" dt="2024-01-15T20:25:37.705" v="589" actId="478"/>
          <ac:cxnSpMkLst>
            <pc:docMk/>
            <pc:sldMk cId="2298844299" sldId="1482"/>
            <ac:cxnSpMk id="13" creationId="{8E1E2A04-EC6F-20A4-C5FE-55DEA50CC0A8}"/>
          </ac:cxnSpMkLst>
        </pc:cxnChg>
        <pc:cxnChg chg="del">
          <ac:chgData name="Yin, Ruokai" userId="8573e1e1-10f4-4a6a-aec0-a3d3cea8e62f" providerId="ADAL" clId="{D2287E3F-E1D2-904B-A287-6B0C6B8EECCB}" dt="2024-01-15T20:25:37.705" v="589" actId="478"/>
          <ac:cxnSpMkLst>
            <pc:docMk/>
            <pc:sldMk cId="2298844299" sldId="1482"/>
            <ac:cxnSpMk id="14" creationId="{E22E61E7-7B2E-EBDC-9522-AA67E5AB769C}"/>
          </ac:cxnSpMkLst>
        </pc:cxnChg>
        <pc:cxnChg chg="del">
          <ac:chgData name="Yin, Ruokai" userId="8573e1e1-10f4-4a6a-aec0-a3d3cea8e62f" providerId="ADAL" clId="{D2287E3F-E1D2-904B-A287-6B0C6B8EECCB}" dt="2024-01-15T20:25:37.705" v="589" actId="478"/>
          <ac:cxnSpMkLst>
            <pc:docMk/>
            <pc:sldMk cId="2298844299" sldId="1482"/>
            <ac:cxnSpMk id="24" creationId="{56336AFB-9974-5771-47FD-EC6267C1EC6C}"/>
          </ac:cxnSpMkLst>
        </pc:cxnChg>
        <pc:cxnChg chg="del">
          <ac:chgData name="Yin, Ruokai" userId="8573e1e1-10f4-4a6a-aec0-a3d3cea8e62f" providerId="ADAL" clId="{D2287E3F-E1D2-904B-A287-6B0C6B8EECCB}" dt="2024-01-15T20:25:37.705" v="589" actId="478"/>
          <ac:cxnSpMkLst>
            <pc:docMk/>
            <pc:sldMk cId="2298844299" sldId="1482"/>
            <ac:cxnSpMk id="25" creationId="{46E6572B-2CB7-5435-7830-3ADAADDC2415}"/>
          </ac:cxnSpMkLst>
        </pc:cxnChg>
        <pc:cxnChg chg="del">
          <ac:chgData name="Yin, Ruokai" userId="8573e1e1-10f4-4a6a-aec0-a3d3cea8e62f" providerId="ADAL" clId="{D2287E3F-E1D2-904B-A287-6B0C6B8EECCB}" dt="2024-01-15T20:25:37.705" v="589" actId="478"/>
          <ac:cxnSpMkLst>
            <pc:docMk/>
            <pc:sldMk cId="2298844299" sldId="1482"/>
            <ac:cxnSpMk id="27" creationId="{493BEB69-4155-FF9C-B961-D6CB5B5EBE40}"/>
          </ac:cxnSpMkLst>
        </pc:cxnChg>
      </pc:sldChg>
      <pc:sldChg chg="addSp delSp modSp add mod setBg modNotesTx">
        <pc:chgData name="Yin, Ruokai" userId="8573e1e1-10f4-4a6a-aec0-a3d3cea8e62f" providerId="ADAL" clId="{D2287E3F-E1D2-904B-A287-6B0C6B8EECCB}" dt="2024-01-23T07:47:41.708" v="21043"/>
        <pc:sldMkLst>
          <pc:docMk/>
          <pc:sldMk cId="4072338443" sldId="1483"/>
        </pc:sldMkLst>
        <pc:spChg chg="add mod">
          <ac:chgData name="Yin, Ruokai" userId="8573e1e1-10f4-4a6a-aec0-a3d3cea8e62f" providerId="ADAL" clId="{D2287E3F-E1D2-904B-A287-6B0C6B8EECCB}" dt="2024-01-23T07:47:41.708" v="21043"/>
          <ac:spMkLst>
            <pc:docMk/>
            <pc:sldMk cId="4072338443" sldId="1483"/>
            <ac:spMk id="6" creationId="{3AF3B7CE-69C1-A1B9-A045-47DB9B567430}"/>
          </ac:spMkLst>
        </pc:spChg>
        <pc:spChg chg="add del">
          <ac:chgData name="Yin, Ruokai" userId="8573e1e1-10f4-4a6a-aec0-a3d3cea8e62f" providerId="ADAL" clId="{D2287E3F-E1D2-904B-A287-6B0C6B8EECCB}" dt="2024-01-19T16:17:58.321" v="14197" actId="22"/>
          <ac:spMkLst>
            <pc:docMk/>
            <pc:sldMk cId="4072338443" sldId="1483"/>
            <ac:spMk id="8" creationId="{2C4319F1-5AE7-96C0-1C3E-3E04DB3E28C7}"/>
          </ac:spMkLst>
        </pc:spChg>
        <pc:spChg chg="add mod">
          <ac:chgData name="Yin, Ruokai" userId="8573e1e1-10f4-4a6a-aec0-a3d3cea8e62f" providerId="ADAL" clId="{D2287E3F-E1D2-904B-A287-6B0C6B8EECCB}" dt="2024-01-19T16:20:10.743" v="14250" actId="1076"/>
          <ac:spMkLst>
            <pc:docMk/>
            <pc:sldMk cId="4072338443" sldId="1483"/>
            <ac:spMk id="29" creationId="{E58F09C4-B422-8FEE-F082-E3D4AA115295}"/>
          </ac:spMkLst>
        </pc:spChg>
        <pc:spChg chg="add mod">
          <ac:chgData name="Yin, Ruokai" userId="8573e1e1-10f4-4a6a-aec0-a3d3cea8e62f" providerId="ADAL" clId="{D2287E3F-E1D2-904B-A287-6B0C6B8EECCB}" dt="2024-01-19T16:22:56.556" v="14312" actId="1076"/>
          <ac:spMkLst>
            <pc:docMk/>
            <pc:sldMk cId="4072338443" sldId="1483"/>
            <ac:spMk id="30" creationId="{F30992AA-DC31-61EA-D0B2-CB2C7BCAC5DC}"/>
          </ac:spMkLst>
        </pc:spChg>
        <pc:spChg chg="add mod">
          <ac:chgData name="Yin, Ruokai" userId="8573e1e1-10f4-4a6a-aec0-a3d3cea8e62f" providerId="ADAL" clId="{D2287E3F-E1D2-904B-A287-6B0C6B8EECCB}" dt="2024-01-19T16:23:34.310" v="14331" actId="1076"/>
          <ac:spMkLst>
            <pc:docMk/>
            <pc:sldMk cId="4072338443" sldId="1483"/>
            <ac:spMk id="33" creationId="{F02388AC-3D19-FABD-B179-BB11151090FF}"/>
          </ac:spMkLst>
        </pc:spChg>
        <pc:cxnChg chg="add mod">
          <ac:chgData name="Yin, Ruokai" userId="8573e1e1-10f4-4a6a-aec0-a3d3cea8e62f" providerId="ADAL" clId="{D2287E3F-E1D2-904B-A287-6B0C6B8EECCB}" dt="2024-01-19T16:23:17.900" v="14320" actId="692"/>
          <ac:cxnSpMkLst>
            <pc:docMk/>
            <pc:sldMk cId="4072338443" sldId="1483"/>
            <ac:cxnSpMk id="32" creationId="{B7B9DE22-1939-AD67-0D87-820C2D8BC7BF}"/>
          </ac:cxnSpMkLst>
        </pc:cxnChg>
      </pc:sldChg>
      <pc:sldChg chg="addSp delSp modSp add mod setBg delAnim modNotesTx">
        <pc:chgData name="Yin, Ruokai" userId="8573e1e1-10f4-4a6a-aec0-a3d3cea8e62f" providerId="ADAL" clId="{D2287E3F-E1D2-904B-A287-6B0C6B8EECCB}" dt="2024-02-06T07:08:54.187" v="21138"/>
        <pc:sldMkLst>
          <pc:docMk/>
          <pc:sldMk cId="2367177956" sldId="1484"/>
        </pc:sldMkLst>
        <pc:spChg chg="mod">
          <ac:chgData name="Yin, Ruokai" userId="8573e1e1-10f4-4a6a-aec0-a3d3cea8e62f" providerId="ADAL" clId="{D2287E3F-E1D2-904B-A287-6B0C6B8EECCB}" dt="2024-01-16T18:33:15.316" v="3581" actId="113"/>
          <ac:spMkLst>
            <pc:docMk/>
            <pc:sldMk cId="2367177956" sldId="1484"/>
            <ac:spMk id="2" creationId="{71F2FCE2-324D-ED4E-A373-19F4B21DB3B9}"/>
          </ac:spMkLst>
        </pc:spChg>
        <pc:spChg chg="add mod">
          <ac:chgData name="Yin, Ruokai" userId="8573e1e1-10f4-4a6a-aec0-a3d3cea8e62f" providerId="ADAL" clId="{D2287E3F-E1D2-904B-A287-6B0C6B8EECCB}" dt="2024-01-23T07:47:46.619" v="21046"/>
          <ac:spMkLst>
            <pc:docMk/>
            <pc:sldMk cId="2367177956" sldId="1484"/>
            <ac:spMk id="3" creationId="{AD0575E1-509A-2E83-FC9B-4F7A567702FF}"/>
          </ac:spMkLst>
        </pc:spChg>
        <pc:spChg chg="add mod">
          <ac:chgData name="Yin, Ruokai" userId="8573e1e1-10f4-4a6a-aec0-a3d3cea8e62f" providerId="ADAL" clId="{D2287E3F-E1D2-904B-A287-6B0C6B8EECCB}" dt="2024-02-06T07:08:54.187" v="21138"/>
          <ac:spMkLst>
            <pc:docMk/>
            <pc:sldMk cId="2367177956" sldId="1484"/>
            <ac:spMk id="4" creationId="{E1D1D074-1247-278A-A1B4-4C5062EBED92}"/>
          </ac:spMkLst>
        </pc:spChg>
        <pc:spChg chg="del">
          <ac:chgData name="Yin, Ruokai" userId="8573e1e1-10f4-4a6a-aec0-a3d3cea8e62f" providerId="ADAL" clId="{D2287E3F-E1D2-904B-A287-6B0C6B8EECCB}" dt="2024-01-15T20:28:48.476" v="635" actId="478"/>
          <ac:spMkLst>
            <pc:docMk/>
            <pc:sldMk cId="2367177956" sldId="1484"/>
            <ac:spMk id="15" creationId="{EB18F451-4C89-07CF-E209-AB27883D780A}"/>
          </ac:spMkLst>
        </pc:spChg>
        <pc:spChg chg="del">
          <ac:chgData name="Yin, Ruokai" userId="8573e1e1-10f4-4a6a-aec0-a3d3cea8e62f" providerId="ADAL" clId="{D2287E3F-E1D2-904B-A287-6B0C6B8EECCB}" dt="2024-01-15T20:28:48.476" v="635" actId="478"/>
          <ac:spMkLst>
            <pc:docMk/>
            <pc:sldMk cId="2367177956" sldId="1484"/>
            <ac:spMk id="26" creationId="{4C23A44E-6B84-8693-8D23-B4E99DE5DEC6}"/>
          </ac:spMkLst>
        </pc:spChg>
        <pc:spChg chg="del">
          <ac:chgData name="Yin, Ruokai" userId="8573e1e1-10f4-4a6a-aec0-a3d3cea8e62f" providerId="ADAL" clId="{D2287E3F-E1D2-904B-A287-6B0C6B8EECCB}" dt="2024-01-15T20:28:48.476" v="635" actId="478"/>
          <ac:spMkLst>
            <pc:docMk/>
            <pc:sldMk cId="2367177956" sldId="1484"/>
            <ac:spMk id="28" creationId="{8A039B64-CF01-D6C2-4093-0BA554F18BD4}"/>
          </ac:spMkLst>
        </pc:spChg>
        <pc:spChg chg="del">
          <ac:chgData name="Yin, Ruokai" userId="8573e1e1-10f4-4a6a-aec0-a3d3cea8e62f" providerId="ADAL" clId="{D2287E3F-E1D2-904B-A287-6B0C6B8EECCB}" dt="2024-01-15T20:28:48.476" v="635" actId="478"/>
          <ac:spMkLst>
            <pc:docMk/>
            <pc:sldMk cId="2367177956" sldId="1484"/>
            <ac:spMk id="29" creationId="{225E6442-347C-9491-044B-E509BBD80B7E}"/>
          </ac:spMkLst>
        </pc:spChg>
        <pc:spChg chg="del">
          <ac:chgData name="Yin, Ruokai" userId="8573e1e1-10f4-4a6a-aec0-a3d3cea8e62f" providerId="ADAL" clId="{D2287E3F-E1D2-904B-A287-6B0C6B8EECCB}" dt="2024-01-15T20:28:48.476" v="635" actId="478"/>
          <ac:spMkLst>
            <pc:docMk/>
            <pc:sldMk cId="2367177956" sldId="1484"/>
            <ac:spMk id="30" creationId="{C35BC47D-5D64-63DB-3CD5-533370E0164F}"/>
          </ac:spMkLst>
        </pc:spChg>
        <pc:spChg chg="del">
          <ac:chgData name="Yin, Ruokai" userId="8573e1e1-10f4-4a6a-aec0-a3d3cea8e62f" providerId="ADAL" clId="{D2287E3F-E1D2-904B-A287-6B0C6B8EECCB}" dt="2024-01-15T20:28:48.476" v="635" actId="478"/>
          <ac:spMkLst>
            <pc:docMk/>
            <pc:sldMk cId="2367177956" sldId="1484"/>
            <ac:spMk id="31" creationId="{B980CA46-647F-41BE-9BFA-44839B05EB7A}"/>
          </ac:spMkLst>
        </pc:spChg>
        <pc:spChg chg="del">
          <ac:chgData name="Yin, Ruokai" userId="8573e1e1-10f4-4a6a-aec0-a3d3cea8e62f" providerId="ADAL" clId="{D2287E3F-E1D2-904B-A287-6B0C6B8EECCB}" dt="2024-01-15T20:28:48.476" v="635" actId="478"/>
          <ac:spMkLst>
            <pc:docMk/>
            <pc:sldMk cId="2367177956" sldId="1484"/>
            <ac:spMk id="34" creationId="{F3D4CE0C-DA45-867A-7E01-8F32EE498588}"/>
          </ac:spMkLst>
        </pc:spChg>
        <pc:spChg chg="del">
          <ac:chgData name="Yin, Ruokai" userId="8573e1e1-10f4-4a6a-aec0-a3d3cea8e62f" providerId="ADAL" clId="{D2287E3F-E1D2-904B-A287-6B0C6B8EECCB}" dt="2024-01-15T20:28:48.476" v="635" actId="478"/>
          <ac:spMkLst>
            <pc:docMk/>
            <pc:sldMk cId="2367177956" sldId="1484"/>
            <ac:spMk id="35" creationId="{8964B914-6D39-6FD0-9D9C-E38C6EC1C597}"/>
          </ac:spMkLst>
        </pc:spChg>
        <pc:spChg chg="del">
          <ac:chgData name="Yin, Ruokai" userId="8573e1e1-10f4-4a6a-aec0-a3d3cea8e62f" providerId="ADAL" clId="{D2287E3F-E1D2-904B-A287-6B0C6B8EECCB}" dt="2024-01-15T20:28:48.476" v="635" actId="478"/>
          <ac:spMkLst>
            <pc:docMk/>
            <pc:sldMk cId="2367177956" sldId="1484"/>
            <ac:spMk id="36" creationId="{96FEDCB1-9041-932C-79DF-D9BBE4839EE1}"/>
          </ac:spMkLst>
        </pc:spChg>
        <pc:spChg chg="del">
          <ac:chgData name="Yin, Ruokai" userId="8573e1e1-10f4-4a6a-aec0-a3d3cea8e62f" providerId="ADAL" clId="{D2287E3F-E1D2-904B-A287-6B0C6B8EECCB}" dt="2024-01-15T20:28:48.476" v="635" actId="478"/>
          <ac:spMkLst>
            <pc:docMk/>
            <pc:sldMk cId="2367177956" sldId="1484"/>
            <ac:spMk id="37" creationId="{0E585875-7730-0A7E-EB39-F08CEC9BE802}"/>
          </ac:spMkLst>
        </pc:spChg>
        <pc:spChg chg="del">
          <ac:chgData name="Yin, Ruokai" userId="8573e1e1-10f4-4a6a-aec0-a3d3cea8e62f" providerId="ADAL" clId="{D2287E3F-E1D2-904B-A287-6B0C6B8EECCB}" dt="2024-01-15T20:28:48.476" v="635" actId="478"/>
          <ac:spMkLst>
            <pc:docMk/>
            <pc:sldMk cId="2367177956" sldId="1484"/>
            <ac:spMk id="38" creationId="{1AE29D44-19B6-BF1D-1DFA-007820527936}"/>
          </ac:spMkLst>
        </pc:spChg>
        <pc:spChg chg="del">
          <ac:chgData name="Yin, Ruokai" userId="8573e1e1-10f4-4a6a-aec0-a3d3cea8e62f" providerId="ADAL" clId="{D2287E3F-E1D2-904B-A287-6B0C6B8EECCB}" dt="2024-01-15T20:28:48.476" v="635" actId="478"/>
          <ac:spMkLst>
            <pc:docMk/>
            <pc:sldMk cId="2367177956" sldId="1484"/>
            <ac:spMk id="39" creationId="{59D52BDC-08E1-78D7-DCC1-9B102F365A1B}"/>
          </ac:spMkLst>
        </pc:spChg>
        <pc:spChg chg="del">
          <ac:chgData name="Yin, Ruokai" userId="8573e1e1-10f4-4a6a-aec0-a3d3cea8e62f" providerId="ADAL" clId="{D2287E3F-E1D2-904B-A287-6B0C6B8EECCB}" dt="2024-01-15T20:28:48.476" v="635" actId="478"/>
          <ac:spMkLst>
            <pc:docMk/>
            <pc:sldMk cId="2367177956" sldId="1484"/>
            <ac:spMk id="40" creationId="{C330ECBB-FF7E-1D04-A2F0-85581CB9F041}"/>
          </ac:spMkLst>
        </pc:spChg>
        <pc:spChg chg="del">
          <ac:chgData name="Yin, Ruokai" userId="8573e1e1-10f4-4a6a-aec0-a3d3cea8e62f" providerId="ADAL" clId="{D2287E3F-E1D2-904B-A287-6B0C6B8EECCB}" dt="2024-01-15T20:28:48.476" v="635" actId="478"/>
          <ac:spMkLst>
            <pc:docMk/>
            <pc:sldMk cId="2367177956" sldId="1484"/>
            <ac:spMk id="44" creationId="{71EAB2E2-E5B1-6BD5-4B8B-AB50976D178F}"/>
          </ac:spMkLst>
        </pc:spChg>
        <pc:spChg chg="del">
          <ac:chgData name="Yin, Ruokai" userId="8573e1e1-10f4-4a6a-aec0-a3d3cea8e62f" providerId="ADAL" clId="{D2287E3F-E1D2-904B-A287-6B0C6B8EECCB}" dt="2024-01-15T20:28:48.476" v="635" actId="478"/>
          <ac:spMkLst>
            <pc:docMk/>
            <pc:sldMk cId="2367177956" sldId="1484"/>
            <ac:spMk id="45" creationId="{F46B1821-0E45-A6DB-9339-AF377067F15A}"/>
          </ac:spMkLst>
        </pc:spChg>
        <pc:spChg chg="del">
          <ac:chgData name="Yin, Ruokai" userId="8573e1e1-10f4-4a6a-aec0-a3d3cea8e62f" providerId="ADAL" clId="{D2287E3F-E1D2-904B-A287-6B0C6B8EECCB}" dt="2024-01-15T20:28:48.476" v="635" actId="478"/>
          <ac:spMkLst>
            <pc:docMk/>
            <pc:sldMk cId="2367177956" sldId="1484"/>
            <ac:spMk id="49" creationId="{40154BDA-D268-4DF8-7FBB-83CF2B3E133B}"/>
          </ac:spMkLst>
        </pc:spChg>
        <pc:spChg chg="del">
          <ac:chgData name="Yin, Ruokai" userId="8573e1e1-10f4-4a6a-aec0-a3d3cea8e62f" providerId="ADAL" clId="{D2287E3F-E1D2-904B-A287-6B0C6B8EECCB}" dt="2024-01-15T20:28:48.476" v="635" actId="478"/>
          <ac:spMkLst>
            <pc:docMk/>
            <pc:sldMk cId="2367177956" sldId="1484"/>
            <ac:spMk id="50" creationId="{E5774432-BA87-C3EB-E8D2-9F8DECB4148E}"/>
          </ac:spMkLst>
        </pc:spChg>
        <pc:spChg chg="del">
          <ac:chgData name="Yin, Ruokai" userId="8573e1e1-10f4-4a6a-aec0-a3d3cea8e62f" providerId="ADAL" clId="{D2287E3F-E1D2-904B-A287-6B0C6B8EECCB}" dt="2024-01-15T20:28:48.476" v="635" actId="478"/>
          <ac:spMkLst>
            <pc:docMk/>
            <pc:sldMk cId="2367177956" sldId="1484"/>
            <ac:spMk id="52" creationId="{396BDB63-FAB4-8E7F-25BA-653350CFC528}"/>
          </ac:spMkLst>
        </pc:spChg>
        <pc:spChg chg="add mod">
          <ac:chgData name="Yin, Ruokai" userId="8573e1e1-10f4-4a6a-aec0-a3d3cea8e62f" providerId="ADAL" clId="{D2287E3F-E1D2-904B-A287-6B0C6B8EECCB}" dt="2024-01-15T22:45:31.152" v="1204" actId="114"/>
          <ac:spMkLst>
            <pc:docMk/>
            <pc:sldMk cId="2367177956" sldId="1484"/>
            <ac:spMk id="57" creationId="{F2AB616A-504D-66FE-2E37-68100B57F72D}"/>
          </ac:spMkLst>
        </pc:spChg>
        <pc:spChg chg="add mod">
          <ac:chgData name="Yin, Ruokai" userId="8573e1e1-10f4-4a6a-aec0-a3d3cea8e62f" providerId="ADAL" clId="{D2287E3F-E1D2-904B-A287-6B0C6B8EECCB}" dt="2024-01-15T22:45:33.842" v="1205" actId="114"/>
          <ac:spMkLst>
            <pc:docMk/>
            <pc:sldMk cId="2367177956" sldId="1484"/>
            <ac:spMk id="58" creationId="{45FD5E95-B7BD-810C-AA95-A64A191E8D7C}"/>
          </ac:spMkLst>
        </pc:spChg>
        <pc:spChg chg="add mod">
          <ac:chgData name="Yin, Ruokai" userId="8573e1e1-10f4-4a6a-aec0-a3d3cea8e62f" providerId="ADAL" clId="{D2287E3F-E1D2-904B-A287-6B0C6B8EECCB}" dt="2024-01-16T18:33:24.217" v="3584" actId="20577"/>
          <ac:spMkLst>
            <pc:docMk/>
            <pc:sldMk cId="2367177956" sldId="1484"/>
            <ac:spMk id="59" creationId="{A7BB767F-4498-1950-5F62-EE30B47245BB}"/>
          </ac:spMkLst>
        </pc:spChg>
        <pc:spChg chg="add del mod">
          <ac:chgData name="Yin, Ruokai" userId="8573e1e1-10f4-4a6a-aec0-a3d3cea8e62f" providerId="ADAL" clId="{D2287E3F-E1D2-904B-A287-6B0C6B8EECCB}" dt="2024-01-15T20:35:41.214" v="739" actId="478"/>
          <ac:spMkLst>
            <pc:docMk/>
            <pc:sldMk cId="2367177956" sldId="1484"/>
            <ac:spMk id="60" creationId="{98380066-5F2C-359B-0E55-B6CA34D360B0}"/>
          </ac:spMkLst>
        </pc:spChg>
        <pc:grpChg chg="del">
          <ac:chgData name="Yin, Ruokai" userId="8573e1e1-10f4-4a6a-aec0-a3d3cea8e62f" providerId="ADAL" clId="{D2287E3F-E1D2-904B-A287-6B0C6B8EECCB}" dt="2024-01-15T20:28:48.476" v="635" actId="478"/>
          <ac:grpSpMkLst>
            <pc:docMk/>
            <pc:sldMk cId="2367177956" sldId="1484"/>
            <ac:grpSpMk id="6" creationId="{7C31BD6C-2D29-B569-9A1F-CC6FBE2875F6}"/>
          </ac:grpSpMkLst>
        </pc:grpChg>
        <pc:grpChg chg="del">
          <ac:chgData name="Yin, Ruokai" userId="8573e1e1-10f4-4a6a-aec0-a3d3cea8e62f" providerId="ADAL" clId="{D2287E3F-E1D2-904B-A287-6B0C6B8EECCB}" dt="2024-01-15T20:28:48.476" v="635" actId="478"/>
          <ac:grpSpMkLst>
            <pc:docMk/>
            <pc:sldMk cId="2367177956" sldId="1484"/>
            <ac:grpSpMk id="9" creationId="{03F4DEDF-9DAB-5717-9F54-80229BA291D9}"/>
          </ac:grpSpMkLst>
        </pc:grpChg>
        <pc:grpChg chg="del">
          <ac:chgData name="Yin, Ruokai" userId="8573e1e1-10f4-4a6a-aec0-a3d3cea8e62f" providerId="ADAL" clId="{D2287E3F-E1D2-904B-A287-6B0C6B8EECCB}" dt="2024-01-15T20:28:48.476" v="635" actId="478"/>
          <ac:grpSpMkLst>
            <pc:docMk/>
            <pc:sldMk cId="2367177956" sldId="1484"/>
            <ac:grpSpMk id="16" creationId="{FC2892C6-5F7F-1758-886A-CFFE4FE4F501}"/>
          </ac:grpSpMkLst>
        </pc:grpChg>
        <pc:grpChg chg="del">
          <ac:chgData name="Yin, Ruokai" userId="8573e1e1-10f4-4a6a-aec0-a3d3cea8e62f" providerId="ADAL" clId="{D2287E3F-E1D2-904B-A287-6B0C6B8EECCB}" dt="2024-01-15T20:28:48.476" v="635" actId="478"/>
          <ac:grpSpMkLst>
            <pc:docMk/>
            <pc:sldMk cId="2367177956" sldId="1484"/>
            <ac:grpSpMk id="20" creationId="{26FDB289-5554-75C5-3E75-7322C679782F}"/>
          </ac:grpSpMkLst>
        </pc:grpChg>
        <pc:grpChg chg="add mod">
          <ac:chgData name="Yin, Ruokai" userId="8573e1e1-10f4-4a6a-aec0-a3d3cea8e62f" providerId="ADAL" clId="{D2287E3F-E1D2-904B-A287-6B0C6B8EECCB}" dt="2024-01-15T20:34:22.133" v="665" actId="1076"/>
          <ac:grpSpMkLst>
            <pc:docMk/>
            <pc:sldMk cId="2367177956" sldId="1484"/>
            <ac:grpSpMk id="51" creationId="{94D47435-6977-C9B9-5EB6-5221591489BD}"/>
          </ac:grpSpMkLst>
        </pc:grpChg>
        <pc:picChg chg="del">
          <ac:chgData name="Yin, Ruokai" userId="8573e1e1-10f4-4a6a-aec0-a3d3cea8e62f" providerId="ADAL" clId="{D2287E3F-E1D2-904B-A287-6B0C6B8EECCB}" dt="2024-01-15T20:28:48.476" v="635" actId="478"/>
          <ac:picMkLst>
            <pc:docMk/>
            <pc:sldMk cId="2367177956" sldId="1484"/>
            <ac:picMk id="3" creationId="{4F356245-AF3C-1AB8-389F-51E7764E670C}"/>
          </ac:picMkLst>
        </pc:picChg>
        <pc:picChg chg="del">
          <ac:chgData name="Yin, Ruokai" userId="8573e1e1-10f4-4a6a-aec0-a3d3cea8e62f" providerId="ADAL" clId="{D2287E3F-E1D2-904B-A287-6B0C6B8EECCB}" dt="2024-01-15T20:28:50.053" v="636" actId="478"/>
          <ac:picMkLst>
            <pc:docMk/>
            <pc:sldMk cId="2367177956" sldId="1484"/>
            <ac:picMk id="4" creationId="{B4DCE92A-692D-4CEB-1628-C108391B8757}"/>
          </ac:picMkLst>
        </pc:picChg>
        <pc:picChg chg="del">
          <ac:chgData name="Yin, Ruokai" userId="8573e1e1-10f4-4a6a-aec0-a3d3cea8e62f" providerId="ADAL" clId="{D2287E3F-E1D2-904B-A287-6B0C6B8EECCB}" dt="2024-01-15T20:28:48.476" v="635" actId="478"/>
          <ac:picMkLst>
            <pc:docMk/>
            <pc:sldMk cId="2367177956" sldId="1484"/>
            <ac:picMk id="5" creationId="{047F3826-441B-64EC-2B67-2408A1A1E711}"/>
          </ac:picMkLst>
        </pc:picChg>
        <pc:picChg chg="del">
          <ac:chgData name="Yin, Ruokai" userId="8573e1e1-10f4-4a6a-aec0-a3d3cea8e62f" providerId="ADAL" clId="{D2287E3F-E1D2-904B-A287-6B0C6B8EECCB}" dt="2024-01-15T20:28:48.476" v="635" actId="478"/>
          <ac:picMkLst>
            <pc:docMk/>
            <pc:sldMk cId="2367177956" sldId="1484"/>
            <ac:picMk id="7" creationId="{6E02C599-E35D-52A4-2AE2-E9CBAA6F8A3C}"/>
          </ac:picMkLst>
        </pc:picChg>
        <pc:picChg chg="mod">
          <ac:chgData name="Yin, Ruokai" userId="8573e1e1-10f4-4a6a-aec0-a3d3cea8e62f" providerId="ADAL" clId="{D2287E3F-E1D2-904B-A287-6B0C6B8EECCB}" dt="2024-01-15T20:29:27.921" v="637"/>
          <ac:picMkLst>
            <pc:docMk/>
            <pc:sldMk cId="2367177956" sldId="1484"/>
            <ac:picMk id="53" creationId="{83CA2869-6496-727C-53E7-BFF598CA81F4}"/>
          </ac:picMkLst>
        </pc:picChg>
        <pc:picChg chg="mod">
          <ac:chgData name="Yin, Ruokai" userId="8573e1e1-10f4-4a6a-aec0-a3d3cea8e62f" providerId="ADAL" clId="{D2287E3F-E1D2-904B-A287-6B0C6B8EECCB}" dt="2024-01-15T20:29:27.921" v="637"/>
          <ac:picMkLst>
            <pc:docMk/>
            <pc:sldMk cId="2367177956" sldId="1484"/>
            <ac:picMk id="54" creationId="{25DF17DA-4793-B2FA-6DB1-43E253FC712B}"/>
          </ac:picMkLst>
        </pc:picChg>
        <pc:picChg chg="mod">
          <ac:chgData name="Yin, Ruokai" userId="8573e1e1-10f4-4a6a-aec0-a3d3cea8e62f" providerId="ADAL" clId="{D2287E3F-E1D2-904B-A287-6B0C6B8EECCB}" dt="2024-01-15T20:29:27.921" v="637"/>
          <ac:picMkLst>
            <pc:docMk/>
            <pc:sldMk cId="2367177956" sldId="1484"/>
            <ac:picMk id="55" creationId="{8E00B769-BF23-8037-0EDD-DEF6EF67EBAE}"/>
          </ac:picMkLst>
        </pc:picChg>
        <pc:picChg chg="mod">
          <ac:chgData name="Yin, Ruokai" userId="8573e1e1-10f4-4a6a-aec0-a3d3cea8e62f" providerId="ADAL" clId="{D2287E3F-E1D2-904B-A287-6B0C6B8EECCB}" dt="2024-01-15T20:29:27.921" v="637"/>
          <ac:picMkLst>
            <pc:docMk/>
            <pc:sldMk cId="2367177956" sldId="1484"/>
            <ac:picMk id="56" creationId="{5E37C110-6FD0-179D-6874-4E8CA05E7A26}"/>
          </ac:picMkLst>
        </pc:picChg>
        <pc:cxnChg chg="del">
          <ac:chgData name="Yin, Ruokai" userId="8573e1e1-10f4-4a6a-aec0-a3d3cea8e62f" providerId="ADAL" clId="{D2287E3F-E1D2-904B-A287-6B0C6B8EECCB}" dt="2024-01-15T20:28:48.476" v="635" actId="478"/>
          <ac:cxnSpMkLst>
            <pc:docMk/>
            <pc:sldMk cId="2367177956" sldId="1484"/>
            <ac:cxnSpMk id="13" creationId="{8E1E2A04-EC6F-20A4-C5FE-55DEA50CC0A8}"/>
          </ac:cxnSpMkLst>
        </pc:cxnChg>
        <pc:cxnChg chg="del">
          <ac:chgData name="Yin, Ruokai" userId="8573e1e1-10f4-4a6a-aec0-a3d3cea8e62f" providerId="ADAL" clId="{D2287E3F-E1D2-904B-A287-6B0C6B8EECCB}" dt="2024-01-15T20:28:48.476" v="635" actId="478"/>
          <ac:cxnSpMkLst>
            <pc:docMk/>
            <pc:sldMk cId="2367177956" sldId="1484"/>
            <ac:cxnSpMk id="14" creationId="{E22E61E7-7B2E-EBDC-9522-AA67E5AB769C}"/>
          </ac:cxnSpMkLst>
        </pc:cxnChg>
        <pc:cxnChg chg="del">
          <ac:chgData name="Yin, Ruokai" userId="8573e1e1-10f4-4a6a-aec0-a3d3cea8e62f" providerId="ADAL" clId="{D2287E3F-E1D2-904B-A287-6B0C6B8EECCB}" dt="2024-01-15T20:28:48.476" v="635" actId="478"/>
          <ac:cxnSpMkLst>
            <pc:docMk/>
            <pc:sldMk cId="2367177956" sldId="1484"/>
            <ac:cxnSpMk id="24" creationId="{56336AFB-9974-5771-47FD-EC6267C1EC6C}"/>
          </ac:cxnSpMkLst>
        </pc:cxnChg>
        <pc:cxnChg chg="del">
          <ac:chgData name="Yin, Ruokai" userId="8573e1e1-10f4-4a6a-aec0-a3d3cea8e62f" providerId="ADAL" clId="{D2287E3F-E1D2-904B-A287-6B0C6B8EECCB}" dt="2024-01-15T20:28:48.476" v="635" actId="478"/>
          <ac:cxnSpMkLst>
            <pc:docMk/>
            <pc:sldMk cId="2367177956" sldId="1484"/>
            <ac:cxnSpMk id="25" creationId="{46E6572B-2CB7-5435-7830-3ADAADDC2415}"/>
          </ac:cxnSpMkLst>
        </pc:cxnChg>
        <pc:cxnChg chg="del">
          <ac:chgData name="Yin, Ruokai" userId="8573e1e1-10f4-4a6a-aec0-a3d3cea8e62f" providerId="ADAL" clId="{D2287E3F-E1D2-904B-A287-6B0C6B8EECCB}" dt="2024-01-15T20:28:48.476" v="635" actId="478"/>
          <ac:cxnSpMkLst>
            <pc:docMk/>
            <pc:sldMk cId="2367177956" sldId="1484"/>
            <ac:cxnSpMk id="27" creationId="{493BEB69-4155-FF9C-B961-D6CB5B5EBE40}"/>
          </ac:cxnSpMkLst>
        </pc:cxnChg>
        <pc:cxnChg chg="del">
          <ac:chgData name="Yin, Ruokai" userId="8573e1e1-10f4-4a6a-aec0-a3d3cea8e62f" providerId="ADAL" clId="{D2287E3F-E1D2-904B-A287-6B0C6B8EECCB}" dt="2024-01-15T20:28:48.476" v="635" actId="478"/>
          <ac:cxnSpMkLst>
            <pc:docMk/>
            <pc:sldMk cId="2367177956" sldId="1484"/>
            <ac:cxnSpMk id="41" creationId="{551B7D8A-7A79-7E05-3F14-5F165988A2B4}"/>
          </ac:cxnSpMkLst>
        </pc:cxnChg>
        <pc:cxnChg chg="del">
          <ac:chgData name="Yin, Ruokai" userId="8573e1e1-10f4-4a6a-aec0-a3d3cea8e62f" providerId="ADAL" clId="{D2287E3F-E1D2-904B-A287-6B0C6B8EECCB}" dt="2024-01-15T20:28:48.476" v="635" actId="478"/>
          <ac:cxnSpMkLst>
            <pc:docMk/>
            <pc:sldMk cId="2367177956" sldId="1484"/>
            <ac:cxnSpMk id="42" creationId="{E7AF9F89-E7CB-3540-CE9C-997FE4F6F044}"/>
          </ac:cxnSpMkLst>
        </pc:cxnChg>
        <pc:cxnChg chg="del">
          <ac:chgData name="Yin, Ruokai" userId="8573e1e1-10f4-4a6a-aec0-a3d3cea8e62f" providerId="ADAL" clId="{D2287E3F-E1D2-904B-A287-6B0C6B8EECCB}" dt="2024-01-15T20:28:48.476" v="635" actId="478"/>
          <ac:cxnSpMkLst>
            <pc:docMk/>
            <pc:sldMk cId="2367177956" sldId="1484"/>
            <ac:cxnSpMk id="43" creationId="{0C3D0BEA-DA16-6EA9-78D5-B85D9ACDFC8E}"/>
          </ac:cxnSpMkLst>
        </pc:cxnChg>
        <pc:cxnChg chg="del">
          <ac:chgData name="Yin, Ruokai" userId="8573e1e1-10f4-4a6a-aec0-a3d3cea8e62f" providerId="ADAL" clId="{D2287E3F-E1D2-904B-A287-6B0C6B8EECCB}" dt="2024-01-15T20:28:48.476" v="635" actId="478"/>
          <ac:cxnSpMkLst>
            <pc:docMk/>
            <pc:sldMk cId="2367177956" sldId="1484"/>
            <ac:cxnSpMk id="46" creationId="{EAF29ED4-BE82-1EA3-923D-987381183069}"/>
          </ac:cxnSpMkLst>
        </pc:cxnChg>
        <pc:cxnChg chg="del">
          <ac:chgData name="Yin, Ruokai" userId="8573e1e1-10f4-4a6a-aec0-a3d3cea8e62f" providerId="ADAL" clId="{D2287E3F-E1D2-904B-A287-6B0C6B8EECCB}" dt="2024-01-15T20:28:48.476" v="635" actId="478"/>
          <ac:cxnSpMkLst>
            <pc:docMk/>
            <pc:sldMk cId="2367177956" sldId="1484"/>
            <ac:cxnSpMk id="47" creationId="{86047479-8D5A-121F-A5C1-99B3A34D9544}"/>
          </ac:cxnSpMkLst>
        </pc:cxnChg>
        <pc:cxnChg chg="del">
          <ac:chgData name="Yin, Ruokai" userId="8573e1e1-10f4-4a6a-aec0-a3d3cea8e62f" providerId="ADAL" clId="{D2287E3F-E1D2-904B-A287-6B0C6B8EECCB}" dt="2024-01-15T20:28:48.476" v="635" actId="478"/>
          <ac:cxnSpMkLst>
            <pc:docMk/>
            <pc:sldMk cId="2367177956" sldId="1484"/>
            <ac:cxnSpMk id="48" creationId="{E4304140-0DAA-9ECA-6723-9400B3E7BC20}"/>
          </ac:cxnSpMkLst>
        </pc:cxnChg>
      </pc:sldChg>
      <pc:sldChg chg="addSp delSp add del mod">
        <pc:chgData name="Yin, Ruokai" userId="8573e1e1-10f4-4a6a-aec0-a3d3cea8e62f" providerId="ADAL" clId="{D2287E3F-E1D2-904B-A287-6B0C6B8EECCB}" dt="2024-01-15T20:27:23.752" v="597" actId="2696"/>
        <pc:sldMkLst>
          <pc:docMk/>
          <pc:sldMk cId="4058041944" sldId="1484"/>
        </pc:sldMkLst>
        <pc:spChg chg="add del">
          <ac:chgData name="Yin, Ruokai" userId="8573e1e1-10f4-4a6a-aec0-a3d3cea8e62f" providerId="ADAL" clId="{D2287E3F-E1D2-904B-A287-6B0C6B8EECCB}" dt="2024-01-15T20:27:22.016" v="596" actId="478"/>
          <ac:spMkLst>
            <pc:docMk/>
            <pc:sldMk cId="4058041944" sldId="1484"/>
            <ac:spMk id="51" creationId="{95EF1951-B99F-E020-FBB0-71A7A610CE3C}"/>
          </ac:spMkLst>
        </pc:spChg>
      </pc:sldChg>
      <pc:sldChg chg="add del setBg">
        <pc:chgData name="Yin, Ruokai" userId="8573e1e1-10f4-4a6a-aec0-a3d3cea8e62f" providerId="ADAL" clId="{D2287E3F-E1D2-904B-A287-6B0C6B8EECCB}" dt="2024-01-15T20:36:33.299" v="742" actId="2696"/>
        <pc:sldMkLst>
          <pc:docMk/>
          <pc:sldMk cId="2590000554" sldId="1485"/>
        </pc:sldMkLst>
      </pc:sldChg>
      <pc:sldChg chg="addSp delSp modSp add mod setBg modNotesTx">
        <pc:chgData name="Yin, Ruokai" userId="8573e1e1-10f4-4a6a-aec0-a3d3cea8e62f" providerId="ADAL" clId="{D2287E3F-E1D2-904B-A287-6B0C6B8EECCB}" dt="2024-02-06T07:08:52.556" v="21137"/>
        <pc:sldMkLst>
          <pc:docMk/>
          <pc:sldMk cId="3078540638" sldId="1485"/>
        </pc:sldMkLst>
        <pc:spChg chg="mod">
          <ac:chgData name="Yin, Ruokai" userId="8573e1e1-10f4-4a6a-aec0-a3d3cea8e62f" providerId="ADAL" clId="{D2287E3F-E1D2-904B-A287-6B0C6B8EECCB}" dt="2024-01-16T18:33:51.132" v="3590"/>
          <ac:spMkLst>
            <pc:docMk/>
            <pc:sldMk cId="3078540638" sldId="1485"/>
            <ac:spMk id="2" creationId="{71F2FCE2-324D-ED4E-A373-19F4B21DB3B9}"/>
          </ac:spMkLst>
        </pc:spChg>
        <pc:spChg chg="add mod">
          <ac:chgData name="Yin, Ruokai" userId="8573e1e1-10f4-4a6a-aec0-a3d3cea8e62f" providerId="ADAL" clId="{D2287E3F-E1D2-904B-A287-6B0C6B8EECCB}" dt="2024-01-15T20:48:03.488" v="762" actId="207"/>
          <ac:spMkLst>
            <pc:docMk/>
            <pc:sldMk cId="3078540638" sldId="1485"/>
            <ac:spMk id="3" creationId="{688ECFDE-9407-C96D-1A8D-C84AAAB34174}"/>
          </ac:spMkLst>
        </pc:spChg>
        <pc:spChg chg="add mod">
          <ac:chgData name="Yin, Ruokai" userId="8573e1e1-10f4-4a6a-aec0-a3d3cea8e62f" providerId="ADAL" clId="{D2287E3F-E1D2-904B-A287-6B0C6B8EECCB}" dt="2024-01-15T20:48:05.880" v="763" actId="207"/>
          <ac:spMkLst>
            <pc:docMk/>
            <pc:sldMk cId="3078540638" sldId="1485"/>
            <ac:spMk id="4" creationId="{D2BCA007-B870-67E7-9CEB-B192CB5EDAC9}"/>
          </ac:spMkLst>
        </pc:spChg>
        <pc:spChg chg="add mod">
          <ac:chgData name="Yin, Ruokai" userId="8573e1e1-10f4-4a6a-aec0-a3d3cea8e62f" providerId="ADAL" clId="{D2287E3F-E1D2-904B-A287-6B0C6B8EECCB}" dt="2024-01-23T07:47:47.927" v="21047"/>
          <ac:spMkLst>
            <pc:docMk/>
            <pc:sldMk cId="3078540638" sldId="1485"/>
            <ac:spMk id="5" creationId="{88C6050D-A744-F9C8-47D8-616763FC9841}"/>
          </ac:spMkLst>
        </pc:spChg>
        <pc:spChg chg="add del mod">
          <ac:chgData name="Yin, Ruokai" userId="8573e1e1-10f4-4a6a-aec0-a3d3cea8e62f" providerId="ADAL" clId="{D2287E3F-E1D2-904B-A287-6B0C6B8EECCB}" dt="2024-01-15T21:03:48.707" v="870" actId="478"/>
          <ac:spMkLst>
            <pc:docMk/>
            <pc:sldMk cId="3078540638" sldId="1485"/>
            <ac:spMk id="5" creationId="{BF283879-FEBB-353E-AD38-48FCD2AB4357}"/>
          </ac:spMkLst>
        </pc:spChg>
        <pc:spChg chg="add mod">
          <ac:chgData name="Yin, Ruokai" userId="8573e1e1-10f4-4a6a-aec0-a3d3cea8e62f" providerId="ADAL" clId="{D2287E3F-E1D2-904B-A287-6B0C6B8EECCB}" dt="2024-01-15T20:50:30.125" v="775" actId="1038"/>
          <ac:spMkLst>
            <pc:docMk/>
            <pc:sldMk cId="3078540638" sldId="1485"/>
            <ac:spMk id="6" creationId="{DB7660D1-28D8-1009-A814-60F52A8077E4}"/>
          </ac:spMkLst>
        </pc:spChg>
        <pc:spChg chg="add mod">
          <ac:chgData name="Yin, Ruokai" userId="8573e1e1-10f4-4a6a-aec0-a3d3cea8e62f" providerId="ADAL" clId="{D2287E3F-E1D2-904B-A287-6B0C6B8EECCB}" dt="2024-01-15T20:50:49.825" v="777" actId="1076"/>
          <ac:spMkLst>
            <pc:docMk/>
            <pc:sldMk cId="3078540638" sldId="1485"/>
            <ac:spMk id="7" creationId="{F36380A8-45D5-61E5-7EAA-ADBAB9352669}"/>
          </ac:spMkLst>
        </pc:spChg>
        <pc:spChg chg="add mod">
          <ac:chgData name="Yin, Ruokai" userId="8573e1e1-10f4-4a6a-aec0-a3d3cea8e62f" providerId="ADAL" clId="{D2287E3F-E1D2-904B-A287-6B0C6B8EECCB}" dt="2024-01-15T21:03:49.207" v="871"/>
          <ac:spMkLst>
            <pc:docMk/>
            <pc:sldMk cId="3078540638" sldId="1485"/>
            <ac:spMk id="8" creationId="{CE891EBD-D3BC-E79E-A7F6-6B3EC66A5315}"/>
          </ac:spMkLst>
        </pc:spChg>
        <pc:spChg chg="add del mod">
          <ac:chgData name="Yin, Ruokai" userId="8573e1e1-10f4-4a6a-aec0-a3d3cea8e62f" providerId="ADAL" clId="{D2287E3F-E1D2-904B-A287-6B0C6B8EECCB}" dt="2024-01-15T21:03:51.975" v="872" actId="478"/>
          <ac:spMkLst>
            <pc:docMk/>
            <pc:sldMk cId="3078540638" sldId="1485"/>
            <ac:spMk id="9" creationId="{1B10DC57-1A45-3A2D-6EEB-DD3CC9CE9DD2}"/>
          </ac:spMkLst>
        </pc:spChg>
        <pc:spChg chg="add mod">
          <ac:chgData name="Yin, Ruokai" userId="8573e1e1-10f4-4a6a-aec0-a3d3cea8e62f" providerId="ADAL" clId="{D2287E3F-E1D2-904B-A287-6B0C6B8EECCB}" dt="2024-02-06T07:08:52.556" v="21137"/>
          <ac:spMkLst>
            <pc:docMk/>
            <pc:sldMk cId="3078540638" sldId="1485"/>
            <ac:spMk id="9" creationId="{E21FC55A-F9B4-568D-34B9-876358FBFFDE}"/>
          </ac:spMkLst>
        </pc:spChg>
        <pc:spChg chg="add del mod">
          <ac:chgData name="Yin, Ruokai" userId="8573e1e1-10f4-4a6a-aec0-a3d3cea8e62f" providerId="ADAL" clId="{D2287E3F-E1D2-904B-A287-6B0C6B8EECCB}" dt="2024-01-15T21:03:51.975" v="872" actId="478"/>
          <ac:spMkLst>
            <pc:docMk/>
            <pc:sldMk cId="3078540638" sldId="1485"/>
            <ac:spMk id="10" creationId="{FD5DAA3B-7070-7FA9-CBA8-5AF1D9D5C809}"/>
          </ac:spMkLst>
        </pc:spChg>
        <pc:spChg chg="mod">
          <ac:chgData name="Yin, Ruokai" userId="8573e1e1-10f4-4a6a-aec0-a3d3cea8e62f" providerId="ADAL" clId="{D2287E3F-E1D2-904B-A287-6B0C6B8EECCB}" dt="2024-01-15T22:45:45.438" v="1207" actId="114"/>
          <ac:spMkLst>
            <pc:docMk/>
            <pc:sldMk cId="3078540638" sldId="1485"/>
            <ac:spMk id="57" creationId="{F2AB616A-504D-66FE-2E37-68100B57F72D}"/>
          </ac:spMkLst>
        </pc:spChg>
        <pc:spChg chg="mod">
          <ac:chgData name="Yin, Ruokai" userId="8573e1e1-10f4-4a6a-aec0-a3d3cea8e62f" providerId="ADAL" clId="{D2287E3F-E1D2-904B-A287-6B0C6B8EECCB}" dt="2024-01-15T22:45:48.389" v="1208" actId="114"/>
          <ac:spMkLst>
            <pc:docMk/>
            <pc:sldMk cId="3078540638" sldId="1485"/>
            <ac:spMk id="58" creationId="{45FD5E95-B7BD-810C-AA95-A64A191E8D7C}"/>
          </ac:spMkLst>
        </pc:spChg>
        <pc:spChg chg="mod">
          <ac:chgData name="Yin, Ruokai" userId="8573e1e1-10f4-4a6a-aec0-a3d3cea8e62f" providerId="ADAL" clId="{D2287E3F-E1D2-904B-A287-6B0C6B8EECCB}" dt="2024-01-16T18:33:43.429" v="3588" actId="20577"/>
          <ac:spMkLst>
            <pc:docMk/>
            <pc:sldMk cId="3078540638" sldId="1485"/>
            <ac:spMk id="59" creationId="{A7BB767F-4498-1950-5F62-EE30B47245BB}"/>
          </ac:spMkLst>
        </pc:spChg>
      </pc:sldChg>
      <pc:sldChg chg="addSp delSp modSp add del mod setBg">
        <pc:chgData name="Yin, Ruokai" userId="8573e1e1-10f4-4a6a-aec0-a3d3cea8e62f" providerId="ADAL" clId="{D2287E3F-E1D2-904B-A287-6B0C6B8EECCB}" dt="2024-01-15T20:57:52.589" v="819" actId="2696"/>
        <pc:sldMkLst>
          <pc:docMk/>
          <pc:sldMk cId="2111937968" sldId="1486"/>
        </pc:sldMkLst>
        <pc:spChg chg="mod">
          <ac:chgData name="Yin, Ruokai" userId="8573e1e1-10f4-4a6a-aec0-a3d3cea8e62f" providerId="ADAL" clId="{D2287E3F-E1D2-904B-A287-6B0C6B8EECCB}" dt="2024-01-15T20:56:06.579" v="796" actId="1037"/>
          <ac:spMkLst>
            <pc:docMk/>
            <pc:sldMk cId="2111937968" sldId="1486"/>
            <ac:spMk id="6" creationId="{DB7660D1-28D8-1009-A814-60F52A8077E4}"/>
          </ac:spMkLst>
        </pc:spChg>
        <pc:spChg chg="mod">
          <ac:chgData name="Yin, Ruokai" userId="8573e1e1-10f4-4a6a-aec0-a3d3cea8e62f" providerId="ADAL" clId="{D2287E3F-E1D2-904B-A287-6B0C6B8EECCB}" dt="2024-01-15T20:56:45.512" v="814" actId="1076"/>
          <ac:spMkLst>
            <pc:docMk/>
            <pc:sldMk cId="2111937968" sldId="1486"/>
            <ac:spMk id="7" creationId="{F36380A8-45D5-61E5-7EAA-ADBAB9352669}"/>
          </ac:spMkLst>
        </pc:spChg>
        <pc:spChg chg="add mod">
          <ac:chgData name="Yin, Ruokai" userId="8573e1e1-10f4-4a6a-aec0-a3d3cea8e62f" providerId="ADAL" clId="{D2287E3F-E1D2-904B-A287-6B0C6B8EECCB}" dt="2024-01-15T20:56:45.512" v="814" actId="1076"/>
          <ac:spMkLst>
            <pc:docMk/>
            <pc:sldMk cId="2111937968" sldId="1486"/>
            <ac:spMk id="8" creationId="{6443A00F-AB2A-5733-F58F-2F512962EC85}"/>
          </ac:spMkLst>
        </pc:spChg>
        <pc:spChg chg="add mod">
          <ac:chgData name="Yin, Ruokai" userId="8573e1e1-10f4-4a6a-aec0-a3d3cea8e62f" providerId="ADAL" clId="{D2287E3F-E1D2-904B-A287-6B0C6B8EECCB}" dt="2024-01-15T20:55:56.846" v="794" actId="1038"/>
          <ac:spMkLst>
            <pc:docMk/>
            <pc:sldMk cId="2111937968" sldId="1486"/>
            <ac:spMk id="9" creationId="{B9286678-8167-ECDC-F19D-53C5BB15182A}"/>
          </ac:spMkLst>
        </pc:spChg>
        <pc:spChg chg="add del mod">
          <ac:chgData name="Yin, Ruokai" userId="8573e1e1-10f4-4a6a-aec0-a3d3cea8e62f" providerId="ADAL" clId="{D2287E3F-E1D2-904B-A287-6B0C6B8EECCB}" dt="2024-01-15T20:55:16.557" v="781" actId="478"/>
          <ac:spMkLst>
            <pc:docMk/>
            <pc:sldMk cId="2111937968" sldId="1486"/>
            <ac:spMk id="10" creationId="{B957D5BF-F9E4-15C7-5858-BD3334DE81C8}"/>
          </ac:spMkLst>
        </pc:spChg>
        <pc:spChg chg="add mod">
          <ac:chgData name="Yin, Ruokai" userId="8573e1e1-10f4-4a6a-aec0-a3d3cea8e62f" providerId="ADAL" clId="{D2287E3F-E1D2-904B-A287-6B0C6B8EECCB}" dt="2024-01-15T20:55:23.432" v="783" actId="1076"/>
          <ac:spMkLst>
            <pc:docMk/>
            <pc:sldMk cId="2111937968" sldId="1486"/>
            <ac:spMk id="11" creationId="{5D15E361-B925-EB4B-5032-BDA9CC9B1D90}"/>
          </ac:spMkLst>
        </pc:spChg>
      </pc:sldChg>
      <pc:sldChg chg="addSp delSp modSp add mod setBg modNotesTx">
        <pc:chgData name="Yin, Ruokai" userId="8573e1e1-10f4-4a6a-aec0-a3d3cea8e62f" providerId="ADAL" clId="{D2287E3F-E1D2-904B-A287-6B0C6B8EECCB}" dt="2024-02-06T07:08:51.170" v="21136"/>
        <pc:sldMkLst>
          <pc:docMk/>
          <pc:sldMk cId="475659836" sldId="1487"/>
        </pc:sldMkLst>
        <pc:spChg chg="mod">
          <ac:chgData name="Yin, Ruokai" userId="8573e1e1-10f4-4a6a-aec0-a3d3cea8e62f" providerId="ADAL" clId="{D2287E3F-E1D2-904B-A287-6B0C6B8EECCB}" dt="2024-01-16T18:33:53.909" v="3593"/>
          <ac:spMkLst>
            <pc:docMk/>
            <pc:sldMk cId="475659836" sldId="1487"/>
            <ac:spMk id="2" creationId="{71F2FCE2-324D-ED4E-A373-19F4B21DB3B9}"/>
          </ac:spMkLst>
        </pc:spChg>
        <pc:spChg chg="del mod">
          <ac:chgData name="Yin, Ruokai" userId="8573e1e1-10f4-4a6a-aec0-a3d3cea8e62f" providerId="ADAL" clId="{D2287E3F-E1D2-904B-A287-6B0C6B8EECCB}" dt="2024-01-15T21:03:44.803" v="868" actId="478"/>
          <ac:spMkLst>
            <pc:docMk/>
            <pc:sldMk cId="475659836" sldId="1487"/>
            <ac:spMk id="5" creationId="{BF283879-FEBB-353E-AD38-48FCD2AB4357}"/>
          </ac:spMkLst>
        </pc:spChg>
        <pc:spChg chg="add mod">
          <ac:chgData name="Yin, Ruokai" userId="8573e1e1-10f4-4a6a-aec0-a3d3cea8e62f" providerId="ADAL" clId="{D2287E3F-E1D2-904B-A287-6B0C6B8EECCB}" dt="2024-01-23T07:47:49.259" v="21048"/>
          <ac:spMkLst>
            <pc:docMk/>
            <pc:sldMk cId="475659836" sldId="1487"/>
            <ac:spMk id="5" creationId="{CA6A6555-E50E-DBBE-400E-32FEC717B24B}"/>
          </ac:spMkLst>
        </pc:spChg>
        <pc:spChg chg="add mod">
          <ac:chgData name="Yin, Ruokai" userId="8573e1e1-10f4-4a6a-aec0-a3d3cea8e62f" providerId="ADAL" clId="{D2287E3F-E1D2-904B-A287-6B0C6B8EECCB}" dt="2024-02-06T07:08:51.170" v="21136"/>
          <ac:spMkLst>
            <pc:docMk/>
            <pc:sldMk cId="475659836" sldId="1487"/>
            <ac:spMk id="6" creationId="{8A6DC660-F969-DD4B-B8A9-6FF8F371D982}"/>
          </ac:spMkLst>
        </pc:spChg>
        <pc:spChg chg="del">
          <ac:chgData name="Yin, Ruokai" userId="8573e1e1-10f4-4a6a-aec0-a3d3cea8e62f" providerId="ADAL" clId="{D2287E3F-E1D2-904B-A287-6B0C6B8EECCB}" dt="2024-01-15T20:58:49.130" v="838" actId="478"/>
          <ac:spMkLst>
            <pc:docMk/>
            <pc:sldMk cId="475659836" sldId="1487"/>
            <ac:spMk id="6" creationId="{DB7660D1-28D8-1009-A814-60F52A8077E4}"/>
          </ac:spMkLst>
        </pc:spChg>
        <pc:spChg chg="del">
          <ac:chgData name="Yin, Ruokai" userId="8573e1e1-10f4-4a6a-aec0-a3d3cea8e62f" providerId="ADAL" clId="{D2287E3F-E1D2-904B-A287-6B0C6B8EECCB}" dt="2024-01-15T20:58:49.130" v="838" actId="478"/>
          <ac:spMkLst>
            <pc:docMk/>
            <pc:sldMk cId="475659836" sldId="1487"/>
            <ac:spMk id="7" creationId="{F36380A8-45D5-61E5-7EAA-ADBAB9352669}"/>
          </ac:spMkLst>
        </pc:spChg>
        <pc:spChg chg="add mod">
          <ac:chgData name="Yin, Ruokai" userId="8573e1e1-10f4-4a6a-aec0-a3d3cea8e62f" providerId="ADAL" clId="{D2287E3F-E1D2-904B-A287-6B0C6B8EECCB}" dt="2024-01-15T20:57:47.854" v="818"/>
          <ac:spMkLst>
            <pc:docMk/>
            <pc:sldMk cId="475659836" sldId="1487"/>
            <ac:spMk id="8" creationId="{A878954D-11C8-DD93-A817-985EEAD8AC0B}"/>
          </ac:spMkLst>
        </pc:spChg>
        <pc:spChg chg="add mod">
          <ac:chgData name="Yin, Ruokai" userId="8573e1e1-10f4-4a6a-aec0-a3d3cea8e62f" providerId="ADAL" clId="{D2287E3F-E1D2-904B-A287-6B0C6B8EECCB}" dt="2024-01-15T20:57:47.854" v="818"/>
          <ac:spMkLst>
            <pc:docMk/>
            <pc:sldMk cId="475659836" sldId="1487"/>
            <ac:spMk id="9" creationId="{E5C8B79B-6333-0078-89B1-933DF765494C}"/>
          </ac:spMkLst>
        </pc:spChg>
        <pc:spChg chg="add mod">
          <ac:chgData name="Yin, Ruokai" userId="8573e1e1-10f4-4a6a-aec0-a3d3cea8e62f" providerId="ADAL" clId="{D2287E3F-E1D2-904B-A287-6B0C6B8EECCB}" dt="2024-01-15T20:57:47.854" v="818"/>
          <ac:spMkLst>
            <pc:docMk/>
            <pc:sldMk cId="475659836" sldId="1487"/>
            <ac:spMk id="10" creationId="{8D87E230-47AC-A0A0-FF4F-F5E5BD543E48}"/>
          </ac:spMkLst>
        </pc:spChg>
        <pc:spChg chg="add mod">
          <ac:chgData name="Yin, Ruokai" userId="8573e1e1-10f4-4a6a-aec0-a3d3cea8e62f" providerId="ADAL" clId="{D2287E3F-E1D2-904B-A287-6B0C6B8EECCB}" dt="2024-01-15T20:57:47.854" v="818"/>
          <ac:spMkLst>
            <pc:docMk/>
            <pc:sldMk cId="475659836" sldId="1487"/>
            <ac:spMk id="11" creationId="{75968ACF-8A09-D6B6-8F29-6CD33CC46C62}"/>
          </ac:spMkLst>
        </pc:spChg>
        <pc:spChg chg="add del mod">
          <ac:chgData name="Yin, Ruokai" userId="8573e1e1-10f4-4a6a-aec0-a3d3cea8e62f" providerId="ADAL" clId="{D2287E3F-E1D2-904B-A287-6B0C6B8EECCB}" dt="2024-01-15T21:03:44.803" v="868" actId="478"/>
          <ac:spMkLst>
            <pc:docMk/>
            <pc:sldMk cId="475659836" sldId="1487"/>
            <ac:spMk id="12" creationId="{EBDDC754-BE68-214C-7651-496BEB63A436}"/>
          </ac:spMkLst>
        </pc:spChg>
        <pc:spChg chg="add mod">
          <ac:chgData name="Yin, Ruokai" userId="8573e1e1-10f4-4a6a-aec0-a3d3cea8e62f" providerId="ADAL" clId="{D2287E3F-E1D2-904B-A287-6B0C6B8EECCB}" dt="2024-01-15T21:03:45.344" v="869"/>
          <ac:spMkLst>
            <pc:docMk/>
            <pc:sldMk cId="475659836" sldId="1487"/>
            <ac:spMk id="13" creationId="{B8266F88-AAD2-3BE9-6908-D501BA7FD1D6}"/>
          </ac:spMkLst>
        </pc:spChg>
        <pc:spChg chg="add mod">
          <ac:chgData name="Yin, Ruokai" userId="8573e1e1-10f4-4a6a-aec0-a3d3cea8e62f" providerId="ADAL" clId="{D2287E3F-E1D2-904B-A287-6B0C6B8EECCB}" dt="2024-01-15T21:03:45.344" v="869"/>
          <ac:spMkLst>
            <pc:docMk/>
            <pc:sldMk cId="475659836" sldId="1487"/>
            <ac:spMk id="14" creationId="{FA0DDEF7-EDF0-1CDC-2747-7B575E2979CF}"/>
          </ac:spMkLst>
        </pc:spChg>
        <pc:spChg chg="add del mod">
          <ac:chgData name="Yin, Ruokai" userId="8573e1e1-10f4-4a6a-aec0-a3d3cea8e62f" providerId="ADAL" clId="{D2287E3F-E1D2-904B-A287-6B0C6B8EECCB}" dt="2024-01-15T21:03:54.581" v="873" actId="478"/>
          <ac:spMkLst>
            <pc:docMk/>
            <pc:sldMk cId="475659836" sldId="1487"/>
            <ac:spMk id="15" creationId="{CCD551BB-D58F-5619-9E34-5E1488DBE372}"/>
          </ac:spMkLst>
        </pc:spChg>
        <pc:spChg chg="add del mod">
          <ac:chgData name="Yin, Ruokai" userId="8573e1e1-10f4-4a6a-aec0-a3d3cea8e62f" providerId="ADAL" clId="{D2287E3F-E1D2-904B-A287-6B0C6B8EECCB}" dt="2024-01-15T21:39:52.626" v="1123" actId="478"/>
          <ac:spMkLst>
            <pc:docMk/>
            <pc:sldMk cId="475659836" sldId="1487"/>
            <ac:spMk id="16" creationId="{22FDCCDC-6583-3D08-9B48-B7B50B2D48E9}"/>
          </ac:spMkLst>
        </pc:spChg>
        <pc:spChg chg="add del mod">
          <ac:chgData name="Yin, Ruokai" userId="8573e1e1-10f4-4a6a-aec0-a3d3cea8e62f" providerId="ADAL" clId="{D2287E3F-E1D2-904B-A287-6B0C6B8EECCB}" dt="2024-01-15T21:39:52.626" v="1123" actId="478"/>
          <ac:spMkLst>
            <pc:docMk/>
            <pc:sldMk cId="475659836" sldId="1487"/>
            <ac:spMk id="17" creationId="{EE5AFC5D-5BD8-8AE0-9B22-66FC79AB58F3}"/>
          </ac:spMkLst>
        </pc:spChg>
        <pc:spChg chg="mod">
          <ac:chgData name="Yin, Ruokai" userId="8573e1e1-10f4-4a6a-aec0-a3d3cea8e62f" providerId="ADAL" clId="{D2287E3F-E1D2-904B-A287-6B0C6B8EECCB}" dt="2024-01-15T22:45:57.022" v="1210" actId="114"/>
          <ac:spMkLst>
            <pc:docMk/>
            <pc:sldMk cId="475659836" sldId="1487"/>
            <ac:spMk id="57" creationId="{F2AB616A-504D-66FE-2E37-68100B57F72D}"/>
          </ac:spMkLst>
        </pc:spChg>
        <pc:spChg chg="mod">
          <ac:chgData name="Yin, Ruokai" userId="8573e1e1-10f4-4a6a-aec0-a3d3cea8e62f" providerId="ADAL" clId="{D2287E3F-E1D2-904B-A287-6B0C6B8EECCB}" dt="2024-01-15T22:45:59.734" v="1211" actId="114"/>
          <ac:spMkLst>
            <pc:docMk/>
            <pc:sldMk cId="475659836" sldId="1487"/>
            <ac:spMk id="58" creationId="{45FD5E95-B7BD-810C-AA95-A64A191E8D7C}"/>
          </ac:spMkLst>
        </pc:spChg>
        <pc:spChg chg="mod">
          <ac:chgData name="Yin, Ruokai" userId="8573e1e1-10f4-4a6a-aec0-a3d3cea8e62f" providerId="ADAL" clId="{D2287E3F-E1D2-904B-A287-6B0C6B8EECCB}" dt="2024-01-16T18:33:40.115" v="3587" actId="20577"/>
          <ac:spMkLst>
            <pc:docMk/>
            <pc:sldMk cId="475659836" sldId="1487"/>
            <ac:spMk id="59" creationId="{A7BB767F-4498-1950-5F62-EE30B47245BB}"/>
          </ac:spMkLst>
        </pc:spChg>
        <pc:grpChg chg="mod">
          <ac:chgData name="Yin, Ruokai" userId="8573e1e1-10f4-4a6a-aec0-a3d3cea8e62f" providerId="ADAL" clId="{D2287E3F-E1D2-904B-A287-6B0C6B8EECCB}" dt="2024-01-15T20:58:42.082" v="837" actId="1076"/>
          <ac:grpSpMkLst>
            <pc:docMk/>
            <pc:sldMk cId="475659836" sldId="1487"/>
            <ac:grpSpMk id="51" creationId="{94D47435-6977-C9B9-5EB6-5221591489BD}"/>
          </ac:grpSpMkLst>
        </pc:grpChg>
      </pc:sldChg>
      <pc:sldChg chg="add del">
        <pc:chgData name="Yin, Ruokai" userId="8573e1e1-10f4-4a6a-aec0-a3d3cea8e62f" providerId="ADAL" clId="{D2287E3F-E1D2-904B-A287-6B0C6B8EECCB}" dt="2024-01-15T20:57:32.507" v="816"/>
        <pc:sldMkLst>
          <pc:docMk/>
          <pc:sldMk cId="4168720462" sldId="1487"/>
        </pc:sldMkLst>
      </pc:sldChg>
      <pc:sldChg chg="addSp delSp modSp add mod setBg modAnim modNotesTx">
        <pc:chgData name="Yin, Ruokai" userId="8573e1e1-10f4-4a6a-aec0-a3d3cea8e62f" providerId="ADAL" clId="{D2287E3F-E1D2-904B-A287-6B0C6B8EECCB}" dt="2024-02-06T07:08:48.123" v="21135"/>
        <pc:sldMkLst>
          <pc:docMk/>
          <pc:sldMk cId="2825879782" sldId="1488"/>
        </pc:sldMkLst>
        <pc:spChg chg="mod">
          <ac:chgData name="Yin, Ruokai" userId="8573e1e1-10f4-4a6a-aec0-a3d3cea8e62f" providerId="ADAL" clId="{D2287E3F-E1D2-904B-A287-6B0C6B8EECCB}" dt="2024-01-16T18:33:57.663" v="3596"/>
          <ac:spMkLst>
            <pc:docMk/>
            <pc:sldMk cId="2825879782" sldId="1488"/>
            <ac:spMk id="2" creationId="{71F2FCE2-324D-ED4E-A373-19F4B21DB3B9}"/>
          </ac:spMkLst>
        </pc:spChg>
        <pc:spChg chg="add mod">
          <ac:chgData name="Yin, Ruokai" userId="8573e1e1-10f4-4a6a-aec0-a3d3cea8e62f" providerId="ADAL" clId="{D2287E3F-E1D2-904B-A287-6B0C6B8EECCB}" dt="2024-01-15T21:40:04.935" v="1125" actId="1076"/>
          <ac:spMkLst>
            <pc:docMk/>
            <pc:sldMk cId="2825879782" sldId="1488"/>
            <ac:spMk id="5" creationId="{AE17BDA4-67D3-B73E-7F56-27EE5A746898}"/>
          </ac:spMkLst>
        </pc:spChg>
        <pc:spChg chg="add mod">
          <ac:chgData name="Yin, Ruokai" userId="8573e1e1-10f4-4a6a-aec0-a3d3cea8e62f" providerId="ADAL" clId="{D2287E3F-E1D2-904B-A287-6B0C6B8EECCB}" dt="2024-01-15T21:40:08.185" v="1129" actId="20577"/>
          <ac:spMkLst>
            <pc:docMk/>
            <pc:sldMk cId="2825879782" sldId="1488"/>
            <ac:spMk id="6" creationId="{EA78B9B3-60FE-C50A-6358-9BA90A22FCCE}"/>
          </ac:spMkLst>
        </pc:spChg>
        <pc:spChg chg="add mod">
          <ac:chgData name="Yin, Ruokai" userId="8573e1e1-10f4-4a6a-aec0-a3d3cea8e62f" providerId="ADAL" clId="{D2287E3F-E1D2-904B-A287-6B0C6B8EECCB}" dt="2024-01-15T21:41:18.099" v="1137" actId="20577"/>
          <ac:spMkLst>
            <pc:docMk/>
            <pc:sldMk cId="2825879782" sldId="1488"/>
            <ac:spMk id="7" creationId="{C3BC49FA-8978-F97D-D11F-1F2070C97D4A}"/>
          </ac:spMkLst>
        </pc:spChg>
        <pc:spChg chg="add mod">
          <ac:chgData name="Yin, Ruokai" userId="8573e1e1-10f4-4a6a-aec0-a3d3cea8e62f" providerId="ADAL" clId="{D2287E3F-E1D2-904B-A287-6B0C6B8EECCB}" dt="2024-01-23T07:47:50.743" v="21049"/>
          <ac:spMkLst>
            <pc:docMk/>
            <pc:sldMk cId="2825879782" sldId="1488"/>
            <ac:spMk id="8" creationId="{0DE34AB0-ADEA-15DB-C00D-5518A7391002}"/>
          </ac:spMkLst>
        </pc:spChg>
        <pc:spChg chg="del">
          <ac:chgData name="Yin, Ruokai" userId="8573e1e1-10f4-4a6a-aec0-a3d3cea8e62f" providerId="ADAL" clId="{D2287E3F-E1D2-904B-A287-6B0C6B8EECCB}" dt="2024-01-15T21:40:18.957" v="1130" actId="478"/>
          <ac:spMkLst>
            <pc:docMk/>
            <pc:sldMk cId="2825879782" sldId="1488"/>
            <ac:spMk id="8" creationId="{A878954D-11C8-DD93-A817-985EEAD8AC0B}"/>
          </ac:spMkLst>
        </pc:spChg>
        <pc:spChg chg="add mod">
          <ac:chgData name="Yin, Ruokai" userId="8573e1e1-10f4-4a6a-aec0-a3d3cea8e62f" providerId="ADAL" clId="{D2287E3F-E1D2-904B-A287-6B0C6B8EECCB}" dt="2024-02-06T07:08:48.123" v="21135"/>
          <ac:spMkLst>
            <pc:docMk/>
            <pc:sldMk cId="2825879782" sldId="1488"/>
            <ac:spMk id="9" creationId="{957CC1E9-B91E-9691-A321-9778AE1FE728}"/>
          </ac:spMkLst>
        </pc:spChg>
        <pc:spChg chg="del">
          <ac:chgData name="Yin, Ruokai" userId="8573e1e1-10f4-4a6a-aec0-a3d3cea8e62f" providerId="ADAL" clId="{D2287E3F-E1D2-904B-A287-6B0C6B8EECCB}" dt="2024-01-15T21:40:23.337" v="1131" actId="478"/>
          <ac:spMkLst>
            <pc:docMk/>
            <pc:sldMk cId="2825879782" sldId="1488"/>
            <ac:spMk id="9" creationId="{E5C8B79B-6333-0078-89B1-933DF765494C}"/>
          </ac:spMkLst>
        </pc:spChg>
        <pc:spChg chg="add mod">
          <ac:chgData name="Yin, Ruokai" userId="8573e1e1-10f4-4a6a-aec0-a3d3cea8e62f" providerId="ADAL" clId="{D2287E3F-E1D2-904B-A287-6B0C6B8EECCB}" dt="2024-01-16T18:34:30.141" v="3606"/>
          <ac:spMkLst>
            <pc:docMk/>
            <pc:sldMk cId="2825879782" sldId="1488"/>
            <ac:spMk id="12" creationId="{45E49741-0C9B-D43D-BADE-8C1CCF647178}"/>
          </ac:spMkLst>
        </pc:spChg>
        <pc:spChg chg="mod">
          <ac:chgData name="Yin, Ruokai" userId="8573e1e1-10f4-4a6a-aec0-a3d3cea8e62f" providerId="ADAL" clId="{D2287E3F-E1D2-904B-A287-6B0C6B8EECCB}" dt="2024-01-15T21:41:08.120" v="1132" actId="1076"/>
          <ac:spMkLst>
            <pc:docMk/>
            <pc:sldMk cId="2825879782" sldId="1488"/>
            <ac:spMk id="13" creationId="{B8266F88-AAD2-3BE9-6908-D501BA7FD1D6}"/>
          </ac:spMkLst>
        </pc:spChg>
        <pc:spChg chg="mod">
          <ac:chgData name="Yin, Ruokai" userId="8573e1e1-10f4-4a6a-aec0-a3d3cea8e62f" providerId="ADAL" clId="{D2287E3F-E1D2-904B-A287-6B0C6B8EECCB}" dt="2024-01-19T16:42:37.447" v="15559" actId="20577"/>
          <ac:spMkLst>
            <pc:docMk/>
            <pc:sldMk cId="2825879782" sldId="1488"/>
            <ac:spMk id="16" creationId="{22FDCCDC-6583-3D08-9B48-B7B50B2D48E9}"/>
          </ac:spMkLst>
        </pc:spChg>
        <pc:spChg chg="mod">
          <ac:chgData name="Yin, Ruokai" userId="8573e1e1-10f4-4a6a-aec0-a3d3cea8e62f" providerId="ADAL" clId="{D2287E3F-E1D2-904B-A287-6B0C6B8EECCB}" dt="2024-01-16T18:34:27.490" v="3603"/>
          <ac:spMkLst>
            <pc:docMk/>
            <pc:sldMk cId="2825879782" sldId="1488"/>
            <ac:spMk id="17" creationId="{EE5AFC5D-5BD8-8AE0-9B22-66FC79AB58F3}"/>
          </ac:spMkLst>
        </pc:spChg>
        <pc:spChg chg="mod">
          <ac:chgData name="Yin, Ruokai" userId="8573e1e1-10f4-4a6a-aec0-a3d3cea8e62f" providerId="ADAL" clId="{D2287E3F-E1D2-904B-A287-6B0C6B8EECCB}" dt="2024-01-15T22:46:06.613" v="1213" actId="114"/>
          <ac:spMkLst>
            <pc:docMk/>
            <pc:sldMk cId="2825879782" sldId="1488"/>
            <ac:spMk id="57" creationId="{F2AB616A-504D-66FE-2E37-68100B57F72D}"/>
          </ac:spMkLst>
        </pc:spChg>
        <pc:spChg chg="mod">
          <ac:chgData name="Yin, Ruokai" userId="8573e1e1-10f4-4a6a-aec0-a3d3cea8e62f" providerId="ADAL" clId="{D2287E3F-E1D2-904B-A287-6B0C6B8EECCB}" dt="2024-01-15T22:46:08.940" v="1214" actId="114"/>
          <ac:spMkLst>
            <pc:docMk/>
            <pc:sldMk cId="2825879782" sldId="1488"/>
            <ac:spMk id="58" creationId="{45FD5E95-B7BD-810C-AA95-A64A191E8D7C}"/>
          </ac:spMkLst>
        </pc:spChg>
        <pc:spChg chg="mod">
          <ac:chgData name="Yin, Ruokai" userId="8573e1e1-10f4-4a6a-aec0-a3d3cea8e62f" providerId="ADAL" clId="{D2287E3F-E1D2-904B-A287-6B0C6B8EECCB}" dt="2024-01-16T18:34:08.704" v="3600" actId="20577"/>
          <ac:spMkLst>
            <pc:docMk/>
            <pc:sldMk cId="2825879782" sldId="1488"/>
            <ac:spMk id="59" creationId="{A7BB767F-4498-1950-5F62-EE30B47245BB}"/>
          </ac:spMkLst>
        </pc:spChg>
      </pc:sldChg>
      <pc:sldChg chg="addSp delSp modSp add del mod">
        <pc:chgData name="Yin, Ruokai" userId="8573e1e1-10f4-4a6a-aec0-a3d3cea8e62f" providerId="ADAL" clId="{D2287E3F-E1D2-904B-A287-6B0C6B8EECCB}" dt="2024-01-15T21:35:31.810" v="955" actId="2696"/>
        <pc:sldMkLst>
          <pc:docMk/>
          <pc:sldMk cId="4045095917" sldId="1488"/>
        </pc:sldMkLst>
        <pc:spChg chg="mod">
          <ac:chgData name="Yin, Ruokai" userId="8573e1e1-10f4-4a6a-aec0-a3d3cea8e62f" providerId="ADAL" clId="{D2287E3F-E1D2-904B-A287-6B0C6B8EECCB}" dt="2024-01-15T21:34:10.786" v="933"/>
          <ac:spMkLst>
            <pc:docMk/>
            <pc:sldMk cId="4045095917" sldId="1488"/>
            <ac:spMk id="2" creationId="{71F2FCE2-324D-ED4E-A373-19F4B21DB3B9}"/>
          </ac:spMkLst>
        </pc:spChg>
        <pc:spChg chg="mod">
          <ac:chgData name="Yin, Ruokai" userId="8573e1e1-10f4-4a6a-aec0-a3d3cea8e62f" providerId="ADAL" clId="{D2287E3F-E1D2-904B-A287-6B0C6B8EECCB}" dt="2024-01-15T21:00:09.157" v="851" actId="1076"/>
          <ac:spMkLst>
            <pc:docMk/>
            <pc:sldMk cId="4045095917" sldId="1488"/>
            <ac:spMk id="5" creationId="{BF283879-FEBB-353E-AD38-48FCD2AB4357}"/>
          </ac:spMkLst>
        </pc:spChg>
        <pc:spChg chg="del">
          <ac:chgData name="Yin, Ruokai" userId="8573e1e1-10f4-4a6a-aec0-a3d3cea8e62f" providerId="ADAL" clId="{D2287E3F-E1D2-904B-A287-6B0C6B8EECCB}" dt="2024-01-15T20:58:33.202" v="834" actId="478"/>
          <ac:spMkLst>
            <pc:docMk/>
            <pc:sldMk cId="4045095917" sldId="1488"/>
            <ac:spMk id="6" creationId="{DB7660D1-28D8-1009-A814-60F52A8077E4}"/>
          </ac:spMkLst>
        </pc:spChg>
        <pc:spChg chg="del">
          <ac:chgData name="Yin, Ruokai" userId="8573e1e1-10f4-4a6a-aec0-a3d3cea8e62f" providerId="ADAL" clId="{D2287E3F-E1D2-904B-A287-6B0C6B8EECCB}" dt="2024-01-15T20:58:39.258" v="835" actId="478"/>
          <ac:spMkLst>
            <pc:docMk/>
            <pc:sldMk cId="4045095917" sldId="1488"/>
            <ac:spMk id="7" creationId="{F36380A8-45D5-61E5-7EAA-ADBAB9352669}"/>
          </ac:spMkLst>
        </pc:spChg>
        <pc:spChg chg="del">
          <ac:chgData name="Yin, Ruokai" userId="8573e1e1-10f4-4a6a-aec0-a3d3cea8e62f" providerId="ADAL" clId="{D2287E3F-E1D2-904B-A287-6B0C6B8EECCB}" dt="2024-01-15T20:59:20.931" v="844" actId="478"/>
          <ac:spMkLst>
            <pc:docMk/>
            <pc:sldMk cId="4045095917" sldId="1488"/>
            <ac:spMk id="8" creationId="{A878954D-11C8-DD93-A817-985EEAD8AC0B}"/>
          </ac:spMkLst>
        </pc:spChg>
        <pc:spChg chg="mod">
          <ac:chgData name="Yin, Ruokai" userId="8573e1e1-10f4-4a6a-aec0-a3d3cea8e62f" providerId="ADAL" clId="{D2287E3F-E1D2-904B-A287-6B0C6B8EECCB}" dt="2024-01-15T20:59:29.091" v="845" actId="1038"/>
          <ac:spMkLst>
            <pc:docMk/>
            <pc:sldMk cId="4045095917" sldId="1488"/>
            <ac:spMk id="9" creationId="{E5C8B79B-6333-0078-89B1-933DF765494C}"/>
          </ac:spMkLst>
        </pc:spChg>
        <pc:spChg chg="mod">
          <ac:chgData name="Yin, Ruokai" userId="8573e1e1-10f4-4a6a-aec0-a3d3cea8e62f" providerId="ADAL" clId="{D2287E3F-E1D2-904B-A287-6B0C6B8EECCB}" dt="2024-01-15T20:59:05.259" v="842" actId="1076"/>
          <ac:spMkLst>
            <pc:docMk/>
            <pc:sldMk cId="4045095917" sldId="1488"/>
            <ac:spMk id="10" creationId="{8D87E230-47AC-A0A0-FF4F-F5E5BD543E48}"/>
          </ac:spMkLst>
        </pc:spChg>
        <pc:spChg chg="mod">
          <ac:chgData name="Yin, Ruokai" userId="8573e1e1-10f4-4a6a-aec0-a3d3cea8e62f" providerId="ADAL" clId="{D2287E3F-E1D2-904B-A287-6B0C6B8EECCB}" dt="2024-01-15T21:00:20.183" v="853" actId="1076"/>
          <ac:spMkLst>
            <pc:docMk/>
            <pc:sldMk cId="4045095917" sldId="1488"/>
            <ac:spMk id="12" creationId="{EBDDC754-BE68-214C-7651-496BEB63A436}"/>
          </ac:spMkLst>
        </pc:spChg>
        <pc:spChg chg="add mod">
          <ac:chgData name="Yin, Ruokai" userId="8573e1e1-10f4-4a6a-aec0-a3d3cea8e62f" providerId="ADAL" clId="{D2287E3F-E1D2-904B-A287-6B0C6B8EECCB}" dt="2024-01-15T20:58:16.815" v="831" actId="1037"/>
          <ac:spMkLst>
            <pc:docMk/>
            <pc:sldMk cId="4045095917" sldId="1488"/>
            <ac:spMk id="13" creationId="{472261A5-8848-C439-9B85-561ED3EAA548}"/>
          </ac:spMkLst>
        </pc:spChg>
        <pc:spChg chg="add mod">
          <ac:chgData name="Yin, Ruokai" userId="8573e1e1-10f4-4a6a-aec0-a3d3cea8e62f" providerId="ADAL" clId="{D2287E3F-E1D2-904B-A287-6B0C6B8EECCB}" dt="2024-01-15T21:00:34.577" v="861" actId="1038"/>
          <ac:spMkLst>
            <pc:docMk/>
            <pc:sldMk cId="4045095917" sldId="1488"/>
            <ac:spMk id="14" creationId="{71FC9890-E28A-5387-F335-9EF71267EC86}"/>
          </ac:spMkLst>
        </pc:spChg>
        <pc:spChg chg="add del mod">
          <ac:chgData name="Yin, Ruokai" userId="8573e1e1-10f4-4a6a-aec0-a3d3cea8e62f" providerId="ADAL" clId="{D2287E3F-E1D2-904B-A287-6B0C6B8EECCB}" dt="2024-01-15T21:35:30.256" v="954" actId="21"/>
          <ac:spMkLst>
            <pc:docMk/>
            <pc:sldMk cId="4045095917" sldId="1488"/>
            <ac:spMk id="15" creationId="{06619FA5-E301-26FD-B118-56F2F5B2C9C7}"/>
          </ac:spMkLst>
        </pc:spChg>
        <pc:spChg chg="mod">
          <ac:chgData name="Yin, Ruokai" userId="8573e1e1-10f4-4a6a-aec0-a3d3cea8e62f" providerId="ADAL" clId="{D2287E3F-E1D2-904B-A287-6B0C6B8EECCB}" dt="2024-01-15T21:35:11.018" v="951" actId="114"/>
          <ac:spMkLst>
            <pc:docMk/>
            <pc:sldMk cId="4045095917" sldId="1488"/>
            <ac:spMk id="57" creationId="{F2AB616A-504D-66FE-2E37-68100B57F72D}"/>
          </ac:spMkLst>
        </pc:spChg>
        <pc:spChg chg="mod">
          <ac:chgData name="Yin, Ruokai" userId="8573e1e1-10f4-4a6a-aec0-a3d3cea8e62f" providerId="ADAL" clId="{D2287E3F-E1D2-904B-A287-6B0C6B8EECCB}" dt="2024-01-15T21:35:13.823" v="952" actId="114"/>
          <ac:spMkLst>
            <pc:docMk/>
            <pc:sldMk cId="4045095917" sldId="1488"/>
            <ac:spMk id="58" creationId="{45FD5E95-B7BD-810C-AA95-A64A191E8D7C}"/>
          </ac:spMkLst>
        </pc:spChg>
        <pc:spChg chg="mod">
          <ac:chgData name="Yin, Ruokai" userId="8573e1e1-10f4-4a6a-aec0-a3d3cea8e62f" providerId="ADAL" clId="{D2287E3F-E1D2-904B-A287-6B0C6B8EECCB}" dt="2024-01-15T21:35:16.365" v="953" actId="114"/>
          <ac:spMkLst>
            <pc:docMk/>
            <pc:sldMk cId="4045095917" sldId="1488"/>
            <ac:spMk id="59" creationId="{A7BB767F-4498-1950-5F62-EE30B47245BB}"/>
          </ac:spMkLst>
        </pc:spChg>
      </pc:sldChg>
      <pc:sldChg chg="addSp delSp modSp add del mod delAnim modAnim">
        <pc:chgData name="Yin, Ruokai" userId="8573e1e1-10f4-4a6a-aec0-a3d3cea8e62f" providerId="ADAL" clId="{D2287E3F-E1D2-904B-A287-6B0C6B8EECCB}" dt="2024-01-15T23:40:23.069" v="1598" actId="2696"/>
        <pc:sldMkLst>
          <pc:docMk/>
          <pc:sldMk cId="3854597256" sldId="1489"/>
        </pc:sldMkLst>
        <pc:spChg chg="mod">
          <ac:chgData name="Yin, Ruokai" userId="8573e1e1-10f4-4a6a-aec0-a3d3cea8e62f" providerId="ADAL" clId="{D2287E3F-E1D2-904B-A287-6B0C6B8EECCB}" dt="2024-01-15T23:13:39.221" v="1307" actId="20577"/>
          <ac:spMkLst>
            <pc:docMk/>
            <pc:sldMk cId="3854597256" sldId="1489"/>
            <ac:spMk id="2" creationId="{71F2FCE2-324D-ED4E-A373-19F4B21DB3B9}"/>
          </ac:spMkLst>
        </pc:spChg>
        <pc:spChg chg="del">
          <ac:chgData name="Yin, Ruokai" userId="8573e1e1-10f4-4a6a-aec0-a3d3cea8e62f" providerId="ADAL" clId="{D2287E3F-E1D2-904B-A287-6B0C6B8EECCB}" dt="2024-01-15T23:12:32.263" v="1256" actId="478"/>
          <ac:spMkLst>
            <pc:docMk/>
            <pc:sldMk cId="3854597256" sldId="1489"/>
            <ac:spMk id="3" creationId="{688ECFDE-9407-C96D-1A8D-C84AAAB34174}"/>
          </ac:spMkLst>
        </pc:spChg>
        <pc:spChg chg="del">
          <ac:chgData name="Yin, Ruokai" userId="8573e1e1-10f4-4a6a-aec0-a3d3cea8e62f" providerId="ADAL" clId="{D2287E3F-E1D2-904B-A287-6B0C6B8EECCB}" dt="2024-01-15T23:12:32.263" v="1256" actId="478"/>
          <ac:spMkLst>
            <pc:docMk/>
            <pc:sldMk cId="3854597256" sldId="1489"/>
            <ac:spMk id="4" creationId="{D2BCA007-B870-67E7-9CEB-B192CB5EDAC9}"/>
          </ac:spMkLst>
        </pc:spChg>
        <pc:spChg chg="del">
          <ac:chgData name="Yin, Ruokai" userId="8573e1e1-10f4-4a6a-aec0-a3d3cea8e62f" providerId="ADAL" clId="{D2287E3F-E1D2-904B-A287-6B0C6B8EECCB}" dt="2024-01-15T23:12:32.263" v="1256" actId="478"/>
          <ac:spMkLst>
            <pc:docMk/>
            <pc:sldMk cId="3854597256" sldId="1489"/>
            <ac:spMk id="5" creationId="{AE17BDA4-67D3-B73E-7F56-27EE5A746898}"/>
          </ac:spMkLst>
        </pc:spChg>
        <pc:spChg chg="del">
          <ac:chgData name="Yin, Ruokai" userId="8573e1e1-10f4-4a6a-aec0-a3d3cea8e62f" providerId="ADAL" clId="{D2287E3F-E1D2-904B-A287-6B0C6B8EECCB}" dt="2024-01-15T23:12:32.263" v="1256" actId="478"/>
          <ac:spMkLst>
            <pc:docMk/>
            <pc:sldMk cId="3854597256" sldId="1489"/>
            <ac:spMk id="6" creationId="{EA78B9B3-60FE-C50A-6358-9BA90A22FCCE}"/>
          </ac:spMkLst>
        </pc:spChg>
        <pc:spChg chg="del">
          <ac:chgData name="Yin, Ruokai" userId="8573e1e1-10f4-4a6a-aec0-a3d3cea8e62f" providerId="ADAL" clId="{D2287E3F-E1D2-904B-A287-6B0C6B8EECCB}" dt="2024-01-15T23:12:32.263" v="1256" actId="478"/>
          <ac:spMkLst>
            <pc:docMk/>
            <pc:sldMk cId="3854597256" sldId="1489"/>
            <ac:spMk id="7" creationId="{C3BC49FA-8978-F97D-D11F-1F2070C97D4A}"/>
          </ac:spMkLst>
        </pc:spChg>
        <pc:spChg chg="add del mod">
          <ac:chgData name="Yin, Ruokai" userId="8573e1e1-10f4-4a6a-aec0-a3d3cea8e62f" providerId="ADAL" clId="{D2287E3F-E1D2-904B-A287-6B0C6B8EECCB}" dt="2024-01-15T23:13:34.062" v="1292" actId="478"/>
          <ac:spMkLst>
            <pc:docMk/>
            <pc:sldMk cId="3854597256" sldId="1489"/>
            <ac:spMk id="8" creationId="{C6FB9F3E-5033-425D-479C-3BCBEC8613D3}"/>
          </ac:spMkLst>
        </pc:spChg>
        <pc:spChg chg="del">
          <ac:chgData name="Yin, Ruokai" userId="8573e1e1-10f4-4a6a-aec0-a3d3cea8e62f" providerId="ADAL" clId="{D2287E3F-E1D2-904B-A287-6B0C6B8EECCB}" dt="2024-01-15T23:12:32.263" v="1256" actId="478"/>
          <ac:spMkLst>
            <pc:docMk/>
            <pc:sldMk cId="3854597256" sldId="1489"/>
            <ac:spMk id="10" creationId="{8D87E230-47AC-A0A0-FF4F-F5E5BD543E48}"/>
          </ac:spMkLst>
        </pc:spChg>
        <pc:spChg chg="del">
          <ac:chgData name="Yin, Ruokai" userId="8573e1e1-10f4-4a6a-aec0-a3d3cea8e62f" providerId="ADAL" clId="{D2287E3F-E1D2-904B-A287-6B0C6B8EECCB}" dt="2024-01-15T23:12:32.263" v="1256" actId="478"/>
          <ac:spMkLst>
            <pc:docMk/>
            <pc:sldMk cId="3854597256" sldId="1489"/>
            <ac:spMk id="11" creationId="{75968ACF-8A09-D6B6-8F29-6CD33CC46C62}"/>
          </ac:spMkLst>
        </pc:spChg>
        <pc:spChg chg="del">
          <ac:chgData name="Yin, Ruokai" userId="8573e1e1-10f4-4a6a-aec0-a3d3cea8e62f" providerId="ADAL" clId="{D2287E3F-E1D2-904B-A287-6B0C6B8EECCB}" dt="2024-01-15T23:12:32.263" v="1256" actId="478"/>
          <ac:spMkLst>
            <pc:docMk/>
            <pc:sldMk cId="3854597256" sldId="1489"/>
            <ac:spMk id="12" creationId="{45E49741-0C9B-D43D-BADE-8C1CCF647178}"/>
          </ac:spMkLst>
        </pc:spChg>
        <pc:spChg chg="del">
          <ac:chgData name="Yin, Ruokai" userId="8573e1e1-10f4-4a6a-aec0-a3d3cea8e62f" providerId="ADAL" clId="{D2287E3F-E1D2-904B-A287-6B0C6B8EECCB}" dt="2024-01-15T23:12:32.263" v="1256" actId="478"/>
          <ac:spMkLst>
            <pc:docMk/>
            <pc:sldMk cId="3854597256" sldId="1489"/>
            <ac:spMk id="13" creationId="{B8266F88-AAD2-3BE9-6908-D501BA7FD1D6}"/>
          </ac:spMkLst>
        </pc:spChg>
        <pc:spChg chg="del">
          <ac:chgData name="Yin, Ruokai" userId="8573e1e1-10f4-4a6a-aec0-a3d3cea8e62f" providerId="ADAL" clId="{D2287E3F-E1D2-904B-A287-6B0C6B8EECCB}" dt="2024-01-15T23:12:32.263" v="1256" actId="478"/>
          <ac:spMkLst>
            <pc:docMk/>
            <pc:sldMk cId="3854597256" sldId="1489"/>
            <ac:spMk id="14" creationId="{FA0DDEF7-EDF0-1CDC-2747-7B575E2979CF}"/>
          </ac:spMkLst>
        </pc:spChg>
        <pc:spChg chg="add del mod">
          <ac:chgData name="Yin, Ruokai" userId="8573e1e1-10f4-4a6a-aec0-a3d3cea8e62f" providerId="ADAL" clId="{D2287E3F-E1D2-904B-A287-6B0C6B8EECCB}" dt="2024-01-15T23:18:10.664" v="1313"/>
          <ac:spMkLst>
            <pc:docMk/>
            <pc:sldMk cId="3854597256" sldId="1489"/>
            <ac:spMk id="15" creationId="{D9D244F8-4413-7101-8094-B9EE516013CF}"/>
          </ac:spMkLst>
        </pc:spChg>
        <pc:spChg chg="del">
          <ac:chgData name="Yin, Ruokai" userId="8573e1e1-10f4-4a6a-aec0-a3d3cea8e62f" providerId="ADAL" clId="{D2287E3F-E1D2-904B-A287-6B0C6B8EECCB}" dt="2024-01-15T23:12:32.263" v="1256" actId="478"/>
          <ac:spMkLst>
            <pc:docMk/>
            <pc:sldMk cId="3854597256" sldId="1489"/>
            <ac:spMk id="16" creationId="{22FDCCDC-6583-3D08-9B48-B7B50B2D48E9}"/>
          </ac:spMkLst>
        </pc:spChg>
        <pc:spChg chg="del">
          <ac:chgData name="Yin, Ruokai" userId="8573e1e1-10f4-4a6a-aec0-a3d3cea8e62f" providerId="ADAL" clId="{D2287E3F-E1D2-904B-A287-6B0C6B8EECCB}" dt="2024-01-15T23:12:32.263" v="1256" actId="478"/>
          <ac:spMkLst>
            <pc:docMk/>
            <pc:sldMk cId="3854597256" sldId="1489"/>
            <ac:spMk id="17" creationId="{EE5AFC5D-5BD8-8AE0-9B22-66FC79AB58F3}"/>
          </ac:spMkLst>
        </pc:spChg>
        <pc:spChg chg="add mod">
          <ac:chgData name="Yin, Ruokai" userId="8573e1e1-10f4-4a6a-aec0-a3d3cea8e62f" providerId="ADAL" clId="{D2287E3F-E1D2-904B-A287-6B0C6B8EECCB}" dt="2024-01-15T23:29:01.049" v="1413" actId="207"/>
          <ac:spMkLst>
            <pc:docMk/>
            <pc:sldMk cId="3854597256" sldId="1489"/>
            <ac:spMk id="18" creationId="{2F652CD1-059F-AA9C-45FD-5770B8AA29AE}"/>
          </ac:spMkLst>
        </pc:spChg>
        <pc:spChg chg="add mod">
          <ac:chgData name="Yin, Ruokai" userId="8573e1e1-10f4-4a6a-aec0-a3d3cea8e62f" providerId="ADAL" clId="{D2287E3F-E1D2-904B-A287-6B0C6B8EECCB}" dt="2024-01-15T23:35:21.119" v="1518" actId="207"/>
          <ac:spMkLst>
            <pc:docMk/>
            <pc:sldMk cId="3854597256" sldId="1489"/>
            <ac:spMk id="19" creationId="{F311CD92-1F88-D896-3524-875358C7F586}"/>
          </ac:spMkLst>
        </pc:spChg>
        <pc:spChg chg="add mod">
          <ac:chgData name="Yin, Ruokai" userId="8573e1e1-10f4-4a6a-aec0-a3d3cea8e62f" providerId="ADAL" clId="{D2287E3F-E1D2-904B-A287-6B0C6B8EECCB}" dt="2024-01-15T23:35:28.189" v="1520" actId="207"/>
          <ac:spMkLst>
            <pc:docMk/>
            <pc:sldMk cId="3854597256" sldId="1489"/>
            <ac:spMk id="22" creationId="{BFC97AD9-42BF-EF89-3C84-56E508A61E6A}"/>
          </ac:spMkLst>
        </pc:spChg>
        <pc:spChg chg="add mod">
          <ac:chgData name="Yin, Ruokai" userId="8573e1e1-10f4-4a6a-aec0-a3d3cea8e62f" providerId="ADAL" clId="{D2287E3F-E1D2-904B-A287-6B0C6B8EECCB}" dt="2024-01-15T23:35:24.378" v="1519" actId="207"/>
          <ac:spMkLst>
            <pc:docMk/>
            <pc:sldMk cId="3854597256" sldId="1489"/>
            <ac:spMk id="23" creationId="{3C3F7DFC-8087-8FF0-BF67-D74D709C24B0}"/>
          </ac:spMkLst>
        </pc:spChg>
        <pc:spChg chg="add mod">
          <ac:chgData name="Yin, Ruokai" userId="8573e1e1-10f4-4a6a-aec0-a3d3cea8e62f" providerId="ADAL" clId="{D2287E3F-E1D2-904B-A287-6B0C6B8EECCB}" dt="2024-01-15T23:35:47.778" v="1523" actId="1035"/>
          <ac:spMkLst>
            <pc:docMk/>
            <pc:sldMk cId="3854597256" sldId="1489"/>
            <ac:spMk id="25" creationId="{52E7A728-0C30-B4F1-F077-60A2940E13B6}"/>
          </ac:spMkLst>
        </pc:spChg>
        <pc:spChg chg="add mod">
          <ac:chgData name="Yin, Ruokai" userId="8573e1e1-10f4-4a6a-aec0-a3d3cea8e62f" providerId="ADAL" clId="{D2287E3F-E1D2-904B-A287-6B0C6B8EECCB}" dt="2024-01-15T23:38:12.850" v="1578" actId="1076"/>
          <ac:spMkLst>
            <pc:docMk/>
            <pc:sldMk cId="3854597256" sldId="1489"/>
            <ac:spMk id="35" creationId="{32AA2D65-6529-DC9C-0C72-44F33E5F5993}"/>
          </ac:spMkLst>
        </pc:spChg>
        <pc:spChg chg="add del mod">
          <ac:chgData name="Yin, Ruokai" userId="8573e1e1-10f4-4a6a-aec0-a3d3cea8e62f" providerId="ADAL" clId="{D2287E3F-E1D2-904B-A287-6B0C6B8EECCB}" dt="2024-01-15T23:38:28.832" v="1580"/>
          <ac:spMkLst>
            <pc:docMk/>
            <pc:sldMk cId="3854597256" sldId="1489"/>
            <ac:spMk id="36" creationId="{5165F994-911C-90D1-D733-983C1FF04B48}"/>
          </ac:spMkLst>
        </pc:spChg>
        <pc:spChg chg="del">
          <ac:chgData name="Yin, Ruokai" userId="8573e1e1-10f4-4a6a-aec0-a3d3cea8e62f" providerId="ADAL" clId="{D2287E3F-E1D2-904B-A287-6B0C6B8EECCB}" dt="2024-01-15T23:12:32.263" v="1256" actId="478"/>
          <ac:spMkLst>
            <pc:docMk/>
            <pc:sldMk cId="3854597256" sldId="1489"/>
            <ac:spMk id="57" creationId="{F2AB616A-504D-66FE-2E37-68100B57F72D}"/>
          </ac:spMkLst>
        </pc:spChg>
        <pc:spChg chg="del">
          <ac:chgData name="Yin, Ruokai" userId="8573e1e1-10f4-4a6a-aec0-a3d3cea8e62f" providerId="ADAL" clId="{D2287E3F-E1D2-904B-A287-6B0C6B8EECCB}" dt="2024-01-15T23:12:32.263" v="1256" actId="478"/>
          <ac:spMkLst>
            <pc:docMk/>
            <pc:sldMk cId="3854597256" sldId="1489"/>
            <ac:spMk id="58" creationId="{45FD5E95-B7BD-810C-AA95-A64A191E8D7C}"/>
          </ac:spMkLst>
        </pc:spChg>
        <pc:spChg chg="del">
          <ac:chgData name="Yin, Ruokai" userId="8573e1e1-10f4-4a6a-aec0-a3d3cea8e62f" providerId="ADAL" clId="{D2287E3F-E1D2-904B-A287-6B0C6B8EECCB}" dt="2024-01-15T23:12:32.263" v="1256" actId="478"/>
          <ac:spMkLst>
            <pc:docMk/>
            <pc:sldMk cId="3854597256" sldId="1489"/>
            <ac:spMk id="59" creationId="{A7BB767F-4498-1950-5F62-EE30B47245BB}"/>
          </ac:spMkLst>
        </pc:spChg>
        <pc:grpChg chg="del">
          <ac:chgData name="Yin, Ruokai" userId="8573e1e1-10f4-4a6a-aec0-a3d3cea8e62f" providerId="ADAL" clId="{D2287E3F-E1D2-904B-A287-6B0C6B8EECCB}" dt="2024-01-15T23:12:32.263" v="1256" actId="478"/>
          <ac:grpSpMkLst>
            <pc:docMk/>
            <pc:sldMk cId="3854597256" sldId="1489"/>
            <ac:grpSpMk id="51" creationId="{94D47435-6977-C9B9-5EB6-5221591489BD}"/>
          </ac:grpSpMkLst>
        </pc:grpChg>
        <pc:picChg chg="add mod">
          <ac:chgData name="Yin, Ruokai" userId="8573e1e1-10f4-4a6a-aec0-a3d3cea8e62f" providerId="ADAL" clId="{D2287E3F-E1D2-904B-A287-6B0C6B8EECCB}" dt="2024-01-15T23:22:56.640" v="1356" actId="1076"/>
          <ac:picMkLst>
            <pc:docMk/>
            <pc:sldMk cId="3854597256" sldId="1489"/>
            <ac:picMk id="9" creationId="{CBE64A9B-1D88-C4B1-D38A-93C6D57AF878}"/>
          </ac:picMkLst>
        </pc:picChg>
        <pc:cxnChg chg="add mod">
          <ac:chgData name="Yin, Ruokai" userId="8573e1e1-10f4-4a6a-aec0-a3d3cea8e62f" providerId="ADAL" clId="{D2287E3F-E1D2-904B-A287-6B0C6B8EECCB}" dt="2024-01-15T23:35:39.254" v="1521" actId="692"/>
          <ac:cxnSpMkLst>
            <pc:docMk/>
            <pc:sldMk cId="3854597256" sldId="1489"/>
            <ac:cxnSpMk id="21" creationId="{6E1D3803-F271-49F3-56F5-11502B2677C6}"/>
          </ac:cxnSpMkLst>
        </pc:cxnChg>
        <pc:cxnChg chg="add mod">
          <ac:chgData name="Yin, Ruokai" userId="8573e1e1-10f4-4a6a-aec0-a3d3cea8e62f" providerId="ADAL" clId="{D2287E3F-E1D2-904B-A287-6B0C6B8EECCB}" dt="2024-01-15T23:36:36.647" v="1535" actId="692"/>
          <ac:cxnSpMkLst>
            <pc:docMk/>
            <pc:sldMk cId="3854597256" sldId="1489"/>
            <ac:cxnSpMk id="27" creationId="{85F52D0F-0E72-FC2A-2C4C-7CEBCFAEA98D}"/>
          </ac:cxnSpMkLst>
        </pc:cxnChg>
        <pc:cxnChg chg="add mod">
          <ac:chgData name="Yin, Ruokai" userId="8573e1e1-10f4-4a6a-aec0-a3d3cea8e62f" providerId="ADAL" clId="{D2287E3F-E1D2-904B-A287-6B0C6B8EECCB}" dt="2024-01-15T23:37:27.088" v="1548" actId="692"/>
          <ac:cxnSpMkLst>
            <pc:docMk/>
            <pc:sldMk cId="3854597256" sldId="1489"/>
            <ac:cxnSpMk id="30" creationId="{D57A31CD-5996-467E-4B71-BCCF406593F8}"/>
          </ac:cxnSpMkLst>
        </pc:cxnChg>
        <pc:cxnChg chg="add mod">
          <ac:chgData name="Yin, Ruokai" userId="8573e1e1-10f4-4a6a-aec0-a3d3cea8e62f" providerId="ADAL" clId="{D2287E3F-E1D2-904B-A287-6B0C6B8EECCB}" dt="2024-01-15T23:37:06.904" v="1541" actId="14100"/>
          <ac:cxnSpMkLst>
            <pc:docMk/>
            <pc:sldMk cId="3854597256" sldId="1489"/>
            <ac:cxnSpMk id="31" creationId="{2C4581BE-D708-0291-0360-D9716891F787}"/>
          </ac:cxnSpMkLst>
        </pc:cxnChg>
      </pc:sldChg>
      <pc:sldChg chg="addSp modSp add del mod">
        <pc:chgData name="Yin, Ruokai" userId="8573e1e1-10f4-4a6a-aec0-a3d3cea8e62f" providerId="ADAL" clId="{D2287E3F-E1D2-904B-A287-6B0C6B8EECCB}" dt="2024-01-15T23:41:09.730" v="1620" actId="2696"/>
        <pc:sldMkLst>
          <pc:docMk/>
          <pc:sldMk cId="2993661425" sldId="1490"/>
        </pc:sldMkLst>
        <pc:spChg chg="mod">
          <ac:chgData name="Yin, Ruokai" userId="8573e1e1-10f4-4a6a-aec0-a3d3cea8e62f" providerId="ADAL" clId="{D2287E3F-E1D2-904B-A287-6B0C6B8EECCB}" dt="2024-01-15T23:39:54.595" v="1594" actId="207"/>
          <ac:spMkLst>
            <pc:docMk/>
            <pc:sldMk cId="2993661425" sldId="1490"/>
            <ac:spMk id="18" creationId="{2F652CD1-059F-AA9C-45FD-5770B8AA29AE}"/>
          </ac:spMkLst>
        </pc:spChg>
        <pc:spChg chg="mod">
          <ac:chgData name="Yin, Ruokai" userId="8573e1e1-10f4-4a6a-aec0-a3d3cea8e62f" providerId="ADAL" clId="{D2287E3F-E1D2-904B-A287-6B0C6B8EECCB}" dt="2024-01-15T23:39:18.245" v="1591" actId="207"/>
          <ac:spMkLst>
            <pc:docMk/>
            <pc:sldMk cId="2993661425" sldId="1490"/>
            <ac:spMk id="22" creationId="{BFC97AD9-42BF-EF89-3C84-56E508A61E6A}"/>
          </ac:spMkLst>
        </pc:spChg>
        <pc:spChg chg="mod">
          <ac:chgData name="Yin, Ruokai" userId="8573e1e1-10f4-4a6a-aec0-a3d3cea8e62f" providerId="ADAL" clId="{D2287E3F-E1D2-904B-A287-6B0C6B8EECCB}" dt="2024-01-15T23:38:37.747" v="1582" actId="1076"/>
          <ac:spMkLst>
            <pc:docMk/>
            <pc:sldMk cId="2993661425" sldId="1490"/>
            <ac:spMk id="25" creationId="{52E7A728-0C30-B4F1-F077-60A2940E13B6}"/>
          </ac:spMkLst>
        </pc:spChg>
        <pc:cxnChg chg="add mod">
          <ac:chgData name="Yin, Ruokai" userId="8573e1e1-10f4-4a6a-aec0-a3d3cea8e62f" providerId="ADAL" clId="{D2287E3F-E1D2-904B-A287-6B0C6B8EECCB}" dt="2024-01-15T23:38:51.295" v="1584" actId="1076"/>
          <ac:cxnSpMkLst>
            <pc:docMk/>
            <pc:sldMk cId="2993661425" sldId="1490"/>
            <ac:cxnSpMk id="3" creationId="{52609360-AA76-FA8C-A9E5-363B2FEE8825}"/>
          </ac:cxnSpMkLst>
        </pc:cxnChg>
        <pc:cxnChg chg="add mod">
          <ac:chgData name="Yin, Ruokai" userId="8573e1e1-10f4-4a6a-aec0-a3d3cea8e62f" providerId="ADAL" clId="{D2287E3F-E1D2-904B-A287-6B0C6B8EECCB}" dt="2024-01-15T23:39:08.209" v="1590" actId="1035"/>
          <ac:cxnSpMkLst>
            <pc:docMk/>
            <pc:sldMk cId="2993661425" sldId="1490"/>
            <ac:cxnSpMk id="4" creationId="{DCF59CD2-0090-B2A7-DB96-DCE26CEE4E62}"/>
          </ac:cxnSpMkLst>
        </pc:cxnChg>
        <pc:cxnChg chg="mod">
          <ac:chgData name="Yin, Ruokai" userId="8573e1e1-10f4-4a6a-aec0-a3d3cea8e62f" providerId="ADAL" clId="{D2287E3F-E1D2-904B-A287-6B0C6B8EECCB}" dt="2024-01-15T23:40:14.344" v="1595" actId="692"/>
          <ac:cxnSpMkLst>
            <pc:docMk/>
            <pc:sldMk cId="2993661425" sldId="1490"/>
            <ac:cxnSpMk id="21" creationId="{6E1D3803-F271-49F3-56F5-11502B2677C6}"/>
          </ac:cxnSpMkLst>
        </pc:cxnChg>
        <pc:cxnChg chg="mod">
          <ac:chgData name="Yin, Ruokai" userId="8573e1e1-10f4-4a6a-aec0-a3d3cea8e62f" providerId="ADAL" clId="{D2287E3F-E1D2-904B-A287-6B0C6B8EECCB}" dt="2024-01-15T23:38:56.569" v="1586" actId="1076"/>
          <ac:cxnSpMkLst>
            <pc:docMk/>
            <pc:sldMk cId="2993661425" sldId="1490"/>
            <ac:cxnSpMk id="30" creationId="{D57A31CD-5996-467E-4B71-BCCF406593F8}"/>
          </ac:cxnSpMkLst>
        </pc:cxnChg>
      </pc:sldChg>
      <pc:sldChg chg="delSp modSp add del mod ord modShow">
        <pc:chgData name="Yin, Ruokai" userId="8573e1e1-10f4-4a6a-aec0-a3d3cea8e62f" providerId="ADAL" clId="{D2287E3F-E1D2-904B-A287-6B0C6B8EECCB}" dt="2024-01-16T16:34:48.947" v="2463" actId="2696"/>
        <pc:sldMkLst>
          <pc:docMk/>
          <pc:sldMk cId="1695571026" sldId="1491"/>
        </pc:sldMkLst>
        <pc:spChg chg="mod">
          <ac:chgData name="Yin, Ruokai" userId="8573e1e1-10f4-4a6a-aec0-a3d3cea8e62f" providerId="ADAL" clId="{D2287E3F-E1D2-904B-A287-6B0C6B8EECCB}" dt="2024-01-15T23:40:48.953" v="1614" actId="692"/>
          <ac:spMkLst>
            <pc:docMk/>
            <pc:sldMk cId="1695571026" sldId="1491"/>
            <ac:spMk id="25" creationId="{52E7A728-0C30-B4F1-F077-60A2940E13B6}"/>
          </ac:spMkLst>
        </pc:spChg>
        <pc:spChg chg="mod">
          <ac:chgData name="Yin, Ruokai" userId="8573e1e1-10f4-4a6a-aec0-a3d3cea8e62f" providerId="ADAL" clId="{D2287E3F-E1D2-904B-A287-6B0C6B8EECCB}" dt="2024-01-15T23:40:57.503" v="1616" actId="207"/>
          <ac:spMkLst>
            <pc:docMk/>
            <pc:sldMk cId="1695571026" sldId="1491"/>
            <ac:spMk id="35" creationId="{32AA2D65-6529-DC9C-0C72-44F33E5F5993}"/>
          </ac:spMkLst>
        </pc:spChg>
        <pc:cxnChg chg="del">
          <ac:chgData name="Yin, Ruokai" userId="8573e1e1-10f4-4a6a-aec0-a3d3cea8e62f" providerId="ADAL" clId="{D2287E3F-E1D2-904B-A287-6B0C6B8EECCB}" dt="2024-01-15T23:41:02.906" v="1618" actId="478"/>
          <ac:cxnSpMkLst>
            <pc:docMk/>
            <pc:sldMk cId="1695571026" sldId="1491"/>
            <ac:cxnSpMk id="3" creationId="{52609360-AA76-FA8C-A9E5-363B2FEE8825}"/>
          </ac:cxnSpMkLst>
        </pc:cxnChg>
        <pc:cxnChg chg="del">
          <ac:chgData name="Yin, Ruokai" userId="8573e1e1-10f4-4a6a-aec0-a3d3cea8e62f" providerId="ADAL" clId="{D2287E3F-E1D2-904B-A287-6B0C6B8EECCB}" dt="2024-01-15T23:41:01.285" v="1617" actId="478"/>
          <ac:cxnSpMkLst>
            <pc:docMk/>
            <pc:sldMk cId="1695571026" sldId="1491"/>
            <ac:cxnSpMk id="4" creationId="{DCF59CD2-0090-B2A7-DB96-DCE26CEE4E62}"/>
          </ac:cxnSpMkLst>
        </pc:cxnChg>
        <pc:cxnChg chg="mod">
          <ac:chgData name="Yin, Ruokai" userId="8573e1e1-10f4-4a6a-aec0-a3d3cea8e62f" providerId="ADAL" clId="{D2287E3F-E1D2-904B-A287-6B0C6B8EECCB}" dt="2024-01-15T23:40:48.953" v="1614" actId="692"/>
          <ac:cxnSpMkLst>
            <pc:docMk/>
            <pc:sldMk cId="1695571026" sldId="1491"/>
            <ac:cxnSpMk id="27" creationId="{85F52D0F-0E72-FC2A-2C4C-7CEBCFAEA98D}"/>
          </ac:cxnSpMkLst>
        </pc:cxnChg>
        <pc:cxnChg chg="mod">
          <ac:chgData name="Yin, Ruokai" userId="8573e1e1-10f4-4a6a-aec0-a3d3cea8e62f" providerId="ADAL" clId="{D2287E3F-E1D2-904B-A287-6B0C6B8EECCB}" dt="2024-01-15T23:40:53.929" v="1615" actId="692"/>
          <ac:cxnSpMkLst>
            <pc:docMk/>
            <pc:sldMk cId="1695571026" sldId="1491"/>
            <ac:cxnSpMk id="30" creationId="{D57A31CD-5996-467E-4B71-BCCF406593F8}"/>
          </ac:cxnSpMkLst>
        </pc:cxnChg>
        <pc:cxnChg chg="mod">
          <ac:chgData name="Yin, Ruokai" userId="8573e1e1-10f4-4a6a-aec0-a3d3cea8e62f" providerId="ADAL" clId="{D2287E3F-E1D2-904B-A287-6B0C6B8EECCB}" dt="2024-01-15T23:40:48.953" v="1614" actId="692"/>
          <ac:cxnSpMkLst>
            <pc:docMk/>
            <pc:sldMk cId="1695571026" sldId="1491"/>
            <ac:cxnSpMk id="31" creationId="{2C4581BE-D708-0291-0360-D9716891F787}"/>
          </ac:cxnSpMkLst>
        </pc:cxnChg>
      </pc:sldChg>
      <pc:sldChg chg="addSp delSp modSp add mod ord setBg modAnim modNotesTx">
        <pc:chgData name="Yin, Ruokai" userId="8573e1e1-10f4-4a6a-aec0-a3d3cea8e62f" providerId="ADAL" clId="{D2287E3F-E1D2-904B-A287-6B0C6B8EECCB}" dt="2024-01-23T07:47:52.004" v="21050"/>
        <pc:sldMkLst>
          <pc:docMk/>
          <pc:sldMk cId="657448916" sldId="1492"/>
        </pc:sldMkLst>
        <pc:spChg chg="add mod">
          <ac:chgData name="Yin, Ruokai" userId="8573e1e1-10f4-4a6a-aec0-a3d3cea8e62f" providerId="ADAL" clId="{D2287E3F-E1D2-904B-A287-6B0C6B8EECCB}" dt="2024-01-18T23:09:07.467" v="7951" actId="1076"/>
          <ac:spMkLst>
            <pc:docMk/>
            <pc:sldMk cId="657448916" sldId="1492"/>
            <ac:spMk id="3" creationId="{EC3575A9-8101-9E18-FC8B-F0CD470BCFB6}"/>
          </ac:spMkLst>
        </pc:spChg>
        <pc:spChg chg="add mod">
          <ac:chgData name="Yin, Ruokai" userId="8573e1e1-10f4-4a6a-aec0-a3d3cea8e62f" providerId="ADAL" clId="{D2287E3F-E1D2-904B-A287-6B0C6B8EECCB}" dt="2024-01-23T07:47:52.004" v="21050"/>
          <ac:spMkLst>
            <pc:docMk/>
            <pc:sldMk cId="657448916" sldId="1492"/>
            <ac:spMk id="4" creationId="{6E016F01-2E90-9984-15DC-C8C279C0D776}"/>
          </ac:spMkLst>
        </pc:spChg>
        <pc:spChg chg="add mod">
          <ac:chgData name="Yin, Ruokai" userId="8573e1e1-10f4-4a6a-aec0-a3d3cea8e62f" providerId="ADAL" clId="{D2287E3F-E1D2-904B-A287-6B0C6B8EECCB}" dt="2024-01-18T23:11:13.945" v="7963" actId="1076"/>
          <ac:spMkLst>
            <pc:docMk/>
            <pc:sldMk cId="657448916" sldId="1492"/>
            <ac:spMk id="10" creationId="{DC5CF65B-9B7C-9AD2-2FD9-1DF1C81BF2E6}"/>
          </ac:spMkLst>
        </pc:spChg>
        <pc:spChg chg="add mod">
          <ac:chgData name="Yin, Ruokai" userId="8573e1e1-10f4-4a6a-aec0-a3d3cea8e62f" providerId="ADAL" clId="{D2287E3F-E1D2-904B-A287-6B0C6B8EECCB}" dt="2024-01-16T16:06:41.526" v="2005" actId="1036"/>
          <ac:spMkLst>
            <pc:docMk/>
            <pc:sldMk cId="657448916" sldId="1492"/>
            <ac:spMk id="11" creationId="{942062AF-89E1-8C18-3ECD-33E77C92048C}"/>
          </ac:spMkLst>
        </pc:spChg>
        <pc:spChg chg="add mod">
          <ac:chgData name="Yin, Ruokai" userId="8573e1e1-10f4-4a6a-aec0-a3d3cea8e62f" providerId="ADAL" clId="{D2287E3F-E1D2-904B-A287-6B0C6B8EECCB}" dt="2024-01-18T23:13:28.489" v="7981" actId="20577"/>
          <ac:spMkLst>
            <pc:docMk/>
            <pc:sldMk cId="657448916" sldId="1492"/>
            <ac:spMk id="12" creationId="{BF4A9D79-52F3-2534-3C3A-19FE612176A1}"/>
          </ac:spMkLst>
        </pc:spChg>
        <pc:spChg chg="add mod">
          <ac:chgData name="Yin, Ruokai" userId="8573e1e1-10f4-4a6a-aec0-a3d3cea8e62f" providerId="ADAL" clId="{D2287E3F-E1D2-904B-A287-6B0C6B8EECCB}" dt="2024-01-18T23:13:43.615" v="7989" actId="20577"/>
          <ac:spMkLst>
            <pc:docMk/>
            <pc:sldMk cId="657448916" sldId="1492"/>
            <ac:spMk id="13" creationId="{FF5D5295-247D-9A1A-7224-942C8ABED90E}"/>
          </ac:spMkLst>
        </pc:spChg>
        <pc:spChg chg="mod">
          <ac:chgData name="Yin, Ruokai" userId="8573e1e1-10f4-4a6a-aec0-a3d3cea8e62f" providerId="ADAL" clId="{D2287E3F-E1D2-904B-A287-6B0C6B8EECCB}" dt="2024-01-18T23:12:35.852" v="7969" actId="207"/>
          <ac:spMkLst>
            <pc:docMk/>
            <pc:sldMk cId="657448916" sldId="1492"/>
            <ac:spMk id="18" creationId="{2F652CD1-059F-AA9C-45FD-5770B8AA29AE}"/>
          </ac:spMkLst>
        </pc:spChg>
        <pc:spChg chg="mod">
          <ac:chgData name="Yin, Ruokai" userId="8573e1e1-10f4-4a6a-aec0-a3d3cea8e62f" providerId="ADAL" clId="{D2287E3F-E1D2-904B-A287-6B0C6B8EECCB}" dt="2024-01-16T03:25:08.239" v="1695" actId="1076"/>
          <ac:spMkLst>
            <pc:docMk/>
            <pc:sldMk cId="657448916" sldId="1492"/>
            <ac:spMk id="19" creationId="{F311CD92-1F88-D896-3524-875358C7F586}"/>
          </ac:spMkLst>
        </pc:spChg>
        <pc:spChg chg="mod">
          <ac:chgData name="Yin, Ruokai" userId="8573e1e1-10f4-4a6a-aec0-a3d3cea8e62f" providerId="ADAL" clId="{D2287E3F-E1D2-904B-A287-6B0C6B8EECCB}" dt="2024-01-16T03:25:08.239" v="1695" actId="1076"/>
          <ac:spMkLst>
            <pc:docMk/>
            <pc:sldMk cId="657448916" sldId="1492"/>
            <ac:spMk id="22" creationId="{BFC97AD9-42BF-EF89-3C84-56E508A61E6A}"/>
          </ac:spMkLst>
        </pc:spChg>
        <pc:spChg chg="mod">
          <ac:chgData name="Yin, Ruokai" userId="8573e1e1-10f4-4a6a-aec0-a3d3cea8e62f" providerId="ADAL" clId="{D2287E3F-E1D2-904B-A287-6B0C6B8EECCB}" dt="2024-01-16T03:25:08.239" v="1695" actId="1076"/>
          <ac:spMkLst>
            <pc:docMk/>
            <pc:sldMk cId="657448916" sldId="1492"/>
            <ac:spMk id="23" creationId="{3C3F7DFC-8087-8FF0-BF67-D74D709C24B0}"/>
          </ac:spMkLst>
        </pc:spChg>
        <pc:spChg chg="mod">
          <ac:chgData name="Yin, Ruokai" userId="8573e1e1-10f4-4a6a-aec0-a3d3cea8e62f" providerId="ADAL" clId="{D2287E3F-E1D2-904B-A287-6B0C6B8EECCB}" dt="2024-01-18T23:08:54.447" v="7949" actId="1076"/>
          <ac:spMkLst>
            <pc:docMk/>
            <pc:sldMk cId="657448916" sldId="1492"/>
            <ac:spMk id="25" creationId="{52E7A728-0C30-B4F1-F077-60A2940E13B6}"/>
          </ac:spMkLst>
        </pc:spChg>
        <pc:spChg chg="mod">
          <ac:chgData name="Yin, Ruokai" userId="8573e1e1-10f4-4a6a-aec0-a3d3cea8e62f" providerId="ADAL" clId="{D2287E3F-E1D2-904B-A287-6B0C6B8EECCB}" dt="2024-01-18T23:08:40.588" v="7947" actId="1076"/>
          <ac:spMkLst>
            <pc:docMk/>
            <pc:sldMk cId="657448916" sldId="1492"/>
            <ac:spMk id="35" creationId="{32AA2D65-6529-DC9C-0C72-44F33E5F5993}"/>
          </ac:spMkLst>
        </pc:spChg>
        <pc:cxnChg chg="add del mod">
          <ac:chgData name="Yin, Ruokai" userId="8573e1e1-10f4-4a6a-aec0-a3d3cea8e62f" providerId="ADAL" clId="{D2287E3F-E1D2-904B-A287-6B0C6B8EECCB}" dt="2024-01-15T23:41:49.676" v="1631" actId="478"/>
          <ac:cxnSpMkLst>
            <pc:docMk/>
            <pc:sldMk cId="657448916" sldId="1492"/>
            <ac:cxnSpMk id="4" creationId="{22189D98-A965-9AF7-4B8B-87675551BD1D}"/>
          </ac:cxnSpMkLst>
        </pc:cxnChg>
        <pc:cxnChg chg="add mod">
          <ac:chgData name="Yin, Ruokai" userId="8573e1e1-10f4-4a6a-aec0-a3d3cea8e62f" providerId="ADAL" clId="{D2287E3F-E1D2-904B-A287-6B0C6B8EECCB}" dt="2024-01-18T23:09:37.335" v="7958" actId="1076"/>
          <ac:cxnSpMkLst>
            <pc:docMk/>
            <pc:sldMk cId="657448916" sldId="1492"/>
            <ac:cxnSpMk id="6" creationId="{8E35951D-9FEE-38F2-D4B8-30F50FAA880E}"/>
          </ac:cxnSpMkLst>
        </pc:cxnChg>
        <pc:cxnChg chg="mod">
          <ac:chgData name="Yin, Ruokai" userId="8573e1e1-10f4-4a6a-aec0-a3d3cea8e62f" providerId="ADAL" clId="{D2287E3F-E1D2-904B-A287-6B0C6B8EECCB}" dt="2024-01-16T03:25:08.239" v="1695" actId="1076"/>
          <ac:cxnSpMkLst>
            <pc:docMk/>
            <pc:sldMk cId="657448916" sldId="1492"/>
            <ac:cxnSpMk id="21" creationId="{6E1D3803-F271-49F3-56F5-11502B2677C6}"/>
          </ac:cxnSpMkLst>
        </pc:cxnChg>
        <pc:cxnChg chg="del mod">
          <ac:chgData name="Yin, Ruokai" userId="8573e1e1-10f4-4a6a-aec0-a3d3cea8e62f" providerId="ADAL" clId="{D2287E3F-E1D2-904B-A287-6B0C6B8EECCB}" dt="2024-01-16T03:23:23.049" v="1688" actId="478"/>
          <ac:cxnSpMkLst>
            <pc:docMk/>
            <pc:sldMk cId="657448916" sldId="1492"/>
            <ac:cxnSpMk id="27" creationId="{85F52D0F-0E72-FC2A-2C4C-7CEBCFAEA98D}"/>
          </ac:cxnSpMkLst>
        </pc:cxnChg>
        <pc:cxnChg chg="mod">
          <ac:chgData name="Yin, Ruokai" userId="8573e1e1-10f4-4a6a-aec0-a3d3cea8e62f" providerId="ADAL" clId="{D2287E3F-E1D2-904B-A287-6B0C6B8EECCB}" dt="2024-01-18T23:08:43.475" v="7948" actId="1076"/>
          <ac:cxnSpMkLst>
            <pc:docMk/>
            <pc:sldMk cId="657448916" sldId="1492"/>
            <ac:cxnSpMk id="30" creationId="{D57A31CD-5996-467E-4B71-BCCF406593F8}"/>
          </ac:cxnSpMkLst>
        </pc:cxnChg>
        <pc:cxnChg chg="del mod">
          <ac:chgData name="Yin, Ruokai" userId="8573e1e1-10f4-4a6a-aec0-a3d3cea8e62f" providerId="ADAL" clId="{D2287E3F-E1D2-904B-A287-6B0C6B8EECCB}" dt="2024-01-16T03:23:40.066" v="1691" actId="478"/>
          <ac:cxnSpMkLst>
            <pc:docMk/>
            <pc:sldMk cId="657448916" sldId="1492"/>
            <ac:cxnSpMk id="31" creationId="{2C4581BE-D708-0291-0360-D9716891F787}"/>
          </ac:cxnSpMkLst>
        </pc:cxnChg>
      </pc:sldChg>
      <pc:sldChg chg="addSp delSp modSp add del mod setBg delAnim modAnim modShow modNotesTx">
        <pc:chgData name="Yin, Ruokai" userId="8573e1e1-10f4-4a6a-aec0-a3d3cea8e62f" providerId="ADAL" clId="{D2287E3F-E1D2-904B-A287-6B0C6B8EECCB}" dt="2024-02-06T07:05:06.444" v="21075" actId="2696"/>
        <pc:sldMkLst>
          <pc:docMk/>
          <pc:sldMk cId="4164082091" sldId="1493"/>
        </pc:sldMkLst>
        <pc:spChg chg="mod">
          <ac:chgData name="Yin, Ruokai" userId="8573e1e1-10f4-4a6a-aec0-a3d3cea8e62f" providerId="ADAL" clId="{D2287E3F-E1D2-904B-A287-6B0C6B8EECCB}" dt="2024-01-16T16:09:01.623" v="2042" actId="20577"/>
          <ac:spMkLst>
            <pc:docMk/>
            <pc:sldMk cId="4164082091" sldId="1493"/>
            <ac:spMk id="2" creationId="{71F2FCE2-324D-ED4E-A373-19F4B21DB3B9}"/>
          </ac:spMkLst>
        </pc:spChg>
        <pc:spChg chg="del">
          <ac:chgData name="Yin, Ruokai" userId="8573e1e1-10f4-4a6a-aec0-a3d3cea8e62f" providerId="ADAL" clId="{D2287E3F-E1D2-904B-A287-6B0C6B8EECCB}" dt="2024-01-16T16:10:26.224" v="2043" actId="478"/>
          <ac:spMkLst>
            <pc:docMk/>
            <pc:sldMk cId="4164082091" sldId="1493"/>
            <ac:spMk id="3" creationId="{EC3575A9-8101-9E18-FC8B-F0CD470BCFB6}"/>
          </ac:spMkLst>
        </pc:spChg>
        <pc:spChg chg="add mod">
          <ac:chgData name="Yin, Ruokai" userId="8573e1e1-10f4-4a6a-aec0-a3d3cea8e62f" providerId="ADAL" clId="{D2287E3F-E1D2-904B-A287-6B0C6B8EECCB}" dt="2024-01-16T16:31:38.600" v="2368" actId="1076"/>
          <ac:spMkLst>
            <pc:docMk/>
            <pc:sldMk cId="4164082091" sldId="1493"/>
            <ac:spMk id="7" creationId="{6792BE53-9587-9BFE-55EE-5E76BC507A4E}"/>
          </ac:spMkLst>
        </pc:spChg>
        <pc:spChg chg="add mod">
          <ac:chgData name="Yin, Ruokai" userId="8573e1e1-10f4-4a6a-aec0-a3d3cea8e62f" providerId="ADAL" clId="{D2287E3F-E1D2-904B-A287-6B0C6B8EECCB}" dt="2024-01-16T16:31:38.600" v="2368" actId="1076"/>
          <ac:spMkLst>
            <pc:docMk/>
            <pc:sldMk cId="4164082091" sldId="1493"/>
            <ac:spMk id="8" creationId="{C0222165-DBA1-44FE-290B-AF14B0F56A65}"/>
          </ac:spMkLst>
        </pc:spChg>
        <pc:spChg chg="del">
          <ac:chgData name="Yin, Ruokai" userId="8573e1e1-10f4-4a6a-aec0-a3d3cea8e62f" providerId="ADAL" clId="{D2287E3F-E1D2-904B-A287-6B0C6B8EECCB}" dt="2024-01-16T16:10:26.224" v="2043" actId="478"/>
          <ac:spMkLst>
            <pc:docMk/>
            <pc:sldMk cId="4164082091" sldId="1493"/>
            <ac:spMk id="10" creationId="{DC5CF65B-9B7C-9AD2-2FD9-1DF1C81BF2E6}"/>
          </ac:spMkLst>
        </pc:spChg>
        <pc:spChg chg="del">
          <ac:chgData name="Yin, Ruokai" userId="8573e1e1-10f4-4a6a-aec0-a3d3cea8e62f" providerId="ADAL" clId="{D2287E3F-E1D2-904B-A287-6B0C6B8EECCB}" dt="2024-01-16T16:10:26.224" v="2043" actId="478"/>
          <ac:spMkLst>
            <pc:docMk/>
            <pc:sldMk cId="4164082091" sldId="1493"/>
            <ac:spMk id="11" creationId="{942062AF-89E1-8C18-3ECD-33E77C92048C}"/>
          </ac:spMkLst>
        </pc:spChg>
        <pc:spChg chg="del">
          <ac:chgData name="Yin, Ruokai" userId="8573e1e1-10f4-4a6a-aec0-a3d3cea8e62f" providerId="ADAL" clId="{D2287E3F-E1D2-904B-A287-6B0C6B8EECCB}" dt="2024-01-16T16:10:26.224" v="2043" actId="478"/>
          <ac:spMkLst>
            <pc:docMk/>
            <pc:sldMk cId="4164082091" sldId="1493"/>
            <ac:spMk id="12" creationId="{BF4A9D79-52F3-2534-3C3A-19FE612176A1}"/>
          </ac:spMkLst>
        </pc:spChg>
        <pc:spChg chg="del">
          <ac:chgData name="Yin, Ruokai" userId="8573e1e1-10f4-4a6a-aec0-a3d3cea8e62f" providerId="ADAL" clId="{D2287E3F-E1D2-904B-A287-6B0C6B8EECCB}" dt="2024-01-16T16:10:26.224" v="2043" actId="478"/>
          <ac:spMkLst>
            <pc:docMk/>
            <pc:sldMk cId="4164082091" sldId="1493"/>
            <ac:spMk id="13" creationId="{FF5D5295-247D-9A1A-7224-942C8ABED90E}"/>
          </ac:spMkLst>
        </pc:spChg>
        <pc:spChg chg="add mod">
          <ac:chgData name="Yin, Ruokai" userId="8573e1e1-10f4-4a6a-aec0-a3d3cea8e62f" providerId="ADAL" clId="{D2287E3F-E1D2-904B-A287-6B0C6B8EECCB}" dt="2024-01-16T16:31:38.600" v="2368" actId="1076"/>
          <ac:spMkLst>
            <pc:docMk/>
            <pc:sldMk cId="4164082091" sldId="1493"/>
            <ac:spMk id="14" creationId="{67CE22DF-7A48-AD5A-CD82-561AD1BC2F8F}"/>
          </ac:spMkLst>
        </pc:spChg>
        <pc:spChg chg="add mod">
          <ac:chgData name="Yin, Ruokai" userId="8573e1e1-10f4-4a6a-aec0-a3d3cea8e62f" providerId="ADAL" clId="{D2287E3F-E1D2-904B-A287-6B0C6B8EECCB}" dt="2024-01-16T16:31:38.600" v="2368" actId="1076"/>
          <ac:spMkLst>
            <pc:docMk/>
            <pc:sldMk cId="4164082091" sldId="1493"/>
            <ac:spMk id="15" creationId="{ED5BA594-4AD3-5399-5142-EC4A6ACC6634}"/>
          </ac:spMkLst>
        </pc:spChg>
        <pc:spChg chg="add mod">
          <ac:chgData name="Yin, Ruokai" userId="8573e1e1-10f4-4a6a-aec0-a3d3cea8e62f" providerId="ADAL" clId="{D2287E3F-E1D2-904B-A287-6B0C6B8EECCB}" dt="2024-01-16T16:31:38.600" v="2368" actId="1076"/>
          <ac:spMkLst>
            <pc:docMk/>
            <pc:sldMk cId="4164082091" sldId="1493"/>
            <ac:spMk id="16" creationId="{79CA73D3-5A58-E60D-DC2D-2321CFF5A423}"/>
          </ac:spMkLst>
        </pc:spChg>
        <pc:spChg chg="add mod">
          <ac:chgData name="Yin, Ruokai" userId="8573e1e1-10f4-4a6a-aec0-a3d3cea8e62f" providerId="ADAL" clId="{D2287E3F-E1D2-904B-A287-6B0C6B8EECCB}" dt="2024-01-16T16:31:38.600" v="2368" actId="1076"/>
          <ac:spMkLst>
            <pc:docMk/>
            <pc:sldMk cId="4164082091" sldId="1493"/>
            <ac:spMk id="17" creationId="{CD24E98C-F35E-CFA5-90DE-51F554C2429F}"/>
          </ac:spMkLst>
        </pc:spChg>
        <pc:spChg chg="mod">
          <ac:chgData name="Yin, Ruokai" userId="8573e1e1-10f4-4a6a-aec0-a3d3cea8e62f" providerId="ADAL" clId="{D2287E3F-E1D2-904B-A287-6B0C6B8EECCB}" dt="2024-01-16T16:32:56.060" v="2458" actId="20577"/>
          <ac:spMkLst>
            <pc:docMk/>
            <pc:sldMk cId="4164082091" sldId="1493"/>
            <ac:spMk id="18" creationId="{2F652CD1-059F-AA9C-45FD-5770B8AA29AE}"/>
          </ac:spMkLst>
        </pc:spChg>
        <pc:spChg chg="del">
          <ac:chgData name="Yin, Ruokai" userId="8573e1e1-10f4-4a6a-aec0-a3d3cea8e62f" providerId="ADAL" clId="{D2287E3F-E1D2-904B-A287-6B0C6B8EECCB}" dt="2024-01-16T16:10:26.224" v="2043" actId="478"/>
          <ac:spMkLst>
            <pc:docMk/>
            <pc:sldMk cId="4164082091" sldId="1493"/>
            <ac:spMk id="19" creationId="{F311CD92-1F88-D896-3524-875358C7F586}"/>
          </ac:spMkLst>
        </pc:spChg>
        <pc:spChg chg="del">
          <ac:chgData name="Yin, Ruokai" userId="8573e1e1-10f4-4a6a-aec0-a3d3cea8e62f" providerId="ADAL" clId="{D2287E3F-E1D2-904B-A287-6B0C6B8EECCB}" dt="2024-01-16T16:10:26.224" v="2043" actId="478"/>
          <ac:spMkLst>
            <pc:docMk/>
            <pc:sldMk cId="4164082091" sldId="1493"/>
            <ac:spMk id="22" creationId="{BFC97AD9-42BF-EF89-3C84-56E508A61E6A}"/>
          </ac:spMkLst>
        </pc:spChg>
        <pc:spChg chg="del">
          <ac:chgData name="Yin, Ruokai" userId="8573e1e1-10f4-4a6a-aec0-a3d3cea8e62f" providerId="ADAL" clId="{D2287E3F-E1D2-904B-A287-6B0C6B8EECCB}" dt="2024-01-16T16:10:26.224" v="2043" actId="478"/>
          <ac:spMkLst>
            <pc:docMk/>
            <pc:sldMk cId="4164082091" sldId="1493"/>
            <ac:spMk id="23" creationId="{3C3F7DFC-8087-8FF0-BF67-D74D709C24B0}"/>
          </ac:spMkLst>
        </pc:spChg>
        <pc:spChg chg="del">
          <ac:chgData name="Yin, Ruokai" userId="8573e1e1-10f4-4a6a-aec0-a3d3cea8e62f" providerId="ADAL" clId="{D2287E3F-E1D2-904B-A287-6B0C6B8EECCB}" dt="2024-01-16T16:10:26.224" v="2043" actId="478"/>
          <ac:spMkLst>
            <pc:docMk/>
            <pc:sldMk cId="4164082091" sldId="1493"/>
            <ac:spMk id="25" creationId="{52E7A728-0C30-B4F1-F077-60A2940E13B6}"/>
          </ac:spMkLst>
        </pc:spChg>
        <pc:spChg chg="del">
          <ac:chgData name="Yin, Ruokai" userId="8573e1e1-10f4-4a6a-aec0-a3d3cea8e62f" providerId="ADAL" clId="{D2287E3F-E1D2-904B-A287-6B0C6B8EECCB}" dt="2024-01-16T16:10:26.224" v="2043" actId="478"/>
          <ac:spMkLst>
            <pc:docMk/>
            <pc:sldMk cId="4164082091" sldId="1493"/>
            <ac:spMk id="35" creationId="{32AA2D65-6529-DC9C-0C72-44F33E5F5993}"/>
          </ac:spMkLst>
        </pc:spChg>
        <pc:picChg chg="add del mod">
          <ac:chgData name="Yin, Ruokai" userId="8573e1e1-10f4-4a6a-aec0-a3d3cea8e62f" providerId="ADAL" clId="{D2287E3F-E1D2-904B-A287-6B0C6B8EECCB}" dt="2024-01-16T16:30:32.977" v="2365" actId="478"/>
          <ac:picMkLst>
            <pc:docMk/>
            <pc:sldMk cId="4164082091" sldId="1493"/>
            <ac:picMk id="4" creationId="{B4EEC676-DAFF-CE43-0C4D-1CD02F584BD3}"/>
          </ac:picMkLst>
        </pc:picChg>
        <pc:picChg chg="add del mod">
          <ac:chgData name="Yin, Ruokai" userId="8573e1e1-10f4-4a6a-aec0-a3d3cea8e62f" providerId="ADAL" clId="{D2287E3F-E1D2-904B-A287-6B0C6B8EECCB}" dt="2024-01-16T16:30:32.977" v="2365" actId="478"/>
          <ac:picMkLst>
            <pc:docMk/>
            <pc:sldMk cId="4164082091" sldId="1493"/>
            <ac:picMk id="5" creationId="{D573457F-2FE8-F3A8-A605-3F76FA80746D}"/>
          </ac:picMkLst>
        </pc:picChg>
        <pc:picChg chg="del">
          <ac:chgData name="Yin, Ruokai" userId="8573e1e1-10f4-4a6a-aec0-a3d3cea8e62f" providerId="ADAL" clId="{D2287E3F-E1D2-904B-A287-6B0C6B8EECCB}" dt="2024-01-16T16:10:30.003" v="2044" actId="478"/>
          <ac:picMkLst>
            <pc:docMk/>
            <pc:sldMk cId="4164082091" sldId="1493"/>
            <ac:picMk id="9" creationId="{CBE64A9B-1D88-C4B1-D38A-93C6D57AF878}"/>
          </ac:picMkLst>
        </pc:picChg>
        <pc:cxnChg chg="del">
          <ac:chgData name="Yin, Ruokai" userId="8573e1e1-10f4-4a6a-aec0-a3d3cea8e62f" providerId="ADAL" clId="{D2287E3F-E1D2-904B-A287-6B0C6B8EECCB}" dt="2024-01-16T16:10:26.224" v="2043" actId="478"/>
          <ac:cxnSpMkLst>
            <pc:docMk/>
            <pc:sldMk cId="4164082091" sldId="1493"/>
            <ac:cxnSpMk id="6" creationId="{8E35951D-9FEE-38F2-D4B8-30F50FAA880E}"/>
          </ac:cxnSpMkLst>
        </pc:cxnChg>
        <pc:cxnChg chg="del">
          <ac:chgData name="Yin, Ruokai" userId="8573e1e1-10f4-4a6a-aec0-a3d3cea8e62f" providerId="ADAL" clId="{D2287E3F-E1D2-904B-A287-6B0C6B8EECCB}" dt="2024-01-16T16:10:26.224" v="2043" actId="478"/>
          <ac:cxnSpMkLst>
            <pc:docMk/>
            <pc:sldMk cId="4164082091" sldId="1493"/>
            <ac:cxnSpMk id="21" creationId="{6E1D3803-F271-49F3-56F5-11502B2677C6}"/>
          </ac:cxnSpMkLst>
        </pc:cxnChg>
        <pc:cxnChg chg="del">
          <ac:chgData name="Yin, Ruokai" userId="8573e1e1-10f4-4a6a-aec0-a3d3cea8e62f" providerId="ADAL" clId="{D2287E3F-E1D2-904B-A287-6B0C6B8EECCB}" dt="2024-01-16T16:10:26.224" v="2043" actId="478"/>
          <ac:cxnSpMkLst>
            <pc:docMk/>
            <pc:sldMk cId="4164082091" sldId="1493"/>
            <ac:cxnSpMk id="30" creationId="{D57A31CD-5996-467E-4B71-BCCF406593F8}"/>
          </ac:cxnSpMkLst>
        </pc:cxnChg>
      </pc:sldChg>
      <pc:sldChg chg="add del mod setBg modShow modNotesTx">
        <pc:chgData name="Yin, Ruokai" userId="8573e1e1-10f4-4a6a-aec0-a3d3cea8e62f" providerId="ADAL" clId="{D2287E3F-E1D2-904B-A287-6B0C6B8EECCB}" dt="2024-02-06T07:05:09.183" v="21077" actId="2696"/>
        <pc:sldMkLst>
          <pc:docMk/>
          <pc:sldMk cId="2377269442" sldId="1494"/>
        </pc:sldMkLst>
      </pc:sldChg>
      <pc:sldChg chg="addSp delSp modSp add del mod ord setBg modShow modNotesTx">
        <pc:chgData name="Yin, Ruokai" userId="8573e1e1-10f4-4a6a-aec0-a3d3cea8e62f" providerId="ADAL" clId="{D2287E3F-E1D2-904B-A287-6B0C6B8EECCB}" dt="2024-02-06T07:05:07.133" v="21076" actId="2696"/>
        <pc:sldMkLst>
          <pc:docMk/>
          <pc:sldMk cId="146614540" sldId="1495"/>
        </pc:sldMkLst>
        <pc:spChg chg="add del mod">
          <ac:chgData name="Yin, Ruokai" userId="8573e1e1-10f4-4a6a-aec0-a3d3cea8e62f" providerId="ADAL" clId="{D2287E3F-E1D2-904B-A287-6B0C6B8EECCB}" dt="2024-01-16T18:00:55.067" v="3551" actId="478"/>
          <ac:spMkLst>
            <pc:docMk/>
            <pc:sldMk cId="146614540" sldId="1495"/>
            <ac:spMk id="3" creationId="{E1A6F767-FA4D-CE78-1AD4-4D4A6E68D71A}"/>
          </ac:spMkLst>
        </pc:spChg>
        <pc:spChg chg="add del mod">
          <ac:chgData name="Yin, Ruokai" userId="8573e1e1-10f4-4a6a-aec0-a3d3cea8e62f" providerId="ADAL" clId="{D2287E3F-E1D2-904B-A287-6B0C6B8EECCB}" dt="2024-01-16T18:00:55.067" v="3551" actId="478"/>
          <ac:spMkLst>
            <pc:docMk/>
            <pc:sldMk cId="146614540" sldId="1495"/>
            <ac:spMk id="4" creationId="{51EC1D78-F7B0-D291-69B8-5AF0A7EC82D3}"/>
          </ac:spMkLst>
        </pc:spChg>
        <pc:spChg chg="add del mod">
          <ac:chgData name="Yin, Ruokai" userId="8573e1e1-10f4-4a6a-aec0-a3d3cea8e62f" providerId="ADAL" clId="{D2287E3F-E1D2-904B-A287-6B0C6B8EECCB}" dt="2024-01-16T18:00:55.067" v="3551" actId="478"/>
          <ac:spMkLst>
            <pc:docMk/>
            <pc:sldMk cId="146614540" sldId="1495"/>
            <ac:spMk id="5" creationId="{9C4B94FF-978D-CFF9-CDEC-6A7364D62178}"/>
          </ac:spMkLst>
        </pc:spChg>
        <pc:spChg chg="add del mod">
          <ac:chgData name="Yin, Ruokai" userId="8573e1e1-10f4-4a6a-aec0-a3d3cea8e62f" providerId="ADAL" clId="{D2287E3F-E1D2-904B-A287-6B0C6B8EECCB}" dt="2024-01-16T18:00:55.067" v="3551" actId="478"/>
          <ac:spMkLst>
            <pc:docMk/>
            <pc:sldMk cId="146614540" sldId="1495"/>
            <ac:spMk id="6" creationId="{7B7F6D53-C546-A7EC-6AAC-8CBB43C896F8}"/>
          </ac:spMkLst>
        </pc:spChg>
        <pc:spChg chg="mod">
          <ac:chgData name="Yin, Ruokai" userId="8573e1e1-10f4-4a6a-aec0-a3d3cea8e62f" providerId="ADAL" clId="{D2287E3F-E1D2-904B-A287-6B0C6B8EECCB}" dt="2024-01-17T16:52:54.109" v="7081" actId="207"/>
          <ac:spMkLst>
            <pc:docMk/>
            <pc:sldMk cId="146614540" sldId="1495"/>
            <ac:spMk id="7" creationId="{6792BE53-9587-9BFE-55EE-5E76BC507A4E}"/>
          </ac:spMkLst>
        </pc:spChg>
        <pc:spChg chg="mod">
          <ac:chgData name="Yin, Ruokai" userId="8573e1e1-10f4-4a6a-aec0-a3d3cea8e62f" providerId="ADAL" clId="{D2287E3F-E1D2-904B-A287-6B0C6B8EECCB}" dt="2024-01-16T17:31:19.371" v="2480" actId="1037"/>
          <ac:spMkLst>
            <pc:docMk/>
            <pc:sldMk cId="146614540" sldId="1495"/>
            <ac:spMk id="8" creationId="{C0222165-DBA1-44FE-290B-AF14B0F56A65}"/>
          </ac:spMkLst>
        </pc:spChg>
        <pc:spChg chg="add del mod">
          <ac:chgData name="Yin, Ruokai" userId="8573e1e1-10f4-4a6a-aec0-a3d3cea8e62f" providerId="ADAL" clId="{D2287E3F-E1D2-904B-A287-6B0C6B8EECCB}" dt="2024-01-16T18:00:55.067" v="3551" actId="478"/>
          <ac:spMkLst>
            <pc:docMk/>
            <pc:sldMk cId="146614540" sldId="1495"/>
            <ac:spMk id="9" creationId="{57862CC7-F6CD-6102-E5A4-26C572FFF810}"/>
          </ac:spMkLst>
        </pc:spChg>
        <pc:spChg chg="add del mod">
          <ac:chgData name="Yin, Ruokai" userId="8573e1e1-10f4-4a6a-aec0-a3d3cea8e62f" providerId="ADAL" clId="{D2287E3F-E1D2-904B-A287-6B0C6B8EECCB}" dt="2024-01-16T18:00:55.067" v="3551" actId="478"/>
          <ac:spMkLst>
            <pc:docMk/>
            <pc:sldMk cId="146614540" sldId="1495"/>
            <ac:spMk id="10" creationId="{3FFE048F-A8A1-E50A-F2F0-5D163B6DC57A}"/>
          </ac:spMkLst>
        </pc:spChg>
        <pc:spChg chg="add del mod">
          <ac:chgData name="Yin, Ruokai" userId="8573e1e1-10f4-4a6a-aec0-a3d3cea8e62f" providerId="ADAL" clId="{D2287E3F-E1D2-904B-A287-6B0C6B8EECCB}" dt="2024-01-16T18:00:55.067" v="3551" actId="478"/>
          <ac:spMkLst>
            <pc:docMk/>
            <pc:sldMk cId="146614540" sldId="1495"/>
            <ac:spMk id="11" creationId="{3B352E3D-A230-163C-D3EF-E00ADA636522}"/>
          </ac:spMkLst>
        </pc:spChg>
        <pc:spChg chg="add del mod">
          <ac:chgData name="Yin, Ruokai" userId="8573e1e1-10f4-4a6a-aec0-a3d3cea8e62f" providerId="ADAL" clId="{D2287E3F-E1D2-904B-A287-6B0C6B8EECCB}" dt="2024-01-16T18:01:02.123" v="3555" actId="478"/>
          <ac:spMkLst>
            <pc:docMk/>
            <pc:sldMk cId="146614540" sldId="1495"/>
            <ac:spMk id="12" creationId="{A0104C0B-9B49-540C-3B70-99D83549D523}"/>
          </ac:spMkLst>
        </pc:spChg>
        <pc:spChg chg="add del mod">
          <ac:chgData name="Yin, Ruokai" userId="8573e1e1-10f4-4a6a-aec0-a3d3cea8e62f" providerId="ADAL" clId="{D2287E3F-E1D2-904B-A287-6B0C6B8EECCB}" dt="2024-01-16T18:00:55.067" v="3551" actId="478"/>
          <ac:spMkLst>
            <pc:docMk/>
            <pc:sldMk cId="146614540" sldId="1495"/>
            <ac:spMk id="13" creationId="{8B533AED-9871-9F6F-FC43-0CF30500FCC1}"/>
          </ac:spMkLst>
        </pc:spChg>
        <pc:spChg chg="mod">
          <ac:chgData name="Yin, Ruokai" userId="8573e1e1-10f4-4a6a-aec0-a3d3cea8e62f" providerId="ADAL" clId="{D2287E3F-E1D2-904B-A287-6B0C6B8EECCB}" dt="2024-01-16T17:31:19.371" v="2480" actId="1037"/>
          <ac:spMkLst>
            <pc:docMk/>
            <pc:sldMk cId="146614540" sldId="1495"/>
            <ac:spMk id="14" creationId="{67CE22DF-7A48-AD5A-CD82-561AD1BC2F8F}"/>
          </ac:spMkLst>
        </pc:spChg>
        <pc:spChg chg="mod">
          <ac:chgData name="Yin, Ruokai" userId="8573e1e1-10f4-4a6a-aec0-a3d3cea8e62f" providerId="ADAL" clId="{D2287E3F-E1D2-904B-A287-6B0C6B8EECCB}" dt="2024-01-16T17:31:19.371" v="2480" actId="1037"/>
          <ac:spMkLst>
            <pc:docMk/>
            <pc:sldMk cId="146614540" sldId="1495"/>
            <ac:spMk id="15" creationId="{ED5BA594-4AD3-5399-5142-EC4A6ACC6634}"/>
          </ac:spMkLst>
        </pc:spChg>
        <pc:spChg chg="mod">
          <ac:chgData name="Yin, Ruokai" userId="8573e1e1-10f4-4a6a-aec0-a3d3cea8e62f" providerId="ADAL" clId="{D2287E3F-E1D2-904B-A287-6B0C6B8EECCB}" dt="2024-01-17T16:52:56.500" v="7082" actId="207"/>
          <ac:spMkLst>
            <pc:docMk/>
            <pc:sldMk cId="146614540" sldId="1495"/>
            <ac:spMk id="16" creationId="{79CA73D3-5A58-E60D-DC2D-2321CFF5A423}"/>
          </ac:spMkLst>
        </pc:spChg>
        <pc:spChg chg="mod">
          <ac:chgData name="Yin, Ruokai" userId="8573e1e1-10f4-4a6a-aec0-a3d3cea8e62f" providerId="ADAL" clId="{D2287E3F-E1D2-904B-A287-6B0C6B8EECCB}" dt="2024-01-16T17:31:19.371" v="2480" actId="1037"/>
          <ac:spMkLst>
            <pc:docMk/>
            <pc:sldMk cId="146614540" sldId="1495"/>
            <ac:spMk id="17" creationId="{CD24E98C-F35E-CFA5-90DE-51F554C2429F}"/>
          </ac:spMkLst>
        </pc:spChg>
        <pc:spChg chg="mod">
          <ac:chgData name="Yin, Ruokai" userId="8573e1e1-10f4-4a6a-aec0-a3d3cea8e62f" providerId="ADAL" clId="{D2287E3F-E1D2-904B-A287-6B0C6B8EECCB}" dt="2024-01-16T18:01:00.129" v="3554" actId="20577"/>
          <ac:spMkLst>
            <pc:docMk/>
            <pc:sldMk cId="146614540" sldId="1495"/>
            <ac:spMk id="18" creationId="{2F652CD1-059F-AA9C-45FD-5770B8AA29AE}"/>
          </ac:spMkLst>
        </pc:spChg>
        <pc:spChg chg="add del mod">
          <ac:chgData name="Yin, Ruokai" userId="8573e1e1-10f4-4a6a-aec0-a3d3cea8e62f" providerId="ADAL" clId="{D2287E3F-E1D2-904B-A287-6B0C6B8EECCB}" dt="2024-01-16T18:00:55.067" v="3551" actId="478"/>
          <ac:spMkLst>
            <pc:docMk/>
            <pc:sldMk cId="146614540" sldId="1495"/>
            <ac:spMk id="19" creationId="{33B65E3D-4EB4-A827-9F1D-8C447EB1D59D}"/>
          </ac:spMkLst>
        </pc:spChg>
      </pc:sldChg>
      <pc:sldChg chg="addSp modSp add mod setBg modNotesTx">
        <pc:chgData name="Yin, Ruokai" userId="8573e1e1-10f4-4a6a-aec0-a3d3cea8e62f" providerId="ADAL" clId="{D2287E3F-E1D2-904B-A287-6B0C6B8EECCB}" dt="2024-01-23T07:47:59.187" v="21053"/>
        <pc:sldMkLst>
          <pc:docMk/>
          <pc:sldMk cId="2993122986" sldId="1496"/>
        </pc:sldMkLst>
        <pc:spChg chg="mod">
          <ac:chgData name="Yin, Ruokai" userId="8573e1e1-10f4-4a6a-aec0-a3d3cea8e62f" providerId="ADAL" clId="{D2287E3F-E1D2-904B-A287-6B0C6B8EECCB}" dt="2024-01-17T16:53:25.798" v="7092" actId="207"/>
          <ac:spMkLst>
            <pc:docMk/>
            <pc:sldMk cId="2993122986" sldId="1496"/>
            <ac:spMk id="3" creationId="{E1A6F767-FA4D-CE78-1AD4-4D4A6E68D71A}"/>
          </ac:spMkLst>
        </pc:spChg>
        <pc:spChg chg="mod">
          <ac:chgData name="Yin, Ruokai" userId="8573e1e1-10f4-4a6a-aec0-a3d3cea8e62f" providerId="ADAL" clId="{D2287E3F-E1D2-904B-A287-6B0C6B8EECCB}" dt="2024-01-17T16:53:21.825" v="7090" actId="207"/>
          <ac:spMkLst>
            <pc:docMk/>
            <pc:sldMk cId="2993122986" sldId="1496"/>
            <ac:spMk id="7" creationId="{6792BE53-9587-9BFE-55EE-5E76BC507A4E}"/>
          </ac:spMkLst>
        </pc:spChg>
        <pc:spChg chg="mod">
          <ac:chgData name="Yin, Ruokai" userId="8573e1e1-10f4-4a6a-aec0-a3d3cea8e62f" providerId="ADAL" clId="{D2287E3F-E1D2-904B-A287-6B0C6B8EECCB}" dt="2024-01-17T16:53:27.911" v="7093" actId="207"/>
          <ac:spMkLst>
            <pc:docMk/>
            <pc:sldMk cId="2993122986" sldId="1496"/>
            <ac:spMk id="9" creationId="{57862CC7-F6CD-6102-E5A4-26C572FFF810}"/>
          </ac:spMkLst>
        </pc:spChg>
        <pc:spChg chg="mod">
          <ac:chgData name="Yin, Ruokai" userId="8573e1e1-10f4-4a6a-aec0-a3d3cea8e62f" providerId="ADAL" clId="{D2287E3F-E1D2-904B-A287-6B0C6B8EECCB}" dt="2024-01-17T16:53:23.689" v="7091" actId="207"/>
          <ac:spMkLst>
            <pc:docMk/>
            <pc:sldMk cId="2993122986" sldId="1496"/>
            <ac:spMk id="16" creationId="{79CA73D3-5A58-E60D-DC2D-2321CFF5A423}"/>
          </ac:spMkLst>
        </pc:spChg>
        <pc:spChg chg="add mod">
          <ac:chgData name="Yin, Ruokai" userId="8573e1e1-10f4-4a6a-aec0-a3d3cea8e62f" providerId="ADAL" clId="{D2287E3F-E1D2-904B-A287-6B0C6B8EECCB}" dt="2024-01-16T17:37:17.913" v="2661" actId="692"/>
          <ac:spMkLst>
            <pc:docMk/>
            <pc:sldMk cId="2993122986" sldId="1496"/>
            <ac:spMk id="20" creationId="{7452FAB7-773B-40CA-E13B-7F63942DF92C}"/>
          </ac:spMkLst>
        </pc:spChg>
        <pc:spChg chg="add mod">
          <ac:chgData name="Yin, Ruokai" userId="8573e1e1-10f4-4a6a-aec0-a3d3cea8e62f" providerId="ADAL" clId="{D2287E3F-E1D2-904B-A287-6B0C6B8EECCB}" dt="2024-01-16T17:37:24.088" v="2663" actId="1076"/>
          <ac:spMkLst>
            <pc:docMk/>
            <pc:sldMk cId="2993122986" sldId="1496"/>
            <ac:spMk id="21" creationId="{2AA37A42-B3BD-D05A-DDF1-3F871D2DD925}"/>
          </ac:spMkLst>
        </pc:spChg>
        <pc:spChg chg="add mod">
          <ac:chgData name="Yin, Ruokai" userId="8573e1e1-10f4-4a6a-aec0-a3d3cea8e62f" providerId="ADAL" clId="{D2287E3F-E1D2-904B-A287-6B0C6B8EECCB}" dt="2024-01-16T17:37:28.055" v="2665" actId="1076"/>
          <ac:spMkLst>
            <pc:docMk/>
            <pc:sldMk cId="2993122986" sldId="1496"/>
            <ac:spMk id="22" creationId="{9B04F99B-F2A3-C610-7584-C55E405EF862}"/>
          </ac:spMkLst>
        </pc:spChg>
        <pc:spChg chg="add mod">
          <ac:chgData name="Yin, Ruokai" userId="8573e1e1-10f4-4a6a-aec0-a3d3cea8e62f" providerId="ADAL" clId="{D2287E3F-E1D2-904B-A287-6B0C6B8EECCB}" dt="2024-01-16T17:46:47.528" v="2735" actId="1076"/>
          <ac:spMkLst>
            <pc:docMk/>
            <pc:sldMk cId="2993122986" sldId="1496"/>
            <ac:spMk id="23" creationId="{1E685179-D265-4E99-36E9-0C4759F9B0B6}"/>
          </ac:spMkLst>
        </pc:spChg>
        <pc:spChg chg="add mod">
          <ac:chgData name="Yin, Ruokai" userId="8573e1e1-10f4-4a6a-aec0-a3d3cea8e62f" providerId="ADAL" clId="{D2287E3F-E1D2-904B-A287-6B0C6B8EECCB}" dt="2024-01-23T07:47:59.187" v="21053"/>
          <ac:spMkLst>
            <pc:docMk/>
            <pc:sldMk cId="2993122986" sldId="1496"/>
            <ac:spMk id="24" creationId="{23E6C770-8ACB-8EA7-F422-24D3EDFFD916}"/>
          </ac:spMkLst>
        </pc:spChg>
      </pc:sldChg>
      <pc:sldChg chg="addSp delSp modSp add mod setBg modAnim modNotesTx">
        <pc:chgData name="Yin, Ruokai" userId="8573e1e1-10f4-4a6a-aec0-a3d3cea8e62f" providerId="ADAL" clId="{D2287E3F-E1D2-904B-A287-6B0C6B8EECCB}" dt="2024-01-23T07:48:00.950" v="21054"/>
        <pc:sldMkLst>
          <pc:docMk/>
          <pc:sldMk cId="91408976" sldId="1497"/>
        </pc:sldMkLst>
        <pc:spChg chg="mod">
          <ac:chgData name="Yin, Ruokai" userId="8573e1e1-10f4-4a6a-aec0-a3d3cea8e62f" providerId="ADAL" clId="{D2287E3F-E1D2-904B-A287-6B0C6B8EECCB}" dt="2024-01-16T17:47:07.597" v="2761" actId="20577"/>
          <ac:spMkLst>
            <pc:docMk/>
            <pc:sldMk cId="91408976" sldId="1497"/>
            <ac:spMk id="2" creationId="{71F2FCE2-324D-ED4E-A373-19F4B21DB3B9}"/>
          </ac:spMkLst>
        </pc:spChg>
        <pc:spChg chg="add mod">
          <ac:chgData name="Yin, Ruokai" userId="8573e1e1-10f4-4a6a-aec0-a3d3cea8e62f" providerId="ADAL" clId="{D2287E3F-E1D2-904B-A287-6B0C6B8EECCB}" dt="2024-01-23T07:48:00.950" v="21054"/>
          <ac:spMkLst>
            <pc:docMk/>
            <pc:sldMk cId="91408976" sldId="1497"/>
            <ac:spMk id="3" creationId="{E00B4D9A-10A7-DE90-4468-3F4BE3CB4C75}"/>
          </ac:spMkLst>
        </pc:spChg>
        <pc:spChg chg="del">
          <ac:chgData name="Yin, Ruokai" userId="8573e1e1-10f4-4a6a-aec0-a3d3cea8e62f" providerId="ADAL" clId="{D2287E3F-E1D2-904B-A287-6B0C6B8EECCB}" dt="2024-01-16T17:47:45.026" v="2762" actId="478"/>
          <ac:spMkLst>
            <pc:docMk/>
            <pc:sldMk cId="91408976" sldId="1497"/>
            <ac:spMk id="3" creationId="{E1A6F767-FA4D-CE78-1AD4-4D4A6E68D71A}"/>
          </ac:spMkLst>
        </pc:spChg>
        <pc:spChg chg="del">
          <ac:chgData name="Yin, Ruokai" userId="8573e1e1-10f4-4a6a-aec0-a3d3cea8e62f" providerId="ADAL" clId="{D2287E3F-E1D2-904B-A287-6B0C6B8EECCB}" dt="2024-01-16T17:47:45.026" v="2762" actId="478"/>
          <ac:spMkLst>
            <pc:docMk/>
            <pc:sldMk cId="91408976" sldId="1497"/>
            <ac:spMk id="4" creationId="{51EC1D78-F7B0-D291-69B8-5AF0A7EC82D3}"/>
          </ac:spMkLst>
        </pc:spChg>
        <pc:spChg chg="del">
          <ac:chgData name="Yin, Ruokai" userId="8573e1e1-10f4-4a6a-aec0-a3d3cea8e62f" providerId="ADAL" clId="{D2287E3F-E1D2-904B-A287-6B0C6B8EECCB}" dt="2024-01-16T17:47:45.026" v="2762" actId="478"/>
          <ac:spMkLst>
            <pc:docMk/>
            <pc:sldMk cId="91408976" sldId="1497"/>
            <ac:spMk id="5" creationId="{9C4B94FF-978D-CFF9-CDEC-6A7364D62178}"/>
          </ac:spMkLst>
        </pc:spChg>
        <pc:spChg chg="del">
          <ac:chgData name="Yin, Ruokai" userId="8573e1e1-10f4-4a6a-aec0-a3d3cea8e62f" providerId="ADAL" clId="{D2287E3F-E1D2-904B-A287-6B0C6B8EECCB}" dt="2024-01-16T17:47:45.026" v="2762" actId="478"/>
          <ac:spMkLst>
            <pc:docMk/>
            <pc:sldMk cId="91408976" sldId="1497"/>
            <ac:spMk id="6" creationId="{7B7F6D53-C546-A7EC-6AAC-8CBB43C896F8}"/>
          </ac:spMkLst>
        </pc:spChg>
        <pc:spChg chg="del">
          <ac:chgData name="Yin, Ruokai" userId="8573e1e1-10f4-4a6a-aec0-a3d3cea8e62f" providerId="ADAL" clId="{D2287E3F-E1D2-904B-A287-6B0C6B8EECCB}" dt="2024-01-16T17:47:54.984" v="2765" actId="478"/>
          <ac:spMkLst>
            <pc:docMk/>
            <pc:sldMk cId="91408976" sldId="1497"/>
            <ac:spMk id="7" creationId="{6792BE53-9587-9BFE-55EE-5E76BC507A4E}"/>
          </ac:spMkLst>
        </pc:spChg>
        <pc:spChg chg="del">
          <ac:chgData name="Yin, Ruokai" userId="8573e1e1-10f4-4a6a-aec0-a3d3cea8e62f" providerId="ADAL" clId="{D2287E3F-E1D2-904B-A287-6B0C6B8EECCB}" dt="2024-01-16T17:47:56.218" v="2766" actId="478"/>
          <ac:spMkLst>
            <pc:docMk/>
            <pc:sldMk cId="91408976" sldId="1497"/>
            <ac:spMk id="8" creationId="{C0222165-DBA1-44FE-290B-AF14B0F56A65}"/>
          </ac:spMkLst>
        </pc:spChg>
        <pc:spChg chg="del">
          <ac:chgData name="Yin, Ruokai" userId="8573e1e1-10f4-4a6a-aec0-a3d3cea8e62f" providerId="ADAL" clId="{D2287E3F-E1D2-904B-A287-6B0C6B8EECCB}" dt="2024-01-16T17:47:45.026" v="2762" actId="478"/>
          <ac:spMkLst>
            <pc:docMk/>
            <pc:sldMk cId="91408976" sldId="1497"/>
            <ac:spMk id="9" creationId="{57862CC7-F6CD-6102-E5A4-26C572FFF810}"/>
          </ac:spMkLst>
        </pc:spChg>
        <pc:spChg chg="del">
          <ac:chgData name="Yin, Ruokai" userId="8573e1e1-10f4-4a6a-aec0-a3d3cea8e62f" providerId="ADAL" clId="{D2287E3F-E1D2-904B-A287-6B0C6B8EECCB}" dt="2024-01-16T17:47:45.026" v="2762" actId="478"/>
          <ac:spMkLst>
            <pc:docMk/>
            <pc:sldMk cId="91408976" sldId="1497"/>
            <ac:spMk id="10" creationId="{3FFE048F-A8A1-E50A-F2F0-5D163B6DC57A}"/>
          </ac:spMkLst>
        </pc:spChg>
        <pc:spChg chg="del">
          <ac:chgData name="Yin, Ruokai" userId="8573e1e1-10f4-4a6a-aec0-a3d3cea8e62f" providerId="ADAL" clId="{D2287E3F-E1D2-904B-A287-6B0C6B8EECCB}" dt="2024-01-16T17:47:45.026" v="2762" actId="478"/>
          <ac:spMkLst>
            <pc:docMk/>
            <pc:sldMk cId="91408976" sldId="1497"/>
            <ac:spMk id="11" creationId="{3B352E3D-A230-163C-D3EF-E00ADA636522}"/>
          </ac:spMkLst>
        </pc:spChg>
        <pc:spChg chg="del">
          <ac:chgData name="Yin, Ruokai" userId="8573e1e1-10f4-4a6a-aec0-a3d3cea8e62f" providerId="ADAL" clId="{D2287E3F-E1D2-904B-A287-6B0C6B8EECCB}" dt="2024-01-16T17:47:48.293" v="2763" actId="478"/>
          <ac:spMkLst>
            <pc:docMk/>
            <pc:sldMk cId="91408976" sldId="1497"/>
            <ac:spMk id="12" creationId="{A0104C0B-9B49-540C-3B70-99D83549D523}"/>
          </ac:spMkLst>
        </pc:spChg>
        <pc:spChg chg="del">
          <ac:chgData name="Yin, Ruokai" userId="8573e1e1-10f4-4a6a-aec0-a3d3cea8e62f" providerId="ADAL" clId="{D2287E3F-E1D2-904B-A287-6B0C6B8EECCB}" dt="2024-01-16T17:47:45.026" v="2762" actId="478"/>
          <ac:spMkLst>
            <pc:docMk/>
            <pc:sldMk cId="91408976" sldId="1497"/>
            <ac:spMk id="13" creationId="{8B533AED-9871-9F6F-FC43-0CF30500FCC1}"/>
          </ac:spMkLst>
        </pc:spChg>
        <pc:spChg chg="del">
          <ac:chgData name="Yin, Ruokai" userId="8573e1e1-10f4-4a6a-aec0-a3d3cea8e62f" providerId="ADAL" clId="{D2287E3F-E1D2-904B-A287-6B0C6B8EECCB}" dt="2024-01-16T17:47:45.026" v="2762" actId="478"/>
          <ac:spMkLst>
            <pc:docMk/>
            <pc:sldMk cId="91408976" sldId="1497"/>
            <ac:spMk id="14" creationId="{67CE22DF-7A48-AD5A-CD82-561AD1BC2F8F}"/>
          </ac:spMkLst>
        </pc:spChg>
        <pc:spChg chg="del">
          <ac:chgData name="Yin, Ruokai" userId="8573e1e1-10f4-4a6a-aec0-a3d3cea8e62f" providerId="ADAL" clId="{D2287E3F-E1D2-904B-A287-6B0C6B8EECCB}" dt="2024-01-16T17:47:45.026" v="2762" actId="478"/>
          <ac:spMkLst>
            <pc:docMk/>
            <pc:sldMk cId="91408976" sldId="1497"/>
            <ac:spMk id="15" creationId="{ED5BA594-4AD3-5399-5142-EC4A6ACC6634}"/>
          </ac:spMkLst>
        </pc:spChg>
        <pc:spChg chg="del">
          <ac:chgData name="Yin, Ruokai" userId="8573e1e1-10f4-4a6a-aec0-a3d3cea8e62f" providerId="ADAL" clId="{D2287E3F-E1D2-904B-A287-6B0C6B8EECCB}" dt="2024-01-16T17:47:45.026" v="2762" actId="478"/>
          <ac:spMkLst>
            <pc:docMk/>
            <pc:sldMk cId="91408976" sldId="1497"/>
            <ac:spMk id="16" creationId="{79CA73D3-5A58-E60D-DC2D-2321CFF5A423}"/>
          </ac:spMkLst>
        </pc:spChg>
        <pc:spChg chg="del">
          <ac:chgData name="Yin, Ruokai" userId="8573e1e1-10f4-4a6a-aec0-a3d3cea8e62f" providerId="ADAL" clId="{D2287E3F-E1D2-904B-A287-6B0C6B8EECCB}" dt="2024-01-16T17:47:45.026" v="2762" actId="478"/>
          <ac:spMkLst>
            <pc:docMk/>
            <pc:sldMk cId="91408976" sldId="1497"/>
            <ac:spMk id="17" creationId="{CD24E98C-F35E-CFA5-90DE-51F554C2429F}"/>
          </ac:spMkLst>
        </pc:spChg>
        <pc:spChg chg="mod">
          <ac:chgData name="Yin, Ruokai" userId="8573e1e1-10f4-4a6a-aec0-a3d3cea8e62f" providerId="ADAL" clId="{D2287E3F-E1D2-904B-A287-6B0C6B8EECCB}" dt="2024-01-16T17:58:55.867" v="3503" actId="14100"/>
          <ac:spMkLst>
            <pc:docMk/>
            <pc:sldMk cId="91408976" sldId="1497"/>
            <ac:spMk id="18" creationId="{2F652CD1-059F-AA9C-45FD-5770B8AA29AE}"/>
          </ac:spMkLst>
        </pc:spChg>
        <pc:spChg chg="del">
          <ac:chgData name="Yin, Ruokai" userId="8573e1e1-10f4-4a6a-aec0-a3d3cea8e62f" providerId="ADAL" clId="{D2287E3F-E1D2-904B-A287-6B0C6B8EECCB}" dt="2024-01-16T17:47:45.026" v="2762" actId="478"/>
          <ac:spMkLst>
            <pc:docMk/>
            <pc:sldMk cId="91408976" sldId="1497"/>
            <ac:spMk id="19" creationId="{33B65E3D-4EB4-A827-9F1D-8C447EB1D59D}"/>
          </ac:spMkLst>
        </pc:spChg>
        <pc:spChg chg="del">
          <ac:chgData name="Yin, Ruokai" userId="8573e1e1-10f4-4a6a-aec0-a3d3cea8e62f" providerId="ADAL" clId="{D2287E3F-E1D2-904B-A287-6B0C6B8EECCB}" dt="2024-01-16T17:47:45.026" v="2762" actId="478"/>
          <ac:spMkLst>
            <pc:docMk/>
            <pc:sldMk cId="91408976" sldId="1497"/>
            <ac:spMk id="20" creationId="{7452FAB7-773B-40CA-E13B-7F63942DF92C}"/>
          </ac:spMkLst>
        </pc:spChg>
        <pc:spChg chg="del">
          <ac:chgData name="Yin, Ruokai" userId="8573e1e1-10f4-4a6a-aec0-a3d3cea8e62f" providerId="ADAL" clId="{D2287E3F-E1D2-904B-A287-6B0C6B8EECCB}" dt="2024-01-16T17:47:45.026" v="2762" actId="478"/>
          <ac:spMkLst>
            <pc:docMk/>
            <pc:sldMk cId="91408976" sldId="1497"/>
            <ac:spMk id="21" creationId="{2AA37A42-B3BD-D05A-DDF1-3F871D2DD925}"/>
          </ac:spMkLst>
        </pc:spChg>
        <pc:spChg chg="del">
          <ac:chgData name="Yin, Ruokai" userId="8573e1e1-10f4-4a6a-aec0-a3d3cea8e62f" providerId="ADAL" clId="{D2287E3F-E1D2-904B-A287-6B0C6B8EECCB}" dt="2024-01-16T17:47:45.026" v="2762" actId="478"/>
          <ac:spMkLst>
            <pc:docMk/>
            <pc:sldMk cId="91408976" sldId="1497"/>
            <ac:spMk id="22" creationId="{9B04F99B-F2A3-C610-7584-C55E405EF862}"/>
          </ac:spMkLst>
        </pc:spChg>
        <pc:spChg chg="del">
          <ac:chgData name="Yin, Ruokai" userId="8573e1e1-10f4-4a6a-aec0-a3d3cea8e62f" providerId="ADAL" clId="{D2287E3F-E1D2-904B-A287-6B0C6B8EECCB}" dt="2024-01-16T17:47:51.236" v="2764" actId="478"/>
          <ac:spMkLst>
            <pc:docMk/>
            <pc:sldMk cId="91408976" sldId="1497"/>
            <ac:spMk id="23" creationId="{1E685179-D265-4E99-36E9-0C4759F9B0B6}"/>
          </ac:spMkLst>
        </pc:spChg>
        <pc:spChg chg="add del mod">
          <ac:chgData name="Yin, Ruokai" userId="8573e1e1-10f4-4a6a-aec0-a3d3cea8e62f" providerId="ADAL" clId="{D2287E3F-E1D2-904B-A287-6B0C6B8EECCB}" dt="2024-01-16T17:51:57.952" v="3105" actId="478"/>
          <ac:spMkLst>
            <pc:docMk/>
            <pc:sldMk cId="91408976" sldId="1497"/>
            <ac:spMk id="25" creationId="{976AC444-77DC-21D2-A71A-C8A18F2FB399}"/>
          </ac:spMkLst>
        </pc:spChg>
        <pc:spChg chg="add mod">
          <ac:chgData name="Yin, Ruokai" userId="8573e1e1-10f4-4a6a-aec0-a3d3cea8e62f" providerId="ADAL" clId="{D2287E3F-E1D2-904B-A287-6B0C6B8EECCB}" dt="2024-01-16T17:58:10.960" v="3370" actId="1036"/>
          <ac:spMkLst>
            <pc:docMk/>
            <pc:sldMk cId="91408976" sldId="1497"/>
            <ac:spMk id="26" creationId="{DE5ED970-D739-BDDE-5428-8C9A666BD74A}"/>
          </ac:spMkLst>
        </pc:spChg>
        <pc:spChg chg="add mod">
          <ac:chgData name="Yin, Ruokai" userId="8573e1e1-10f4-4a6a-aec0-a3d3cea8e62f" providerId="ADAL" clId="{D2287E3F-E1D2-904B-A287-6B0C6B8EECCB}" dt="2024-01-16T17:58:10.960" v="3370" actId="1036"/>
          <ac:spMkLst>
            <pc:docMk/>
            <pc:sldMk cId="91408976" sldId="1497"/>
            <ac:spMk id="27" creationId="{9776F2D4-19FD-9BAD-2061-C5209CA073C7}"/>
          </ac:spMkLst>
        </pc:spChg>
        <pc:spChg chg="add mod">
          <ac:chgData name="Yin, Ruokai" userId="8573e1e1-10f4-4a6a-aec0-a3d3cea8e62f" providerId="ADAL" clId="{D2287E3F-E1D2-904B-A287-6B0C6B8EECCB}" dt="2024-01-16T19:33:20.598" v="3671" actId="1076"/>
          <ac:spMkLst>
            <pc:docMk/>
            <pc:sldMk cId="91408976" sldId="1497"/>
            <ac:spMk id="28" creationId="{F770F900-564C-E3D6-1307-5A0CEAB6790D}"/>
          </ac:spMkLst>
        </pc:spChg>
        <pc:spChg chg="add mod">
          <ac:chgData name="Yin, Ruokai" userId="8573e1e1-10f4-4a6a-aec0-a3d3cea8e62f" providerId="ADAL" clId="{D2287E3F-E1D2-904B-A287-6B0C6B8EECCB}" dt="2024-01-16T19:33:33.981" v="3672" actId="1076"/>
          <ac:spMkLst>
            <pc:docMk/>
            <pc:sldMk cId="91408976" sldId="1497"/>
            <ac:spMk id="30" creationId="{09C9FE92-421E-D05D-D29B-D13546DB45F7}"/>
          </ac:spMkLst>
        </pc:spChg>
        <pc:spChg chg="add mod">
          <ac:chgData name="Yin, Ruokai" userId="8573e1e1-10f4-4a6a-aec0-a3d3cea8e62f" providerId="ADAL" clId="{D2287E3F-E1D2-904B-A287-6B0C6B8EECCB}" dt="2024-01-16T19:33:33.981" v="3672" actId="1076"/>
          <ac:spMkLst>
            <pc:docMk/>
            <pc:sldMk cId="91408976" sldId="1497"/>
            <ac:spMk id="31" creationId="{CDEF61A0-2101-90D9-2A00-8C11BDD878D2}"/>
          </ac:spMkLst>
        </pc:spChg>
        <pc:spChg chg="add mod">
          <ac:chgData name="Yin, Ruokai" userId="8573e1e1-10f4-4a6a-aec0-a3d3cea8e62f" providerId="ADAL" clId="{D2287E3F-E1D2-904B-A287-6B0C6B8EECCB}" dt="2024-01-16T19:33:33.981" v="3672" actId="1076"/>
          <ac:spMkLst>
            <pc:docMk/>
            <pc:sldMk cId="91408976" sldId="1497"/>
            <ac:spMk id="35" creationId="{1347FD85-8678-F3FA-D684-35A343C8A51C}"/>
          </ac:spMkLst>
        </pc:spChg>
        <pc:spChg chg="add mod">
          <ac:chgData name="Yin, Ruokai" userId="8573e1e1-10f4-4a6a-aec0-a3d3cea8e62f" providerId="ADAL" clId="{D2287E3F-E1D2-904B-A287-6B0C6B8EECCB}" dt="2024-01-16T19:33:42.937" v="3674" actId="1076"/>
          <ac:spMkLst>
            <pc:docMk/>
            <pc:sldMk cId="91408976" sldId="1497"/>
            <ac:spMk id="39" creationId="{192EBE50-3D52-3A29-5E5F-88F352FED0CE}"/>
          </ac:spMkLst>
        </pc:spChg>
        <pc:spChg chg="add mod">
          <ac:chgData name="Yin, Ruokai" userId="8573e1e1-10f4-4a6a-aec0-a3d3cea8e62f" providerId="ADAL" clId="{D2287E3F-E1D2-904B-A287-6B0C6B8EECCB}" dt="2024-01-18T23:19:21.948" v="8010" actId="1076"/>
          <ac:spMkLst>
            <pc:docMk/>
            <pc:sldMk cId="91408976" sldId="1497"/>
            <ac:spMk id="40" creationId="{0C6F8A56-A557-BCA4-3DD2-6A668D4596DC}"/>
          </ac:spMkLst>
        </pc:spChg>
        <pc:grpChg chg="add mod">
          <ac:chgData name="Yin, Ruokai" userId="8573e1e1-10f4-4a6a-aec0-a3d3cea8e62f" providerId="ADAL" clId="{D2287E3F-E1D2-904B-A287-6B0C6B8EECCB}" dt="2024-01-16T19:33:33.981" v="3672" actId="1076"/>
          <ac:grpSpMkLst>
            <pc:docMk/>
            <pc:sldMk cId="91408976" sldId="1497"/>
            <ac:grpSpMk id="32" creationId="{93F9E766-0E10-97DD-0BF8-2C83C7A96B31}"/>
          </ac:grpSpMkLst>
        </pc:grpChg>
        <pc:grpChg chg="add del mod">
          <ac:chgData name="Yin, Ruokai" userId="8573e1e1-10f4-4a6a-aec0-a3d3cea8e62f" providerId="ADAL" clId="{D2287E3F-E1D2-904B-A287-6B0C6B8EECCB}" dt="2024-01-16T17:54:15.768" v="3150" actId="165"/>
          <ac:grpSpMkLst>
            <pc:docMk/>
            <pc:sldMk cId="91408976" sldId="1497"/>
            <ac:grpSpMk id="36" creationId="{720C4222-9131-89E8-E2D4-3179079C0525}"/>
          </ac:grpSpMkLst>
        </pc:grpChg>
        <pc:picChg chg="add mod">
          <ac:chgData name="Yin, Ruokai" userId="8573e1e1-10f4-4a6a-aec0-a3d3cea8e62f" providerId="ADAL" clId="{D2287E3F-E1D2-904B-A287-6B0C6B8EECCB}" dt="2024-01-16T17:58:10.960" v="3370" actId="1036"/>
          <ac:picMkLst>
            <pc:docMk/>
            <pc:sldMk cId="91408976" sldId="1497"/>
            <ac:picMk id="24" creationId="{4A995E06-C8A7-82B8-4EB0-F0D597439FA6}"/>
          </ac:picMkLst>
        </pc:picChg>
        <pc:picChg chg="add mod">
          <ac:chgData name="Yin, Ruokai" userId="8573e1e1-10f4-4a6a-aec0-a3d3cea8e62f" providerId="ADAL" clId="{D2287E3F-E1D2-904B-A287-6B0C6B8EECCB}" dt="2024-01-16T19:33:33.981" v="3672" actId="1076"/>
          <ac:picMkLst>
            <pc:docMk/>
            <pc:sldMk cId="91408976" sldId="1497"/>
            <ac:picMk id="29" creationId="{E1E4F009-C322-295B-3279-B076CCCAFB59}"/>
          </ac:picMkLst>
        </pc:picChg>
        <pc:cxnChg chg="mod">
          <ac:chgData name="Yin, Ruokai" userId="8573e1e1-10f4-4a6a-aec0-a3d3cea8e62f" providerId="ADAL" clId="{D2287E3F-E1D2-904B-A287-6B0C6B8EECCB}" dt="2024-01-16T17:53:24.693" v="3136"/>
          <ac:cxnSpMkLst>
            <pc:docMk/>
            <pc:sldMk cId="91408976" sldId="1497"/>
            <ac:cxnSpMk id="33" creationId="{067333BE-9B0F-9373-E45B-0C9CDA6D572D}"/>
          </ac:cxnSpMkLst>
        </pc:cxnChg>
        <pc:cxnChg chg="mod">
          <ac:chgData name="Yin, Ruokai" userId="8573e1e1-10f4-4a6a-aec0-a3d3cea8e62f" providerId="ADAL" clId="{D2287E3F-E1D2-904B-A287-6B0C6B8EECCB}" dt="2024-01-16T17:53:24.693" v="3136"/>
          <ac:cxnSpMkLst>
            <pc:docMk/>
            <pc:sldMk cId="91408976" sldId="1497"/>
            <ac:cxnSpMk id="34" creationId="{62E1DE48-6675-2A25-B7FA-9FECE9C21AE9}"/>
          </ac:cxnSpMkLst>
        </pc:cxnChg>
        <pc:cxnChg chg="mod topLvl">
          <ac:chgData name="Yin, Ruokai" userId="8573e1e1-10f4-4a6a-aec0-a3d3cea8e62f" providerId="ADAL" clId="{D2287E3F-E1D2-904B-A287-6B0C6B8EECCB}" dt="2024-01-16T19:33:37.452" v="3673" actId="14100"/>
          <ac:cxnSpMkLst>
            <pc:docMk/>
            <pc:sldMk cId="91408976" sldId="1497"/>
            <ac:cxnSpMk id="37" creationId="{CDFF85C7-A41E-E2AC-7D9E-CD02BE0AF796}"/>
          </ac:cxnSpMkLst>
        </pc:cxnChg>
        <pc:cxnChg chg="mod topLvl">
          <ac:chgData name="Yin, Ruokai" userId="8573e1e1-10f4-4a6a-aec0-a3d3cea8e62f" providerId="ADAL" clId="{D2287E3F-E1D2-904B-A287-6B0C6B8EECCB}" dt="2024-01-16T19:33:33.981" v="3672" actId="1076"/>
          <ac:cxnSpMkLst>
            <pc:docMk/>
            <pc:sldMk cId="91408976" sldId="1497"/>
            <ac:cxnSpMk id="38" creationId="{31A77CCE-22E4-69E8-BA94-BD8BF11755B0}"/>
          </ac:cxnSpMkLst>
        </pc:cxnChg>
      </pc:sldChg>
      <pc:sldChg chg="new del">
        <pc:chgData name="Yin, Ruokai" userId="8573e1e1-10f4-4a6a-aec0-a3d3cea8e62f" providerId="ADAL" clId="{D2287E3F-E1D2-904B-A287-6B0C6B8EECCB}" dt="2024-01-16T17:46:55.548" v="2737" actId="2696"/>
        <pc:sldMkLst>
          <pc:docMk/>
          <pc:sldMk cId="2066180228" sldId="1497"/>
        </pc:sldMkLst>
      </pc:sldChg>
      <pc:sldChg chg="addSp modSp add setBg modAnim modNotesTx">
        <pc:chgData name="Yin, Ruokai" userId="8573e1e1-10f4-4a6a-aec0-a3d3cea8e62f" providerId="ADAL" clId="{D2287E3F-E1D2-904B-A287-6B0C6B8EECCB}" dt="2024-01-23T07:47:57.514" v="21052"/>
        <pc:sldMkLst>
          <pc:docMk/>
          <pc:sldMk cId="2727069753" sldId="1498"/>
        </pc:sldMkLst>
        <pc:spChg chg="mod">
          <ac:chgData name="Yin, Ruokai" userId="8573e1e1-10f4-4a6a-aec0-a3d3cea8e62f" providerId="ADAL" clId="{D2287E3F-E1D2-904B-A287-6B0C6B8EECCB}" dt="2024-01-17T16:53:15.098" v="7088" actId="207"/>
          <ac:spMkLst>
            <pc:docMk/>
            <pc:sldMk cId="2727069753" sldId="1498"/>
            <ac:spMk id="3" creationId="{E1A6F767-FA4D-CE78-1AD4-4D4A6E68D71A}"/>
          </ac:spMkLst>
        </pc:spChg>
        <pc:spChg chg="mod">
          <ac:chgData name="Yin, Ruokai" userId="8573e1e1-10f4-4a6a-aec0-a3d3cea8e62f" providerId="ADAL" clId="{D2287E3F-E1D2-904B-A287-6B0C6B8EECCB}" dt="2024-01-17T16:53:10.399" v="7086" actId="207"/>
          <ac:spMkLst>
            <pc:docMk/>
            <pc:sldMk cId="2727069753" sldId="1498"/>
            <ac:spMk id="7" creationId="{6792BE53-9587-9BFE-55EE-5E76BC507A4E}"/>
          </ac:spMkLst>
        </pc:spChg>
        <pc:spChg chg="mod">
          <ac:chgData name="Yin, Ruokai" userId="8573e1e1-10f4-4a6a-aec0-a3d3cea8e62f" providerId="ADAL" clId="{D2287E3F-E1D2-904B-A287-6B0C6B8EECCB}" dt="2024-01-17T16:53:17.637" v="7089" actId="207"/>
          <ac:spMkLst>
            <pc:docMk/>
            <pc:sldMk cId="2727069753" sldId="1498"/>
            <ac:spMk id="9" creationId="{57862CC7-F6CD-6102-E5A4-26C572FFF810}"/>
          </ac:spMkLst>
        </pc:spChg>
        <pc:spChg chg="mod">
          <ac:chgData name="Yin, Ruokai" userId="8573e1e1-10f4-4a6a-aec0-a3d3cea8e62f" providerId="ADAL" clId="{D2287E3F-E1D2-904B-A287-6B0C6B8EECCB}" dt="2024-01-17T16:53:12.900" v="7087" actId="207"/>
          <ac:spMkLst>
            <pc:docMk/>
            <pc:sldMk cId="2727069753" sldId="1498"/>
            <ac:spMk id="16" creationId="{79CA73D3-5A58-E60D-DC2D-2321CFF5A423}"/>
          </ac:spMkLst>
        </pc:spChg>
        <pc:spChg chg="add mod">
          <ac:chgData name="Yin, Ruokai" userId="8573e1e1-10f4-4a6a-aec0-a3d3cea8e62f" providerId="ADAL" clId="{D2287E3F-E1D2-904B-A287-6B0C6B8EECCB}" dt="2024-01-23T07:47:57.514" v="21052"/>
          <ac:spMkLst>
            <pc:docMk/>
            <pc:sldMk cId="2727069753" sldId="1498"/>
            <ac:spMk id="20" creationId="{0B0C15E4-F85F-F7FD-FA38-9FD707152DF8}"/>
          </ac:spMkLst>
        </pc:spChg>
      </pc:sldChg>
      <pc:sldChg chg="addSp delSp modSp add mod setBg modAnim modNotesTx">
        <pc:chgData name="Yin, Ruokai" userId="8573e1e1-10f4-4a6a-aec0-a3d3cea8e62f" providerId="ADAL" clId="{D2287E3F-E1D2-904B-A287-6B0C6B8EECCB}" dt="2024-01-23T07:47:54.792" v="21051"/>
        <pc:sldMkLst>
          <pc:docMk/>
          <pc:sldMk cId="376380905" sldId="1499"/>
        </pc:sldMkLst>
        <pc:spChg chg="add mod">
          <ac:chgData name="Yin, Ruokai" userId="8573e1e1-10f4-4a6a-aec0-a3d3cea8e62f" providerId="ADAL" clId="{D2287E3F-E1D2-904B-A287-6B0C6B8EECCB}" dt="2024-01-23T07:47:54.792" v="21051"/>
          <ac:spMkLst>
            <pc:docMk/>
            <pc:sldMk cId="376380905" sldId="1499"/>
            <ac:spMk id="3" creationId="{831F80A4-61C9-C287-33FE-EA5ECE5F1F59}"/>
          </ac:spMkLst>
        </pc:spChg>
        <pc:spChg chg="del">
          <ac:chgData name="Yin, Ruokai" userId="8573e1e1-10f4-4a6a-aec0-a3d3cea8e62f" providerId="ADAL" clId="{D2287E3F-E1D2-904B-A287-6B0C6B8EECCB}" dt="2024-01-16T18:01:17.799" v="3558" actId="478"/>
          <ac:spMkLst>
            <pc:docMk/>
            <pc:sldMk cId="376380905" sldId="1499"/>
            <ac:spMk id="3" creationId="{E1A6F767-FA4D-CE78-1AD4-4D4A6E68D71A}"/>
          </ac:spMkLst>
        </pc:spChg>
        <pc:spChg chg="del">
          <ac:chgData name="Yin, Ruokai" userId="8573e1e1-10f4-4a6a-aec0-a3d3cea8e62f" providerId="ADAL" clId="{D2287E3F-E1D2-904B-A287-6B0C6B8EECCB}" dt="2024-01-16T18:01:17.799" v="3558" actId="478"/>
          <ac:spMkLst>
            <pc:docMk/>
            <pc:sldMk cId="376380905" sldId="1499"/>
            <ac:spMk id="4" creationId="{51EC1D78-F7B0-D291-69B8-5AF0A7EC82D3}"/>
          </ac:spMkLst>
        </pc:spChg>
        <pc:spChg chg="del">
          <ac:chgData name="Yin, Ruokai" userId="8573e1e1-10f4-4a6a-aec0-a3d3cea8e62f" providerId="ADAL" clId="{D2287E3F-E1D2-904B-A287-6B0C6B8EECCB}" dt="2024-01-16T18:01:17.799" v="3558" actId="478"/>
          <ac:spMkLst>
            <pc:docMk/>
            <pc:sldMk cId="376380905" sldId="1499"/>
            <ac:spMk id="5" creationId="{9C4B94FF-978D-CFF9-CDEC-6A7364D62178}"/>
          </ac:spMkLst>
        </pc:spChg>
        <pc:spChg chg="del">
          <ac:chgData name="Yin, Ruokai" userId="8573e1e1-10f4-4a6a-aec0-a3d3cea8e62f" providerId="ADAL" clId="{D2287E3F-E1D2-904B-A287-6B0C6B8EECCB}" dt="2024-01-16T18:01:17.799" v="3558" actId="478"/>
          <ac:spMkLst>
            <pc:docMk/>
            <pc:sldMk cId="376380905" sldId="1499"/>
            <ac:spMk id="6" creationId="{7B7F6D53-C546-A7EC-6AAC-8CBB43C896F8}"/>
          </ac:spMkLst>
        </pc:spChg>
        <pc:spChg chg="mod">
          <ac:chgData name="Yin, Ruokai" userId="8573e1e1-10f4-4a6a-aec0-a3d3cea8e62f" providerId="ADAL" clId="{D2287E3F-E1D2-904B-A287-6B0C6B8EECCB}" dt="2024-01-17T16:53:03.571" v="7084" actId="207"/>
          <ac:spMkLst>
            <pc:docMk/>
            <pc:sldMk cId="376380905" sldId="1499"/>
            <ac:spMk id="7" creationId="{6792BE53-9587-9BFE-55EE-5E76BC507A4E}"/>
          </ac:spMkLst>
        </pc:spChg>
        <pc:spChg chg="del">
          <ac:chgData name="Yin, Ruokai" userId="8573e1e1-10f4-4a6a-aec0-a3d3cea8e62f" providerId="ADAL" clId="{D2287E3F-E1D2-904B-A287-6B0C6B8EECCB}" dt="2024-01-16T18:01:17.799" v="3558" actId="478"/>
          <ac:spMkLst>
            <pc:docMk/>
            <pc:sldMk cId="376380905" sldId="1499"/>
            <ac:spMk id="9" creationId="{57862CC7-F6CD-6102-E5A4-26C572FFF810}"/>
          </ac:spMkLst>
        </pc:spChg>
        <pc:spChg chg="del">
          <ac:chgData name="Yin, Ruokai" userId="8573e1e1-10f4-4a6a-aec0-a3d3cea8e62f" providerId="ADAL" clId="{D2287E3F-E1D2-904B-A287-6B0C6B8EECCB}" dt="2024-01-16T18:01:17.799" v="3558" actId="478"/>
          <ac:spMkLst>
            <pc:docMk/>
            <pc:sldMk cId="376380905" sldId="1499"/>
            <ac:spMk id="10" creationId="{3FFE048F-A8A1-E50A-F2F0-5D163B6DC57A}"/>
          </ac:spMkLst>
        </pc:spChg>
        <pc:spChg chg="del">
          <ac:chgData name="Yin, Ruokai" userId="8573e1e1-10f4-4a6a-aec0-a3d3cea8e62f" providerId="ADAL" clId="{D2287E3F-E1D2-904B-A287-6B0C6B8EECCB}" dt="2024-01-16T18:01:17.799" v="3558" actId="478"/>
          <ac:spMkLst>
            <pc:docMk/>
            <pc:sldMk cId="376380905" sldId="1499"/>
            <ac:spMk id="11" creationId="{3B352E3D-A230-163C-D3EF-E00ADA636522}"/>
          </ac:spMkLst>
        </pc:spChg>
        <pc:spChg chg="del">
          <ac:chgData name="Yin, Ruokai" userId="8573e1e1-10f4-4a6a-aec0-a3d3cea8e62f" providerId="ADAL" clId="{D2287E3F-E1D2-904B-A287-6B0C6B8EECCB}" dt="2024-01-16T18:01:17.799" v="3558" actId="478"/>
          <ac:spMkLst>
            <pc:docMk/>
            <pc:sldMk cId="376380905" sldId="1499"/>
            <ac:spMk id="12" creationId="{A0104C0B-9B49-540C-3B70-99D83549D523}"/>
          </ac:spMkLst>
        </pc:spChg>
        <pc:spChg chg="del">
          <ac:chgData name="Yin, Ruokai" userId="8573e1e1-10f4-4a6a-aec0-a3d3cea8e62f" providerId="ADAL" clId="{D2287E3F-E1D2-904B-A287-6B0C6B8EECCB}" dt="2024-01-16T18:01:17.799" v="3558" actId="478"/>
          <ac:spMkLst>
            <pc:docMk/>
            <pc:sldMk cId="376380905" sldId="1499"/>
            <ac:spMk id="13" creationId="{8B533AED-9871-9F6F-FC43-0CF30500FCC1}"/>
          </ac:spMkLst>
        </pc:spChg>
        <pc:spChg chg="mod">
          <ac:chgData name="Yin, Ruokai" userId="8573e1e1-10f4-4a6a-aec0-a3d3cea8e62f" providerId="ADAL" clId="{D2287E3F-E1D2-904B-A287-6B0C6B8EECCB}" dt="2024-01-17T16:53:05.238" v="7085" actId="207"/>
          <ac:spMkLst>
            <pc:docMk/>
            <pc:sldMk cId="376380905" sldId="1499"/>
            <ac:spMk id="16" creationId="{79CA73D3-5A58-E60D-DC2D-2321CFF5A423}"/>
          </ac:spMkLst>
        </pc:spChg>
        <pc:spChg chg="del">
          <ac:chgData name="Yin, Ruokai" userId="8573e1e1-10f4-4a6a-aec0-a3d3cea8e62f" providerId="ADAL" clId="{D2287E3F-E1D2-904B-A287-6B0C6B8EECCB}" dt="2024-01-16T18:01:17.799" v="3558" actId="478"/>
          <ac:spMkLst>
            <pc:docMk/>
            <pc:sldMk cId="376380905" sldId="1499"/>
            <ac:spMk id="19" creationId="{33B65E3D-4EB4-A827-9F1D-8C447EB1D59D}"/>
          </ac:spMkLst>
        </pc:spChg>
      </pc:sldChg>
      <pc:sldChg chg="addSp delSp modSp add mod setBg modAnim modNotesTx">
        <pc:chgData name="Yin, Ruokai" userId="8573e1e1-10f4-4a6a-aec0-a3d3cea8e62f" providerId="ADAL" clId="{D2287E3F-E1D2-904B-A287-6B0C6B8EECCB}" dt="2024-01-23T07:48:02.829" v="21055"/>
        <pc:sldMkLst>
          <pc:docMk/>
          <pc:sldMk cId="1432912943" sldId="1500"/>
        </pc:sldMkLst>
        <pc:spChg chg="mod">
          <ac:chgData name="Yin, Ruokai" userId="8573e1e1-10f4-4a6a-aec0-a3d3cea8e62f" providerId="ADAL" clId="{D2287E3F-E1D2-904B-A287-6B0C6B8EECCB}" dt="2024-01-17T15:07:20.351" v="4290" actId="20577"/>
          <ac:spMkLst>
            <pc:docMk/>
            <pc:sldMk cId="1432912943" sldId="1500"/>
            <ac:spMk id="2" creationId="{71F2FCE2-324D-ED4E-A373-19F4B21DB3B9}"/>
          </ac:spMkLst>
        </pc:spChg>
        <pc:spChg chg="add mod">
          <ac:chgData name="Yin, Ruokai" userId="8573e1e1-10f4-4a6a-aec0-a3d3cea8e62f" providerId="ADAL" clId="{D2287E3F-E1D2-904B-A287-6B0C6B8EECCB}" dt="2024-01-23T07:48:02.829" v="21055"/>
          <ac:spMkLst>
            <pc:docMk/>
            <pc:sldMk cId="1432912943" sldId="1500"/>
            <ac:spMk id="3" creationId="{4758DDC0-EBD1-13A0-2C8E-6BE81808781A}"/>
          </ac:spMkLst>
        </pc:spChg>
        <pc:spChg chg="add del mod">
          <ac:chgData name="Yin, Ruokai" userId="8573e1e1-10f4-4a6a-aec0-a3d3cea8e62f" providerId="ADAL" clId="{D2287E3F-E1D2-904B-A287-6B0C6B8EECCB}" dt="2024-01-17T15:08:41.527" v="4299" actId="478"/>
          <ac:spMkLst>
            <pc:docMk/>
            <pc:sldMk cId="1432912943" sldId="1500"/>
            <ac:spMk id="3" creationId="{DE6C8681-6385-A3C8-88C3-0BC72318B5F1}"/>
          </ac:spMkLst>
        </pc:spChg>
        <pc:spChg chg="add mod">
          <ac:chgData name="Yin, Ruokai" userId="8573e1e1-10f4-4a6a-aec0-a3d3cea8e62f" providerId="ADAL" clId="{D2287E3F-E1D2-904B-A287-6B0C6B8EECCB}" dt="2024-01-17T15:08:16.065" v="4298" actId="1076"/>
          <ac:spMkLst>
            <pc:docMk/>
            <pc:sldMk cId="1432912943" sldId="1500"/>
            <ac:spMk id="4" creationId="{A8625628-A863-954A-412E-DD3836D8BC1D}"/>
          </ac:spMkLst>
        </pc:spChg>
        <pc:spChg chg="add del mod">
          <ac:chgData name="Yin, Ruokai" userId="8573e1e1-10f4-4a6a-aec0-a3d3cea8e62f" providerId="ADAL" clId="{D2287E3F-E1D2-904B-A287-6B0C6B8EECCB}" dt="2024-01-17T15:08:41.527" v="4299" actId="478"/>
          <ac:spMkLst>
            <pc:docMk/>
            <pc:sldMk cId="1432912943" sldId="1500"/>
            <ac:spMk id="5" creationId="{8A1B05A4-5BBE-0B5F-32F3-97A3F67944DA}"/>
          </ac:spMkLst>
        </pc:spChg>
        <pc:spChg chg="add mod">
          <ac:chgData name="Yin, Ruokai" userId="8573e1e1-10f4-4a6a-aec0-a3d3cea8e62f" providerId="ADAL" clId="{D2287E3F-E1D2-904B-A287-6B0C6B8EECCB}" dt="2024-01-17T15:08:16.065" v="4298" actId="1076"/>
          <ac:spMkLst>
            <pc:docMk/>
            <pc:sldMk cId="1432912943" sldId="1500"/>
            <ac:spMk id="6" creationId="{C04C1FE2-3EB8-5EF1-EA27-48BB75F286D4}"/>
          </ac:spMkLst>
        </pc:spChg>
        <pc:spChg chg="add del mod">
          <ac:chgData name="Yin, Ruokai" userId="8573e1e1-10f4-4a6a-aec0-a3d3cea8e62f" providerId="ADAL" clId="{D2287E3F-E1D2-904B-A287-6B0C6B8EECCB}" dt="2024-01-17T15:08:41.527" v="4299" actId="478"/>
          <ac:spMkLst>
            <pc:docMk/>
            <pc:sldMk cId="1432912943" sldId="1500"/>
            <ac:spMk id="7" creationId="{C08FFA27-9667-289E-F327-09B6734C81A9}"/>
          </ac:spMkLst>
        </pc:spChg>
        <pc:spChg chg="add mod">
          <ac:chgData name="Yin, Ruokai" userId="8573e1e1-10f4-4a6a-aec0-a3d3cea8e62f" providerId="ADAL" clId="{D2287E3F-E1D2-904B-A287-6B0C6B8EECCB}" dt="2024-01-17T15:08:16.065" v="4298" actId="1076"/>
          <ac:spMkLst>
            <pc:docMk/>
            <pc:sldMk cId="1432912943" sldId="1500"/>
            <ac:spMk id="8" creationId="{C395390A-7499-0CDA-CE20-3FFD431AE541}"/>
          </ac:spMkLst>
        </pc:spChg>
        <pc:spChg chg="add mod">
          <ac:chgData name="Yin, Ruokai" userId="8573e1e1-10f4-4a6a-aec0-a3d3cea8e62f" providerId="ADAL" clId="{D2287E3F-E1D2-904B-A287-6B0C6B8EECCB}" dt="2024-01-17T15:10:00.362" v="4317" actId="1076"/>
          <ac:spMkLst>
            <pc:docMk/>
            <pc:sldMk cId="1432912943" sldId="1500"/>
            <ac:spMk id="9" creationId="{36CC63A1-6D10-7045-A866-6717994AA13B}"/>
          </ac:spMkLst>
        </pc:spChg>
        <pc:spChg chg="add mod">
          <ac:chgData name="Yin, Ruokai" userId="8573e1e1-10f4-4a6a-aec0-a3d3cea8e62f" providerId="ADAL" clId="{D2287E3F-E1D2-904B-A287-6B0C6B8EECCB}" dt="2024-01-17T15:09:47.745" v="4315" actId="1038"/>
          <ac:spMkLst>
            <pc:docMk/>
            <pc:sldMk cId="1432912943" sldId="1500"/>
            <ac:spMk id="10" creationId="{8A960417-0ED2-7626-F938-426988166566}"/>
          </ac:spMkLst>
        </pc:spChg>
        <pc:spChg chg="add mod">
          <ac:chgData name="Yin, Ruokai" userId="8573e1e1-10f4-4a6a-aec0-a3d3cea8e62f" providerId="ADAL" clId="{D2287E3F-E1D2-904B-A287-6B0C6B8EECCB}" dt="2024-01-17T15:09:47.745" v="4315" actId="1038"/>
          <ac:spMkLst>
            <pc:docMk/>
            <pc:sldMk cId="1432912943" sldId="1500"/>
            <ac:spMk id="11" creationId="{B71B060B-6AB9-6468-3D05-CE467C54C5E0}"/>
          </ac:spMkLst>
        </pc:spChg>
        <pc:spChg chg="add mod">
          <ac:chgData name="Yin, Ruokai" userId="8573e1e1-10f4-4a6a-aec0-a3d3cea8e62f" providerId="ADAL" clId="{D2287E3F-E1D2-904B-A287-6B0C6B8EECCB}" dt="2024-01-17T15:09:47.745" v="4315" actId="1038"/>
          <ac:spMkLst>
            <pc:docMk/>
            <pc:sldMk cId="1432912943" sldId="1500"/>
            <ac:spMk id="12" creationId="{F4496381-EC68-1508-92D5-0040EC9E7E81}"/>
          </ac:spMkLst>
        </pc:spChg>
        <pc:spChg chg="add del mod">
          <ac:chgData name="Yin, Ruokai" userId="8573e1e1-10f4-4a6a-aec0-a3d3cea8e62f" providerId="ADAL" clId="{D2287E3F-E1D2-904B-A287-6B0C6B8EECCB}" dt="2024-01-17T15:05:38.241" v="4176" actId="478"/>
          <ac:spMkLst>
            <pc:docMk/>
            <pc:sldMk cId="1432912943" sldId="1500"/>
            <ac:spMk id="13" creationId="{ED6D80F3-5778-EE86-F39E-39FB63C25062}"/>
          </ac:spMkLst>
        </pc:spChg>
        <pc:spChg chg="add del mod">
          <ac:chgData name="Yin, Ruokai" userId="8573e1e1-10f4-4a6a-aec0-a3d3cea8e62f" providerId="ADAL" clId="{D2287E3F-E1D2-904B-A287-6B0C6B8EECCB}" dt="2024-01-17T15:05:37.369" v="4175" actId="478"/>
          <ac:spMkLst>
            <pc:docMk/>
            <pc:sldMk cId="1432912943" sldId="1500"/>
            <ac:spMk id="14" creationId="{9BEE77E9-A12E-B4D7-2803-00C52B4A251E}"/>
          </ac:spMkLst>
        </pc:spChg>
        <pc:spChg chg="add del mod">
          <ac:chgData name="Yin, Ruokai" userId="8573e1e1-10f4-4a6a-aec0-a3d3cea8e62f" providerId="ADAL" clId="{D2287E3F-E1D2-904B-A287-6B0C6B8EECCB}" dt="2024-01-17T15:05:36.727" v="4174" actId="478"/>
          <ac:spMkLst>
            <pc:docMk/>
            <pc:sldMk cId="1432912943" sldId="1500"/>
            <ac:spMk id="15" creationId="{D44DBAF6-87D4-2DBD-F62D-6867FFDC2EA0}"/>
          </ac:spMkLst>
        </pc:spChg>
        <pc:spChg chg="add mod">
          <ac:chgData name="Yin, Ruokai" userId="8573e1e1-10f4-4a6a-aec0-a3d3cea8e62f" providerId="ADAL" clId="{D2287E3F-E1D2-904B-A287-6B0C6B8EECCB}" dt="2024-01-17T15:07:54.295" v="4296" actId="167"/>
          <ac:spMkLst>
            <pc:docMk/>
            <pc:sldMk cId="1432912943" sldId="1500"/>
            <ac:spMk id="16" creationId="{4339E20A-F261-ED44-D142-A317DF6B1E76}"/>
          </ac:spMkLst>
        </pc:spChg>
        <pc:spChg chg="add mod">
          <ac:chgData name="Yin, Ruokai" userId="8573e1e1-10f4-4a6a-aec0-a3d3cea8e62f" providerId="ADAL" clId="{D2287E3F-E1D2-904B-A287-6B0C6B8EECCB}" dt="2024-01-17T15:10:03.770" v="4318" actId="1076"/>
          <ac:spMkLst>
            <pc:docMk/>
            <pc:sldMk cId="1432912943" sldId="1500"/>
            <ac:spMk id="17" creationId="{E8E4ABF7-A207-5237-4093-D9375FDDE64C}"/>
          </ac:spMkLst>
        </pc:spChg>
        <pc:spChg chg="del mod">
          <ac:chgData name="Yin, Ruokai" userId="8573e1e1-10f4-4a6a-aec0-a3d3cea8e62f" providerId="ADAL" clId="{D2287E3F-E1D2-904B-A287-6B0C6B8EECCB}" dt="2024-01-17T15:04:41.549" v="4164" actId="478"/>
          <ac:spMkLst>
            <pc:docMk/>
            <pc:sldMk cId="1432912943" sldId="1500"/>
            <ac:spMk id="18" creationId="{2F652CD1-059F-AA9C-45FD-5770B8AA29AE}"/>
          </ac:spMkLst>
        </pc:spChg>
        <pc:spChg chg="add mod">
          <ac:chgData name="Yin, Ruokai" userId="8573e1e1-10f4-4a6a-aec0-a3d3cea8e62f" providerId="ADAL" clId="{D2287E3F-E1D2-904B-A287-6B0C6B8EECCB}" dt="2024-01-17T15:11:06.066" v="4371" actId="1076"/>
          <ac:spMkLst>
            <pc:docMk/>
            <pc:sldMk cId="1432912943" sldId="1500"/>
            <ac:spMk id="19" creationId="{908A2BB9-6DC3-7A25-BCF4-1160441EA276}"/>
          </ac:spMkLst>
        </pc:spChg>
        <pc:spChg chg="del">
          <ac:chgData name="Yin, Ruokai" userId="8573e1e1-10f4-4a6a-aec0-a3d3cea8e62f" providerId="ADAL" clId="{D2287E3F-E1D2-904B-A287-6B0C6B8EECCB}" dt="2024-01-17T15:03:42.358" v="4159" actId="478"/>
          <ac:spMkLst>
            <pc:docMk/>
            <pc:sldMk cId="1432912943" sldId="1500"/>
            <ac:spMk id="26" creationId="{DE5ED970-D739-BDDE-5428-8C9A666BD74A}"/>
          </ac:spMkLst>
        </pc:spChg>
        <pc:spChg chg="del">
          <ac:chgData name="Yin, Ruokai" userId="8573e1e1-10f4-4a6a-aec0-a3d3cea8e62f" providerId="ADAL" clId="{D2287E3F-E1D2-904B-A287-6B0C6B8EECCB}" dt="2024-01-17T15:03:42.358" v="4159" actId="478"/>
          <ac:spMkLst>
            <pc:docMk/>
            <pc:sldMk cId="1432912943" sldId="1500"/>
            <ac:spMk id="27" creationId="{9776F2D4-19FD-9BAD-2061-C5209CA073C7}"/>
          </ac:spMkLst>
        </pc:spChg>
        <pc:spChg chg="del">
          <ac:chgData name="Yin, Ruokai" userId="8573e1e1-10f4-4a6a-aec0-a3d3cea8e62f" providerId="ADAL" clId="{D2287E3F-E1D2-904B-A287-6B0C6B8EECCB}" dt="2024-01-17T15:03:42.358" v="4159" actId="478"/>
          <ac:spMkLst>
            <pc:docMk/>
            <pc:sldMk cId="1432912943" sldId="1500"/>
            <ac:spMk id="28" creationId="{F770F900-564C-E3D6-1307-5A0CEAB6790D}"/>
          </ac:spMkLst>
        </pc:spChg>
        <pc:spChg chg="del">
          <ac:chgData name="Yin, Ruokai" userId="8573e1e1-10f4-4a6a-aec0-a3d3cea8e62f" providerId="ADAL" clId="{D2287E3F-E1D2-904B-A287-6B0C6B8EECCB}" dt="2024-01-17T15:03:42.358" v="4159" actId="478"/>
          <ac:spMkLst>
            <pc:docMk/>
            <pc:sldMk cId="1432912943" sldId="1500"/>
            <ac:spMk id="30" creationId="{09C9FE92-421E-D05D-D29B-D13546DB45F7}"/>
          </ac:spMkLst>
        </pc:spChg>
        <pc:spChg chg="del">
          <ac:chgData name="Yin, Ruokai" userId="8573e1e1-10f4-4a6a-aec0-a3d3cea8e62f" providerId="ADAL" clId="{D2287E3F-E1D2-904B-A287-6B0C6B8EECCB}" dt="2024-01-17T15:03:42.358" v="4159" actId="478"/>
          <ac:spMkLst>
            <pc:docMk/>
            <pc:sldMk cId="1432912943" sldId="1500"/>
            <ac:spMk id="31" creationId="{CDEF61A0-2101-90D9-2A00-8C11BDD878D2}"/>
          </ac:spMkLst>
        </pc:spChg>
        <pc:spChg chg="del">
          <ac:chgData name="Yin, Ruokai" userId="8573e1e1-10f4-4a6a-aec0-a3d3cea8e62f" providerId="ADAL" clId="{D2287E3F-E1D2-904B-A287-6B0C6B8EECCB}" dt="2024-01-17T15:03:42.358" v="4159" actId="478"/>
          <ac:spMkLst>
            <pc:docMk/>
            <pc:sldMk cId="1432912943" sldId="1500"/>
            <ac:spMk id="35" creationId="{1347FD85-8678-F3FA-D684-35A343C8A51C}"/>
          </ac:spMkLst>
        </pc:spChg>
        <pc:spChg chg="del">
          <ac:chgData name="Yin, Ruokai" userId="8573e1e1-10f4-4a6a-aec0-a3d3cea8e62f" providerId="ADAL" clId="{D2287E3F-E1D2-904B-A287-6B0C6B8EECCB}" dt="2024-01-17T15:03:42.358" v="4159" actId="478"/>
          <ac:spMkLst>
            <pc:docMk/>
            <pc:sldMk cId="1432912943" sldId="1500"/>
            <ac:spMk id="39" creationId="{192EBE50-3D52-3A29-5E5F-88F352FED0CE}"/>
          </ac:spMkLst>
        </pc:spChg>
        <pc:spChg chg="del">
          <ac:chgData name="Yin, Ruokai" userId="8573e1e1-10f4-4a6a-aec0-a3d3cea8e62f" providerId="ADAL" clId="{D2287E3F-E1D2-904B-A287-6B0C6B8EECCB}" dt="2024-01-17T15:18:52.832" v="4599" actId="478"/>
          <ac:spMkLst>
            <pc:docMk/>
            <pc:sldMk cId="1432912943" sldId="1500"/>
            <ac:spMk id="40" creationId="{0C6F8A56-A557-BCA4-3DD2-6A668D4596DC}"/>
          </ac:spMkLst>
        </pc:spChg>
        <pc:grpChg chg="del">
          <ac:chgData name="Yin, Ruokai" userId="8573e1e1-10f4-4a6a-aec0-a3d3cea8e62f" providerId="ADAL" clId="{D2287E3F-E1D2-904B-A287-6B0C6B8EECCB}" dt="2024-01-17T15:03:42.358" v="4159" actId="478"/>
          <ac:grpSpMkLst>
            <pc:docMk/>
            <pc:sldMk cId="1432912943" sldId="1500"/>
            <ac:grpSpMk id="32" creationId="{93F9E766-0E10-97DD-0BF8-2C83C7A96B31}"/>
          </ac:grpSpMkLst>
        </pc:grpChg>
        <pc:picChg chg="del">
          <ac:chgData name="Yin, Ruokai" userId="8573e1e1-10f4-4a6a-aec0-a3d3cea8e62f" providerId="ADAL" clId="{D2287E3F-E1D2-904B-A287-6B0C6B8EECCB}" dt="2024-01-17T15:03:42.358" v="4159" actId="478"/>
          <ac:picMkLst>
            <pc:docMk/>
            <pc:sldMk cId="1432912943" sldId="1500"/>
            <ac:picMk id="24" creationId="{4A995E06-C8A7-82B8-4EB0-F0D597439FA6}"/>
          </ac:picMkLst>
        </pc:picChg>
        <pc:picChg chg="del">
          <ac:chgData name="Yin, Ruokai" userId="8573e1e1-10f4-4a6a-aec0-a3d3cea8e62f" providerId="ADAL" clId="{D2287E3F-E1D2-904B-A287-6B0C6B8EECCB}" dt="2024-01-17T15:03:43.262" v="4160" actId="478"/>
          <ac:picMkLst>
            <pc:docMk/>
            <pc:sldMk cId="1432912943" sldId="1500"/>
            <ac:picMk id="29" creationId="{E1E4F009-C322-295B-3279-B076CCCAFB59}"/>
          </ac:picMkLst>
        </pc:picChg>
        <pc:cxnChg chg="del">
          <ac:chgData name="Yin, Ruokai" userId="8573e1e1-10f4-4a6a-aec0-a3d3cea8e62f" providerId="ADAL" clId="{D2287E3F-E1D2-904B-A287-6B0C6B8EECCB}" dt="2024-01-17T15:03:42.358" v="4159" actId="478"/>
          <ac:cxnSpMkLst>
            <pc:docMk/>
            <pc:sldMk cId="1432912943" sldId="1500"/>
            <ac:cxnSpMk id="37" creationId="{CDFF85C7-A41E-E2AC-7D9E-CD02BE0AF796}"/>
          </ac:cxnSpMkLst>
        </pc:cxnChg>
        <pc:cxnChg chg="del">
          <ac:chgData name="Yin, Ruokai" userId="8573e1e1-10f4-4a6a-aec0-a3d3cea8e62f" providerId="ADAL" clId="{D2287E3F-E1D2-904B-A287-6B0C6B8EECCB}" dt="2024-01-17T15:03:42.358" v="4159" actId="478"/>
          <ac:cxnSpMkLst>
            <pc:docMk/>
            <pc:sldMk cId="1432912943" sldId="1500"/>
            <ac:cxnSpMk id="38" creationId="{31A77CCE-22E4-69E8-BA94-BD8BF11755B0}"/>
          </ac:cxnSpMkLst>
        </pc:cxnChg>
      </pc:sldChg>
      <pc:sldChg chg="new del">
        <pc:chgData name="Yin, Ruokai" userId="8573e1e1-10f4-4a6a-aec0-a3d3cea8e62f" providerId="ADAL" clId="{D2287E3F-E1D2-904B-A287-6B0C6B8EECCB}" dt="2024-01-16T18:20:21.096" v="3570" actId="2696"/>
        <pc:sldMkLst>
          <pc:docMk/>
          <pc:sldMk cId="4260435434" sldId="1500"/>
        </pc:sldMkLst>
      </pc:sldChg>
      <pc:sldChg chg="addSp delSp modSp add del mod setBg modShow">
        <pc:chgData name="Yin, Ruokai" userId="8573e1e1-10f4-4a6a-aec0-a3d3cea8e62f" providerId="ADAL" clId="{D2287E3F-E1D2-904B-A287-6B0C6B8EECCB}" dt="2024-02-06T07:05:13.393" v="21078" actId="2696"/>
        <pc:sldMkLst>
          <pc:docMk/>
          <pc:sldMk cId="2153505999" sldId="1501"/>
        </pc:sldMkLst>
        <pc:spChg chg="add mod">
          <ac:chgData name="Yin, Ruokai" userId="8573e1e1-10f4-4a6a-aec0-a3d3cea8e62f" providerId="ADAL" clId="{D2287E3F-E1D2-904B-A287-6B0C6B8EECCB}" dt="2024-01-17T15:11:51.376" v="4374" actId="1076"/>
          <ac:spMkLst>
            <pc:docMk/>
            <pc:sldMk cId="2153505999" sldId="1501"/>
            <ac:spMk id="3" creationId="{3FB9480F-ECFF-8E39-43D8-83F1684FF8C4}"/>
          </ac:spMkLst>
        </pc:spChg>
        <pc:spChg chg="add mod">
          <ac:chgData name="Yin, Ruokai" userId="8573e1e1-10f4-4a6a-aec0-a3d3cea8e62f" providerId="ADAL" clId="{D2287E3F-E1D2-904B-A287-6B0C6B8EECCB}" dt="2024-01-17T15:11:56.563" v="4376" actId="1076"/>
          <ac:spMkLst>
            <pc:docMk/>
            <pc:sldMk cId="2153505999" sldId="1501"/>
            <ac:spMk id="5" creationId="{EF8B9D86-16C2-551A-B4BB-81E68BB05D18}"/>
          </ac:spMkLst>
        </pc:spChg>
        <pc:spChg chg="add mod">
          <ac:chgData name="Yin, Ruokai" userId="8573e1e1-10f4-4a6a-aec0-a3d3cea8e62f" providerId="ADAL" clId="{D2287E3F-E1D2-904B-A287-6B0C6B8EECCB}" dt="2024-01-17T15:12:04.553" v="4378" actId="1076"/>
          <ac:spMkLst>
            <pc:docMk/>
            <pc:sldMk cId="2153505999" sldId="1501"/>
            <ac:spMk id="7" creationId="{D43FA1EA-B899-76F9-0F08-5F845CF7F2E0}"/>
          </ac:spMkLst>
        </pc:spChg>
        <pc:spChg chg="add mod">
          <ac:chgData name="Yin, Ruokai" userId="8573e1e1-10f4-4a6a-aec0-a3d3cea8e62f" providerId="ADAL" clId="{D2287E3F-E1D2-904B-A287-6B0C6B8EECCB}" dt="2024-01-17T15:14:01.148" v="4414" actId="20577"/>
          <ac:spMkLst>
            <pc:docMk/>
            <pc:sldMk cId="2153505999" sldId="1501"/>
            <ac:spMk id="21" creationId="{181E6381-1587-E32A-9CBA-C222DD0C2476}"/>
          </ac:spMkLst>
        </pc:spChg>
        <pc:spChg chg="del">
          <ac:chgData name="Yin, Ruokai" userId="8573e1e1-10f4-4a6a-aec0-a3d3cea8e62f" providerId="ADAL" clId="{D2287E3F-E1D2-904B-A287-6B0C6B8EECCB}" dt="2024-01-17T15:18:50.397" v="4598" actId="478"/>
          <ac:spMkLst>
            <pc:docMk/>
            <pc:sldMk cId="2153505999" sldId="1501"/>
            <ac:spMk id="40" creationId="{0C6F8A56-A557-BCA4-3DD2-6A668D4596DC}"/>
          </ac:spMkLst>
        </pc:spChg>
        <pc:cxnChg chg="add mod">
          <ac:chgData name="Yin, Ruokai" userId="8573e1e1-10f4-4a6a-aec0-a3d3cea8e62f" providerId="ADAL" clId="{D2287E3F-E1D2-904B-A287-6B0C6B8EECCB}" dt="2024-01-17T15:12:59.015" v="4387" actId="14100"/>
          <ac:cxnSpMkLst>
            <pc:docMk/>
            <pc:sldMk cId="2153505999" sldId="1501"/>
            <ac:cxnSpMk id="14" creationId="{CB21FF5A-0A36-9DBF-D80A-B0250BBF44A5}"/>
          </ac:cxnSpMkLst>
        </pc:cxnChg>
      </pc:sldChg>
      <pc:sldChg chg="addSp delSp modSp add del mod setBg modShow">
        <pc:chgData name="Yin, Ruokai" userId="8573e1e1-10f4-4a6a-aec0-a3d3cea8e62f" providerId="ADAL" clId="{D2287E3F-E1D2-904B-A287-6B0C6B8EECCB}" dt="2024-02-06T07:05:14.266" v="21079" actId="2696"/>
        <pc:sldMkLst>
          <pc:docMk/>
          <pc:sldMk cId="2947555720" sldId="1502"/>
        </pc:sldMkLst>
        <pc:spChg chg="mod">
          <ac:chgData name="Yin, Ruokai" userId="8573e1e1-10f4-4a6a-aec0-a3d3cea8e62f" providerId="ADAL" clId="{D2287E3F-E1D2-904B-A287-6B0C6B8EECCB}" dt="2024-01-17T15:14:32.029" v="4418" actId="14100"/>
          <ac:spMkLst>
            <pc:docMk/>
            <pc:sldMk cId="2947555720" sldId="1502"/>
            <ac:spMk id="3" creationId="{3FB9480F-ECFF-8E39-43D8-83F1684FF8C4}"/>
          </ac:spMkLst>
        </pc:spChg>
        <pc:spChg chg="del">
          <ac:chgData name="Yin, Ruokai" userId="8573e1e1-10f4-4a6a-aec0-a3d3cea8e62f" providerId="ADAL" clId="{D2287E3F-E1D2-904B-A287-6B0C6B8EECCB}" dt="2024-01-17T15:14:35.750" v="4419" actId="478"/>
          <ac:spMkLst>
            <pc:docMk/>
            <pc:sldMk cId="2947555720" sldId="1502"/>
            <ac:spMk id="5" creationId="{EF8B9D86-16C2-551A-B4BB-81E68BB05D18}"/>
          </ac:spMkLst>
        </pc:spChg>
        <pc:spChg chg="del">
          <ac:chgData name="Yin, Ruokai" userId="8573e1e1-10f4-4a6a-aec0-a3d3cea8e62f" providerId="ADAL" clId="{D2287E3F-E1D2-904B-A287-6B0C6B8EECCB}" dt="2024-01-17T15:14:38.541" v="4420" actId="21"/>
          <ac:spMkLst>
            <pc:docMk/>
            <pc:sldMk cId="2947555720" sldId="1502"/>
            <ac:spMk id="7" creationId="{D43FA1EA-B899-76F9-0F08-5F845CF7F2E0}"/>
          </ac:spMkLst>
        </pc:spChg>
        <pc:spChg chg="add mod">
          <ac:chgData name="Yin, Ruokai" userId="8573e1e1-10f4-4a6a-aec0-a3d3cea8e62f" providerId="ADAL" clId="{D2287E3F-E1D2-904B-A287-6B0C6B8EECCB}" dt="2024-01-17T15:14:47.957" v="4423" actId="14100"/>
          <ac:spMkLst>
            <pc:docMk/>
            <pc:sldMk cId="2947555720" sldId="1502"/>
            <ac:spMk id="13" creationId="{CDB872AD-65AA-654C-1C1A-200D60E89D7A}"/>
          </ac:spMkLst>
        </pc:spChg>
        <pc:spChg chg="add mod">
          <ac:chgData name="Yin, Ruokai" userId="8573e1e1-10f4-4a6a-aec0-a3d3cea8e62f" providerId="ADAL" clId="{D2287E3F-E1D2-904B-A287-6B0C6B8EECCB}" dt="2024-01-17T15:15:48.502" v="4472" actId="1076"/>
          <ac:spMkLst>
            <pc:docMk/>
            <pc:sldMk cId="2947555720" sldId="1502"/>
            <ac:spMk id="15" creationId="{BEA75D86-ED01-9962-1784-0FEDDE937CD4}"/>
          </ac:spMkLst>
        </pc:spChg>
        <pc:spChg chg="del">
          <ac:chgData name="Yin, Ruokai" userId="8573e1e1-10f4-4a6a-aec0-a3d3cea8e62f" providerId="ADAL" clId="{D2287E3F-E1D2-904B-A287-6B0C6B8EECCB}" dt="2024-01-17T15:18:48.869" v="4597" actId="478"/>
          <ac:spMkLst>
            <pc:docMk/>
            <pc:sldMk cId="2947555720" sldId="1502"/>
            <ac:spMk id="40" creationId="{0C6F8A56-A557-BCA4-3DD2-6A668D4596DC}"/>
          </ac:spMkLst>
        </pc:spChg>
      </pc:sldChg>
      <pc:sldChg chg="addSp delSp modSp add del mod setBg modShow">
        <pc:chgData name="Yin, Ruokai" userId="8573e1e1-10f4-4a6a-aec0-a3d3cea8e62f" providerId="ADAL" clId="{D2287E3F-E1D2-904B-A287-6B0C6B8EECCB}" dt="2024-02-06T07:05:17.865" v="21080" actId="2696"/>
        <pc:sldMkLst>
          <pc:docMk/>
          <pc:sldMk cId="4162358043" sldId="1503"/>
        </pc:sldMkLst>
        <pc:spChg chg="add mod">
          <ac:chgData name="Yin, Ruokai" userId="8573e1e1-10f4-4a6a-aec0-a3d3cea8e62f" providerId="ADAL" clId="{D2287E3F-E1D2-904B-A287-6B0C6B8EECCB}" dt="2024-01-17T15:18:32.270" v="4586" actId="1076"/>
          <ac:spMkLst>
            <pc:docMk/>
            <pc:sldMk cId="4162358043" sldId="1503"/>
            <ac:spMk id="5" creationId="{FF556FFF-8295-94EB-74A5-37CEA5F1876C}"/>
          </ac:spMkLst>
        </pc:spChg>
        <pc:spChg chg="add mod">
          <ac:chgData name="Yin, Ruokai" userId="8573e1e1-10f4-4a6a-aec0-a3d3cea8e62f" providerId="ADAL" clId="{D2287E3F-E1D2-904B-A287-6B0C6B8EECCB}" dt="2024-01-17T15:18:07.930" v="4576" actId="207"/>
          <ac:spMkLst>
            <pc:docMk/>
            <pc:sldMk cId="4162358043" sldId="1503"/>
            <ac:spMk id="7" creationId="{7C2093D9-DDC8-A302-C83F-3AA5AC39FEF0}"/>
          </ac:spMkLst>
        </pc:spChg>
        <pc:spChg chg="mod">
          <ac:chgData name="Yin, Ruokai" userId="8573e1e1-10f4-4a6a-aec0-a3d3cea8e62f" providerId="ADAL" clId="{D2287E3F-E1D2-904B-A287-6B0C6B8EECCB}" dt="2024-01-17T15:17:09.126" v="4547" actId="207"/>
          <ac:spMkLst>
            <pc:docMk/>
            <pc:sldMk cId="4162358043" sldId="1503"/>
            <ac:spMk id="15" creationId="{BEA75D86-ED01-9962-1784-0FEDDE937CD4}"/>
          </ac:spMkLst>
        </pc:spChg>
        <pc:spChg chg="add mod">
          <ac:chgData name="Yin, Ruokai" userId="8573e1e1-10f4-4a6a-aec0-a3d3cea8e62f" providerId="ADAL" clId="{D2287E3F-E1D2-904B-A287-6B0C6B8EECCB}" dt="2024-01-17T15:18:43.070" v="4595" actId="1037"/>
          <ac:spMkLst>
            <pc:docMk/>
            <pc:sldMk cId="4162358043" sldId="1503"/>
            <ac:spMk id="18" creationId="{D1E6768B-B068-E031-2681-AAB039119D0C}"/>
          </ac:spMkLst>
        </pc:spChg>
        <pc:spChg chg="add del mod">
          <ac:chgData name="Yin, Ruokai" userId="8573e1e1-10f4-4a6a-aec0-a3d3cea8e62f" providerId="ADAL" clId="{D2287E3F-E1D2-904B-A287-6B0C6B8EECCB}" dt="2024-01-17T15:19:20.066" v="4602" actId="478"/>
          <ac:spMkLst>
            <pc:docMk/>
            <pc:sldMk cId="4162358043" sldId="1503"/>
            <ac:spMk id="20" creationId="{EB29C411-3BCF-D181-9CC4-37FDDDE200BF}"/>
          </ac:spMkLst>
        </pc:spChg>
        <pc:spChg chg="del">
          <ac:chgData name="Yin, Ruokai" userId="8573e1e1-10f4-4a6a-aec0-a3d3cea8e62f" providerId="ADAL" clId="{D2287E3F-E1D2-904B-A287-6B0C6B8EECCB}" dt="2024-01-17T15:18:47.255" v="4596" actId="478"/>
          <ac:spMkLst>
            <pc:docMk/>
            <pc:sldMk cId="4162358043" sldId="1503"/>
            <ac:spMk id="40" creationId="{0C6F8A56-A557-BCA4-3DD2-6A668D4596DC}"/>
          </ac:spMkLst>
        </pc:spChg>
      </pc:sldChg>
      <pc:sldChg chg="addSp delSp modSp add mod setBg modNotesTx">
        <pc:chgData name="Yin, Ruokai" userId="8573e1e1-10f4-4a6a-aec0-a3d3cea8e62f" providerId="ADAL" clId="{D2287E3F-E1D2-904B-A287-6B0C6B8EECCB}" dt="2024-01-23T07:48:09.883" v="21058"/>
        <pc:sldMkLst>
          <pc:docMk/>
          <pc:sldMk cId="3894537304" sldId="1504"/>
        </pc:sldMkLst>
        <pc:spChg chg="del">
          <ac:chgData name="Yin, Ruokai" userId="8573e1e1-10f4-4a6a-aec0-a3d3cea8e62f" providerId="ADAL" clId="{D2287E3F-E1D2-904B-A287-6B0C6B8EECCB}" dt="2024-01-17T15:19:44.507" v="4609" actId="478"/>
          <ac:spMkLst>
            <pc:docMk/>
            <pc:sldMk cId="3894537304" sldId="1504"/>
            <ac:spMk id="3" creationId="{3FB9480F-ECFF-8E39-43D8-83F1684FF8C4}"/>
          </ac:spMkLst>
        </pc:spChg>
        <pc:spChg chg="add mod">
          <ac:chgData name="Yin, Ruokai" userId="8573e1e1-10f4-4a6a-aec0-a3d3cea8e62f" providerId="ADAL" clId="{D2287E3F-E1D2-904B-A287-6B0C6B8EECCB}" dt="2024-01-23T07:48:09.883" v="21058"/>
          <ac:spMkLst>
            <pc:docMk/>
            <pc:sldMk cId="3894537304" sldId="1504"/>
            <ac:spMk id="3" creationId="{440C5B5E-2E38-198C-38E1-269DA0B34D79}"/>
          </ac:spMkLst>
        </pc:spChg>
        <pc:spChg chg="mod">
          <ac:chgData name="Yin, Ruokai" userId="8573e1e1-10f4-4a6a-aec0-a3d3cea8e62f" providerId="ADAL" clId="{D2287E3F-E1D2-904B-A287-6B0C6B8EECCB}" dt="2024-01-17T15:21:16.021" v="4619" actId="1076"/>
          <ac:spMkLst>
            <pc:docMk/>
            <pc:sldMk cId="3894537304" sldId="1504"/>
            <ac:spMk id="5" creationId="{FF556FFF-8295-94EB-74A5-37CEA5F1876C}"/>
          </ac:spMkLst>
        </pc:spChg>
        <pc:spChg chg="mod">
          <ac:chgData name="Yin, Ruokai" userId="8573e1e1-10f4-4a6a-aec0-a3d3cea8e62f" providerId="ADAL" clId="{D2287E3F-E1D2-904B-A287-6B0C6B8EECCB}" dt="2024-01-17T15:21:16.021" v="4619" actId="1076"/>
          <ac:spMkLst>
            <pc:docMk/>
            <pc:sldMk cId="3894537304" sldId="1504"/>
            <ac:spMk id="7" creationId="{7C2093D9-DDC8-A302-C83F-3AA5AC39FEF0}"/>
          </ac:spMkLst>
        </pc:spChg>
        <pc:spChg chg="del">
          <ac:chgData name="Yin, Ruokai" userId="8573e1e1-10f4-4a6a-aec0-a3d3cea8e62f" providerId="ADAL" clId="{D2287E3F-E1D2-904B-A287-6B0C6B8EECCB}" dt="2024-01-17T15:19:40.168" v="4608" actId="478"/>
          <ac:spMkLst>
            <pc:docMk/>
            <pc:sldMk cId="3894537304" sldId="1504"/>
            <ac:spMk id="13" creationId="{CDB872AD-65AA-654C-1C1A-200D60E89D7A}"/>
          </ac:spMkLst>
        </pc:spChg>
        <pc:spChg chg="mod">
          <ac:chgData name="Yin, Ruokai" userId="8573e1e1-10f4-4a6a-aec0-a3d3cea8e62f" providerId="ADAL" clId="{D2287E3F-E1D2-904B-A287-6B0C6B8EECCB}" dt="2024-01-17T15:21:16.021" v="4619" actId="1076"/>
          <ac:spMkLst>
            <pc:docMk/>
            <pc:sldMk cId="3894537304" sldId="1504"/>
            <ac:spMk id="15" creationId="{BEA75D86-ED01-9962-1784-0FEDDE937CD4}"/>
          </ac:spMkLst>
        </pc:spChg>
        <pc:spChg chg="mod">
          <ac:chgData name="Yin, Ruokai" userId="8573e1e1-10f4-4a6a-aec0-a3d3cea8e62f" providerId="ADAL" clId="{D2287E3F-E1D2-904B-A287-6B0C6B8EECCB}" dt="2024-01-17T15:21:16.021" v="4619" actId="1076"/>
          <ac:spMkLst>
            <pc:docMk/>
            <pc:sldMk cId="3894537304" sldId="1504"/>
            <ac:spMk id="18" creationId="{D1E6768B-B068-E031-2681-AAB039119D0C}"/>
          </ac:spMkLst>
        </pc:spChg>
        <pc:spChg chg="add mod">
          <ac:chgData name="Yin, Ruokai" userId="8573e1e1-10f4-4a6a-aec0-a3d3cea8e62f" providerId="ADAL" clId="{D2287E3F-E1D2-904B-A287-6B0C6B8EECCB}" dt="2024-01-17T15:20:57.666" v="4617" actId="1076"/>
          <ac:spMkLst>
            <pc:docMk/>
            <pc:sldMk cId="3894537304" sldId="1504"/>
            <ac:spMk id="20" creationId="{4556E453-DDDD-6309-99C2-54392E1384E6}"/>
          </ac:spMkLst>
        </pc:spChg>
        <pc:spChg chg="mod">
          <ac:chgData name="Yin, Ruokai" userId="8573e1e1-10f4-4a6a-aec0-a3d3cea8e62f" providerId="ADAL" clId="{D2287E3F-E1D2-904B-A287-6B0C6B8EECCB}" dt="2024-01-17T15:20:57.666" v="4617" actId="1076"/>
          <ac:spMkLst>
            <pc:docMk/>
            <pc:sldMk cId="3894537304" sldId="1504"/>
            <ac:spMk id="21" creationId="{181E6381-1587-E32A-9CBA-C222DD0C2476}"/>
          </ac:spMkLst>
        </pc:spChg>
        <pc:spChg chg="add mod">
          <ac:chgData name="Yin, Ruokai" userId="8573e1e1-10f4-4a6a-aec0-a3d3cea8e62f" providerId="ADAL" clId="{D2287E3F-E1D2-904B-A287-6B0C6B8EECCB}" dt="2024-01-17T15:20:57.666" v="4617" actId="1076"/>
          <ac:spMkLst>
            <pc:docMk/>
            <pc:sldMk cId="3894537304" sldId="1504"/>
            <ac:spMk id="22" creationId="{F2B105C1-82BA-7D60-B93E-7511773DC498}"/>
          </ac:spMkLst>
        </pc:spChg>
        <pc:spChg chg="add mod">
          <ac:chgData name="Yin, Ruokai" userId="8573e1e1-10f4-4a6a-aec0-a3d3cea8e62f" providerId="ADAL" clId="{D2287E3F-E1D2-904B-A287-6B0C6B8EECCB}" dt="2024-01-17T15:26:10.329" v="4788" actId="1076"/>
          <ac:spMkLst>
            <pc:docMk/>
            <pc:sldMk cId="3894537304" sldId="1504"/>
            <ac:spMk id="36" creationId="{19E7A6D0-1B21-9C2D-6081-3D1F0E131C28}"/>
          </ac:spMkLst>
        </pc:spChg>
        <pc:cxnChg chg="mod">
          <ac:chgData name="Yin, Ruokai" userId="8573e1e1-10f4-4a6a-aec0-a3d3cea8e62f" providerId="ADAL" clId="{D2287E3F-E1D2-904B-A287-6B0C6B8EECCB}" dt="2024-01-17T15:21:00.989" v="4618" actId="14100"/>
          <ac:cxnSpMkLst>
            <pc:docMk/>
            <pc:sldMk cId="3894537304" sldId="1504"/>
            <ac:cxnSpMk id="14" creationId="{CB21FF5A-0A36-9DBF-D80A-B0250BBF44A5}"/>
          </ac:cxnSpMkLst>
        </pc:cxnChg>
        <pc:cxnChg chg="add mod">
          <ac:chgData name="Yin, Ruokai" userId="8573e1e1-10f4-4a6a-aec0-a3d3cea8e62f" providerId="ADAL" clId="{D2287E3F-E1D2-904B-A287-6B0C6B8EECCB}" dt="2024-01-17T15:24:49.625" v="4670" actId="1076"/>
          <ac:cxnSpMkLst>
            <pc:docMk/>
            <pc:sldMk cId="3894537304" sldId="1504"/>
            <ac:cxnSpMk id="25" creationId="{E93BEDF9-69DC-C6CD-3467-EEB595587A6F}"/>
          </ac:cxnSpMkLst>
        </pc:cxnChg>
        <pc:cxnChg chg="add mod">
          <ac:chgData name="Yin, Ruokai" userId="8573e1e1-10f4-4a6a-aec0-a3d3cea8e62f" providerId="ADAL" clId="{D2287E3F-E1D2-904B-A287-6B0C6B8EECCB}" dt="2024-01-17T15:25:00.823" v="4673" actId="14100"/>
          <ac:cxnSpMkLst>
            <pc:docMk/>
            <pc:sldMk cId="3894537304" sldId="1504"/>
            <ac:cxnSpMk id="26" creationId="{2F6D7B2F-9AF3-3575-FF95-5547E6330237}"/>
          </ac:cxnSpMkLst>
        </pc:cxnChg>
      </pc:sldChg>
      <pc:sldChg chg="addSp delSp modSp add mod ord setBg modNotesTx">
        <pc:chgData name="Yin, Ruokai" userId="8573e1e1-10f4-4a6a-aec0-a3d3cea8e62f" providerId="ADAL" clId="{D2287E3F-E1D2-904B-A287-6B0C6B8EECCB}" dt="2024-01-23T07:48:06.287" v="21056"/>
        <pc:sldMkLst>
          <pc:docMk/>
          <pc:sldMk cId="760633507" sldId="1505"/>
        </pc:sldMkLst>
        <pc:spChg chg="add del mod">
          <ac:chgData name="Yin, Ruokai" userId="8573e1e1-10f4-4a6a-aec0-a3d3cea8e62f" providerId="ADAL" clId="{D2287E3F-E1D2-904B-A287-6B0C6B8EECCB}" dt="2024-01-17T15:22:28.802" v="4631" actId="478"/>
          <ac:spMkLst>
            <pc:docMk/>
            <pc:sldMk cId="760633507" sldId="1505"/>
            <ac:spMk id="3" creationId="{0E50F4C5-4413-FD98-27D2-93CEA55A1932}"/>
          </ac:spMkLst>
        </pc:spChg>
        <pc:spChg chg="add mod">
          <ac:chgData name="Yin, Ruokai" userId="8573e1e1-10f4-4a6a-aec0-a3d3cea8e62f" providerId="ADAL" clId="{D2287E3F-E1D2-904B-A287-6B0C6B8EECCB}" dt="2024-01-23T07:48:06.287" v="21056"/>
          <ac:spMkLst>
            <pc:docMk/>
            <pc:sldMk cId="760633507" sldId="1505"/>
            <ac:spMk id="3" creationId="{FBFEEE41-944B-E96F-85B6-6404F1B08FB6}"/>
          </ac:spMkLst>
        </pc:spChg>
        <pc:spChg chg="del">
          <ac:chgData name="Yin, Ruokai" userId="8573e1e1-10f4-4a6a-aec0-a3d3cea8e62f" providerId="ADAL" clId="{D2287E3F-E1D2-904B-A287-6B0C6B8EECCB}" dt="2024-01-17T15:22:33.876" v="4633" actId="478"/>
          <ac:spMkLst>
            <pc:docMk/>
            <pc:sldMk cId="760633507" sldId="1505"/>
            <ac:spMk id="5" creationId="{FF556FFF-8295-94EB-74A5-37CEA5F1876C}"/>
          </ac:spMkLst>
        </pc:spChg>
        <pc:spChg chg="del">
          <ac:chgData name="Yin, Ruokai" userId="8573e1e1-10f4-4a6a-aec0-a3d3cea8e62f" providerId="ADAL" clId="{D2287E3F-E1D2-904B-A287-6B0C6B8EECCB}" dt="2024-01-17T15:22:33.876" v="4633" actId="478"/>
          <ac:spMkLst>
            <pc:docMk/>
            <pc:sldMk cId="760633507" sldId="1505"/>
            <ac:spMk id="7" creationId="{7C2093D9-DDC8-A302-C83F-3AA5AC39FEF0}"/>
          </ac:spMkLst>
        </pc:spChg>
        <pc:spChg chg="add del mod">
          <ac:chgData name="Yin, Ruokai" userId="8573e1e1-10f4-4a6a-aec0-a3d3cea8e62f" providerId="ADAL" clId="{D2287E3F-E1D2-904B-A287-6B0C6B8EECCB}" dt="2024-01-17T15:22:29.761" v="4632" actId="478"/>
          <ac:spMkLst>
            <pc:docMk/>
            <pc:sldMk cId="760633507" sldId="1505"/>
            <ac:spMk id="13" creationId="{312199CD-F4D8-EE11-1DC1-E19EF24F080E}"/>
          </ac:spMkLst>
        </pc:spChg>
        <pc:spChg chg="del">
          <ac:chgData name="Yin, Ruokai" userId="8573e1e1-10f4-4a6a-aec0-a3d3cea8e62f" providerId="ADAL" clId="{D2287E3F-E1D2-904B-A287-6B0C6B8EECCB}" dt="2024-01-17T15:22:33.876" v="4633" actId="478"/>
          <ac:spMkLst>
            <pc:docMk/>
            <pc:sldMk cId="760633507" sldId="1505"/>
            <ac:spMk id="15" creationId="{BEA75D86-ED01-9962-1784-0FEDDE937CD4}"/>
          </ac:spMkLst>
        </pc:spChg>
        <pc:spChg chg="del">
          <ac:chgData name="Yin, Ruokai" userId="8573e1e1-10f4-4a6a-aec0-a3d3cea8e62f" providerId="ADAL" clId="{D2287E3F-E1D2-904B-A287-6B0C6B8EECCB}" dt="2024-01-17T15:22:33.876" v="4633" actId="478"/>
          <ac:spMkLst>
            <pc:docMk/>
            <pc:sldMk cId="760633507" sldId="1505"/>
            <ac:spMk id="18" creationId="{D1E6768B-B068-E031-2681-AAB039119D0C}"/>
          </ac:spMkLst>
        </pc:spChg>
        <pc:spChg chg="del">
          <ac:chgData name="Yin, Ruokai" userId="8573e1e1-10f4-4a6a-aec0-a3d3cea8e62f" providerId="ADAL" clId="{D2287E3F-E1D2-904B-A287-6B0C6B8EECCB}" dt="2024-01-17T15:21:32.591" v="4622" actId="478"/>
          <ac:spMkLst>
            <pc:docMk/>
            <pc:sldMk cId="760633507" sldId="1505"/>
            <ac:spMk id="20" creationId="{4556E453-DDDD-6309-99C2-54392E1384E6}"/>
          </ac:spMkLst>
        </pc:spChg>
        <pc:spChg chg="del">
          <ac:chgData name="Yin, Ruokai" userId="8573e1e1-10f4-4a6a-aec0-a3d3cea8e62f" providerId="ADAL" clId="{D2287E3F-E1D2-904B-A287-6B0C6B8EECCB}" dt="2024-01-17T16:55:47.518" v="7103" actId="478"/>
          <ac:spMkLst>
            <pc:docMk/>
            <pc:sldMk cId="760633507" sldId="1505"/>
            <ac:spMk id="21" creationId="{181E6381-1587-E32A-9CBA-C222DD0C2476}"/>
          </ac:spMkLst>
        </pc:spChg>
        <pc:spChg chg="del">
          <ac:chgData name="Yin, Ruokai" userId="8573e1e1-10f4-4a6a-aec0-a3d3cea8e62f" providerId="ADAL" clId="{D2287E3F-E1D2-904B-A287-6B0C6B8EECCB}" dt="2024-01-17T15:21:32.591" v="4622" actId="478"/>
          <ac:spMkLst>
            <pc:docMk/>
            <pc:sldMk cId="760633507" sldId="1505"/>
            <ac:spMk id="22" creationId="{F2B105C1-82BA-7D60-B93E-7511773DC498}"/>
          </ac:spMkLst>
        </pc:spChg>
        <pc:spChg chg="add mod">
          <ac:chgData name="Yin, Ruokai" userId="8573e1e1-10f4-4a6a-aec0-a3d3cea8e62f" providerId="ADAL" clId="{D2287E3F-E1D2-904B-A287-6B0C6B8EECCB}" dt="2024-01-17T15:22:48.910" v="4635"/>
          <ac:spMkLst>
            <pc:docMk/>
            <pc:sldMk cId="760633507" sldId="1505"/>
            <ac:spMk id="23" creationId="{0E525CEA-B73A-C1C3-B350-3FA9EBB33CA6}"/>
          </ac:spMkLst>
        </pc:spChg>
        <pc:spChg chg="add mod">
          <ac:chgData name="Yin, Ruokai" userId="8573e1e1-10f4-4a6a-aec0-a3d3cea8e62f" providerId="ADAL" clId="{D2287E3F-E1D2-904B-A287-6B0C6B8EECCB}" dt="2024-01-17T15:22:55.167" v="4637" actId="1076"/>
          <ac:spMkLst>
            <pc:docMk/>
            <pc:sldMk cId="760633507" sldId="1505"/>
            <ac:spMk id="24" creationId="{A8A9679D-E1EC-269A-CC20-71A3B3E009C7}"/>
          </ac:spMkLst>
        </pc:spChg>
        <pc:spChg chg="add mod">
          <ac:chgData name="Yin, Ruokai" userId="8573e1e1-10f4-4a6a-aec0-a3d3cea8e62f" providerId="ADAL" clId="{D2287E3F-E1D2-904B-A287-6B0C6B8EECCB}" dt="2024-01-17T15:23:02.922" v="4639" actId="1076"/>
          <ac:spMkLst>
            <pc:docMk/>
            <pc:sldMk cId="760633507" sldId="1505"/>
            <ac:spMk id="25" creationId="{EE8237A8-470C-1ACA-3528-5E098ADFD4D5}"/>
          </ac:spMkLst>
        </pc:spChg>
        <pc:cxnChg chg="del">
          <ac:chgData name="Yin, Ruokai" userId="8573e1e1-10f4-4a6a-aec0-a3d3cea8e62f" providerId="ADAL" clId="{D2287E3F-E1D2-904B-A287-6B0C6B8EECCB}" dt="2024-01-17T16:55:34.546" v="7102" actId="478"/>
          <ac:cxnSpMkLst>
            <pc:docMk/>
            <pc:sldMk cId="760633507" sldId="1505"/>
            <ac:cxnSpMk id="14" creationId="{CB21FF5A-0A36-9DBF-D80A-B0250BBF44A5}"/>
          </ac:cxnSpMkLst>
        </pc:cxnChg>
      </pc:sldChg>
      <pc:sldChg chg="addSp modSp add setBg modAnim modNotesTx">
        <pc:chgData name="Yin, Ruokai" userId="8573e1e1-10f4-4a6a-aec0-a3d3cea8e62f" providerId="ADAL" clId="{D2287E3F-E1D2-904B-A287-6B0C6B8EECCB}" dt="2024-01-23T07:48:08.038" v="21057"/>
        <pc:sldMkLst>
          <pc:docMk/>
          <pc:sldMk cId="510628784" sldId="1506"/>
        </pc:sldMkLst>
        <pc:spChg chg="add mod">
          <ac:chgData name="Yin, Ruokai" userId="8573e1e1-10f4-4a6a-aec0-a3d3cea8e62f" providerId="ADAL" clId="{D2287E3F-E1D2-904B-A287-6B0C6B8EECCB}" dt="2024-01-23T07:48:08.038" v="21057"/>
          <ac:spMkLst>
            <pc:docMk/>
            <pc:sldMk cId="510628784" sldId="1506"/>
            <ac:spMk id="20" creationId="{F9908A1E-AE8E-47A6-4F2A-75128C7604EC}"/>
          </ac:spMkLst>
        </pc:spChg>
      </pc:sldChg>
      <pc:sldChg chg="addSp delSp modSp add mod setBg modAnim modNotesTx">
        <pc:chgData name="Yin, Ruokai" userId="8573e1e1-10f4-4a6a-aec0-a3d3cea8e62f" providerId="ADAL" clId="{D2287E3F-E1D2-904B-A287-6B0C6B8EECCB}" dt="2024-01-23T07:48:11.728" v="21059"/>
        <pc:sldMkLst>
          <pc:docMk/>
          <pc:sldMk cId="3331164763" sldId="1507"/>
        </pc:sldMkLst>
        <pc:spChg chg="add mod">
          <ac:chgData name="Yin, Ruokai" userId="8573e1e1-10f4-4a6a-aec0-a3d3cea8e62f" providerId="ADAL" clId="{D2287E3F-E1D2-904B-A287-6B0C6B8EECCB}" dt="2024-01-17T15:44:30.107" v="4939" actId="1076"/>
          <ac:spMkLst>
            <pc:docMk/>
            <pc:sldMk cId="3331164763" sldId="1507"/>
            <ac:spMk id="3" creationId="{B326F5AE-2798-FDAF-8799-F1FF6001DAA4}"/>
          </ac:spMkLst>
        </pc:spChg>
        <pc:spChg chg="mod">
          <ac:chgData name="Yin, Ruokai" userId="8573e1e1-10f4-4a6a-aec0-a3d3cea8e62f" providerId="ADAL" clId="{D2287E3F-E1D2-904B-A287-6B0C6B8EECCB}" dt="2024-01-17T15:41:13.870" v="4816" actId="207"/>
          <ac:spMkLst>
            <pc:docMk/>
            <pc:sldMk cId="3331164763" sldId="1507"/>
            <ac:spMk id="4" creationId="{A8625628-A863-954A-412E-DD3836D8BC1D}"/>
          </ac:spMkLst>
        </pc:spChg>
        <pc:spChg chg="mod">
          <ac:chgData name="Yin, Ruokai" userId="8573e1e1-10f4-4a6a-aec0-a3d3cea8e62f" providerId="ADAL" clId="{D2287E3F-E1D2-904B-A287-6B0C6B8EECCB}" dt="2024-01-17T15:44:37.678" v="4940" actId="1076"/>
          <ac:spMkLst>
            <pc:docMk/>
            <pc:sldMk cId="3331164763" sldId="1507"/>
            <ac:spMk id="5" creationId="{FF556FFF-8295-94EB-74A5-37CEA5F1876C}"/>
          </ac:spMkLst>
        </pc:spChg>
        <pc:spChg chg="mod">
          <ac:chgData name="Yin, Ruokai" userId="8573e1e1-10f4-4a6a-aec0-a3d3cea8e62f" providerId="ADAL" clId="{D2287E3F-E1D2-904B-A287-6B0C6B8EECCB}" dt="2024-01-17T15:41:01.356" v="4814" actId="207"/>
          <ac:spMkLst>
            <pc:docMk/>
            <pc:sldMk cId="3331164763" sldId="1507"/>
            <ac:spMk id="6" creationId="{C04C1FE2-3EB8-5EF1-EA27-48BB75F286D4}"/>
          </ac:spMkLst>
        </pc:spChg>
        <pc:spChg chg="mod">
          <ac:chgData name="Yin, Ruokai" userId="8573e1e1-10f4-4a6a-aec0-a3d3cea8e62f" providerId="ADAL" clId="{D2287E3F-E1D2-904B-A287-6B0C6B8EECCB}" dt="2024-01-17T15:44:37.678" v="4940" actId="1076"/>
          <ac:spMkLst>
            <pc:docMk/>
            <pc:sldMk cId="3331164763" sldId="1507"/>
            <ac:spMk id="7" creationId="{7C2093D9-DDC8-A302-C83F-3AA5AC39FEF0}"/>
          </ac:spMkLst>
        </pc:spChg>
        <pc:spChg chg="mod">
          <ac:chgData name="Yin, Ruokai" userId="8573e1e1-10f4-4a6a-aec0-a3d3cea8e62f" providerId="ADAL" clId="{D2287E3F-E1D2-904B-A287-6B0C6B8EECCB}" dt="2024-01-17T15:41:19.430" v="4818" actId="207"/>
          <ac:spMkLst>
            <pc:docMk/>
            <pc:sldMk cId="3331164763" sldId="1507"/>
            <ac:spMk id="8" creationId="{C395390A-7499-0CDA-CE20-3FFD431AE541}"/>
          </ac:spMkLst>
        </pc:spChg>
        <pc:spChg chg="mod">
          <ac:chgData name="Yin, Ruokai" userId="8573e1e1-10f4-4a6a-aec0-a3d3cea8e62f" providerId="ADAL" clId="{D2287E3F-E1D2-904B-A287-6B0C6B8EECCB}" dt="2024-01-17T15:41:16.760" v="4817" actId="207"/>
          <ac:spMkLst>
            <pc:docMk/>
            <pc:sldMk cId="3331164763" sldId="1507"/>
            <ac:spMk id="10" creationId="{8A960417-0ED2-7626-F938-426988166566}"/>
          </ac:spMkLst>
        </pc:spChg>
        <pc:spChg chg="mod">
          <ac:chgData name="Yin, Ruokai" userId="8573e1e1-10f4-4a6a-aec0-a3d3cea8e62f" providerId="ADAL" clId="{D2287E3F-E1D2-904B-A287-6B0C6B8EECCB}" dt="2024-01-17T15:41:09.567" v="4815" actId="207"/>
          <ac:spMkLst>
            <pc:docMk/>
            <pc:sldMk cId="3331164763" sldId="1507"/>
            <ac:spMk id="11" creationId="{B71B060B-6AB9-6468-3D05-CE467C54C5E0}"/>
          </ac:spMkLst>
        </pc:spChg>
        <pc:spChg chg="mod">
          <ac:chgData name="Yin, Ruokai" userId="8573e1e1-10f4-4a6a-aec0-a3d3cea8e62f" providerId="ADAL" clId="{D2287E3F-E1D2-904B-A287-6B0C6B8EECCB}" dt="2024-01-17T15:41:22.190" v="4819" actId="207"/>
          <ac:spMkLst>
            <pc:docMk/>
            <pc:sldMk cId="3331164763" sldId="1507"/>
            <ac:spMk id="12" creationId="{F4496381-EC68-1508-92D5-0040EC9E7E81}"/>
          </ac:spMkLst>
        </pc:spChg>
        <pc:spChg chg="add mod">
          <ac:chgData name="Yin, Ruokai" userId="8573e1e1-10f4-4a6a-aec0-a3d3cea8e62f" providerId="ADAL" clId="{D2287E3F-E1D2-904B-A287-6B0C6B8EECCB}" dt="2024-01-23T07:48:11.728" v="21059"/>
          <ac:spMkLst>
            <pc:docMk/>
            <pc:sldMk cId="3331164763" sldId="1507"/>
            <ac:spMk id="13" creationId="{8FA9BF72-9C4A-63C2-1A31-ACD6E7AF8286}"/>
          </ac:spMkLst>
        </pc:spChg>
        <pc:spChg chg="del">
          <ac:chgData name="Yin, Ruokai" userId="8573e1e1-10f4-4a6a-aec0-a3d3cea8e62f" providerId="ADAL" clId="{D2287E3F-E1D2-904B-A287-6B0C6B8EECCB}" dt="2024-01-17T15:42:54.003" v="4845" actId="478"/>
          <ac:spMkLst>
            <pc:docMk/>
            <pc:sldMk cId="3331164763" sldId="1507"/>
            <ac:spMk id="15" creationId="{BEA75D86-ED01-9962-1784-0FEDDE937CD4}"/>
          </ac:spMkLst>
        </pc:spChg>
        <pc:spChg chg="mod">
          <ac:chgData name="Yin, Ruokai" userId="8573e1e1-10f4-4a6a-aec0-a3d3cea8e62f" providerId="ADAL" clId="{D2287E3F-E1D2-904B-A287-6B0C6B8EECCB}" dt="2024-01-17T15:40:54.967" v="4813" actId="20577"/>
          <ac:spMkLst>
            <pc:docMk/>
            <pc:sldMk cId="3331164763" sldId="1507"/>
            <ac:spMk id="16" creationId="{4339E20A-F261-ED44-D142-A317DF6B1E76}"/>
          </ac:spMkLst>
        </pc:spChg>
        <pc:spChg chg="mod">
          <ac:chgData name="Yin, Ruokai" userId="8573e1e1-10f4-4a6a-aec0-a3d3cea8e62f" providerId="ADAL" clId="{D2287E3F-E1D2-904B-A287-6B0C6B8EECCB}" dt="2024-01-17T15:41:46.077" v="4822"/>
          <ac:spMkLst>
            <pc:docMk/>
            <pc:sldMk cId="3331164763" sldId="1507"/>
            <ac:spMk id="17" creationId="{E8E4ABF7-A207-5237-4093-D9375FDDE64C}"/>
          </ac:spMkLst>
        </pc:spChg>
        <pc:spChg chg="mod">
          <ac:chgData name="Yin, Ruokai" userId="8573e1e1-10f4-4a6a-aec0-a3d3cea8e62f" providerId="ADAL" clId="{D2287E3F-E1D2-904B-A287-6B0C6B8EECCB}" dt="2024-01-17T15:44:37.678" v="4940" actId="1076"/>
          <ac:spMkLst>
            <pc:docMk/>
            <pc:sldMk cId="3331164763" sldId="1507"/>
            <ac:spMk id="18" creationId="{D1E6768B-B068-E031-2681-AAB039119D0C}"/>
          </ac:spMkLst>
        </pc:spChg>
        <pc:spChg chg="del">
          <ac:chgData name="Yin, Ruokai" userId="8573e1e1-10f4-4a6a-aec0-a3d3cea8e62f" providerId="ADAL" clId="{D2287E3F-E1D2-904B-A287-6B0C6B8EECCB}" dt="2024-01-17T15:41:26.066" v="4820" actId="478"/>
          <ac:spMkLst>
            <pc:docMk/>
            <pc:sldMk cId="3331164763" sldId="1507"/>
            <ac:spMk id="19" creationId="{908A2BB9-6DC3-7A25-BCF4-1160441EA276}"/>
          </ac:spMkLst>
        </pc:spChg>
        <pc:spChg chg="del">
          <ac:chgData name="Yin, Ruokai" userId="8573e1e1-10f4-4a6a-aec0-a3d3cea8e62f" providerId="ADAL" clId="{D2287E3F-E1D2-904B-A287-6B0C6B8EECCB}" dt="2024-01-17T15:42:52.307" v="4844" actId="478"/>
          <ac:spMkLst>
            <pc:docMk/>
            <pc:sldMk cId="3331164763" sldId="1507"/>
            <ac:spMk id="20" creationId="{4556E453-DDDD-6309-99C2-54392E1384E6}"/>
          </ac:spMkLst>
        </pc:spChg>
        <pc:spChg chg="del">
          <ac:chgData name="Yin, Ruokai" userId="8573e1e1-10f4-4a6a-aec0-a3d3cea8e62f" providerId="ADAL" clId="{D2287E3F-E1D2-904B-A287-6B0C6B8EECCB}" dt="2024-01-17T15:42:52.307" v="4844" actId="478"/>
          <ac:spMkLst>
            <pc:docMk/>
            <pc:sldMk cId="3331164763" sldId="1507"/>
            <ac:spMk id="21" creationId="{181E6381-1587-E32A-9CBA-C222DD0C2476}"/>
          </ac:spMkLst>
        </pc:spChg>
        <pc:spChg chg="del">
          <ac:chgData name="Yin, Ruokai" userId="8573e1e1-10f4-4a6a-aec0-a3d3cea8e62f" providerId="ADAL" clId="{D2287E3F-E1D2-904B-A287-6B0C6B8EECCB}" dt="2024-01-17T15:42:52.307" v="4844" actId="478"/>
          <ac:spMkLst>
            <pc:docMk/>
            <pc:sldMk cId="3331164763" sldId="1507"/>
            <ac:spMk id="22" creationId="{F2B105C1-82BA-7D60-B93E-7511773DC498}"/>
          </ac:spMkLst>
        </pc:spChg>
        <pc:spChg chg="del">
          <ac:chgData name="Yin, Ruokai" userId="8573e1e1-10f4-4a6a-aec0-a3d3cea8e62f" providerId="ADAL" clId="{D2287E3F-E1D2-904B-A287-6B0C6B8EECCB}" dt="2024-01-17T15:42:36.425" v="4843" actId="478"/>
          <ac:spMkLst>
            <pc:docMk/>
            <pc:sldMk cId="3331164763" sldId="1507"/>
            <ac:spMk id="36" creationId="{19E7A6D0-1B21-9C2D-6081-3D1F0E131C28}"/>
          </ac:spMkLst>
        </pc:spChg>
        <pc:cxnChg chg="del">
          <ac:chgData name="Yin, Ruokai" userId="8573e1e1-10f4-4a6a-aec0-a3d3cea8e62f" providerId="ADAL" clId="{D2287E3F-E1D2-904B-A287-6B0C6B8EECCB}" dt="2024-01-17T15:42:55.673" v="4846" actId="478"/>
          <ac:cxnSpMkLst>
            <pc:docMk/>
            <pc:sldMk cId="3331164763" sldId="1507"/>
            <ac:cxnSpMk id="14" creationId="{CB21FF5A-0A36-9DBF-D80A-B0250BBF44A5}"/>
          </ac:cxnSpMkLst>
        </pc:cxnChg>
        <pc:cxnChg chg="del">
          <ac:chgData name="Yin, Ruokai" userId="8573e1e1-10f4-4a6a-aec0-a3d3cea8e62f" providerId="ADAL" clId="{D2287E3F-E1D2-904B-A287-6B0C6B8EECCB}" dt="2024-01-17T15:42:52.307" v="4844" actId="478"/>
          <ac:cxnSpMkLst>
            <pc:docMk/>
            <pc:sldMk cId="3331164763" sldId="1507"/>
            <ac:cxnSpMk id="25" creationId="{E93BEDF9-69DC-C6CD-3467-EEB595587A6F}"/>
          </ac:cxnSpMkLst>
        </pc:cxnChg>
        <pc:cxnChg chg="del">
          <ac:chgData name="Yin, Ruokai" userId="8573e1e1-10f4-4a6a-aec0-a3d3cea8e62f" providerId="ADAL" clId="{D2287E3F-E1D2-904B-A287-6B0C6B8EECCB}" dt="2024-01-17T15:42:52.307" v="4844" actId="478"/>
          <ac:cxnSpMkLst>
            <pc:docMk/>
            <pc:sldMk cId="3331164763" sldId="1507"/>
            <ac:cxnSpMk id="26" creationId="{2F6D7B2F-9AF3-3575-FF95-5547E6330237}"/>
          </ac:cxnSpMkLst>
        </pc:cxnChg>
      </pc:sldChg>
      <pc:sldChg chg="new del">
        <pc:chgData name="Yin, Ruokai" userId="8573e1e1-10f4-4a6a-aec0-a3d3cea8e62f" providerId="ADAL" clId="{D2287E3F-E1D2-904B-A287-6B0C6B8EECCB}" dt="2024-01-17T15:44:56.584" v="4942" actId="2696"/>
        <pc:sldMkLst>
          <pc:docMk/>
          <pc:sldMk cId="987152734" sldId="1508"/>
        </pc:sldMkLst>
      </pc:sldChg>
      <pc:sldChg chg="addSp modSp add mod setBg">
        <pc:chgData name="Yin, Ruokai" userId="8573e1e1-10f4-4a6a-aec0-a3d3cea8e62f" providerId="ADAL" clId="{D2287E3F-E1D2-904B-A287-6B0C6B8EECCB}" dt="2024-01-23T07:48:13.408" v="21060"/>
        <pc:sldMkLst>
          <pc:docMk/>
          <pc:sldMk cId="1122963700" sldId="1508"/>
        </pc:sldMkLst>
        <pc:spChg chg="add mod">
          <ac:chgData name="Yin, Ruokai" userId="8573e1e1-10f4-4a6a-aec0-a3d3cea8e62f" providerId="ADAL" clId="{D2287E3F-E1D2-904B-A287-6B0C6B8EECCB}" dt="2024-01-17T15:46:23.884" v="4970" actId="1076"/>
          <ac:spMkLst>
            <pc:docMk/>
            <pc:sldMk cId="1122963700" sldId="1508"/>
            <ac:spMk id="13" creationId="{11BA5CA9-F796-CE6E-CB0D-80C9577E9DA0}"/>
          </ac:spMkLst>
        </pc:spChg>
        <pc:spChg chg="add mod">
          <ac:chgData name="Yin, Ruokai" userId="8573e1e1-10f4-4a6a-aec0-a3d3cea8e62f" providerId="ADAL" clId="{D2287E3F-E1D2-904B-A287-6B0C6B8EECCB}" dt="2024-01-17T15:46:23.884" v="4970" actId="1076"/>
          <ac:spMkLst>
            <pc:docMk/>
            <pc:sldMk cId="1122963700" sldId="1508"/>
            <ac:spMk id="14" creationId="{34715D41-DFAC-6923-3E60-ECF87FA53938}"/>
          </ac:spMkLst>
        </pc:spChg>
        <pc:spChg chg="add mod">
          <ac:chgData name="Yin, Ruokai" userId="8573e1e1-10f4-4a6a-aec0-a3d3cea8e62f" providerId="ADAL" clId="{D2287E3F-E1D2-904B-A287-6B0C6B8EECCB}" dt="2024-01-17T15:46:23.884" v="4970" actId="1076"/>
          <ac:spMkLst>
            <pc:docMk/>
            <pc:sldMk cId="1122963700" sldId="1508"/>
            <ac:spMk id="15" creationId="{468801EF-509E-6113-2147-9C2D20AD7792}"/>
          </ac:spMkLst>
        </pc:spChg>
        <pc:spChg chg="mod">
          <ac:chgData name="Yin, Ruokai" userId="8573e1e1-10f4-4a6a-aec0-a3d3cea8e62f" providerId="ADAL" clId="{D2287E3F-E1D2-904B-A287-6B0C6B8EECCB}" dt="2024-01-17T15:45:09.217" v="4946" actId="20577"/>
          <ac:spMkLst>
            <pc:docMk/>
            <pc:sldMk cId="1122963700" sldId="1508"/>
            <ac:spMk id="17" creationId="{E8E4ABF7-A207-5237-4093-D9375FDDE64C}"/>
          </ac:spMkLst>
        </pc:spChg>
        <pc:spChg chg="add mod">
          <ac:chgData name="Yin, Ruokai" userId="8573e1e1-10f4-4a6a-aec0-a3d3cea8e62f" providerId="ADAL" clId="{D2287E3F-E1D2-904B-A287-6B0C6B8EECCB}" dt="2024-01-23T07:48:13.408" v="21060"/>
          <ac:spMkLst>
            <pc:docMk/>
            <pc:sldMk cId="1122963700" sldId="1508"/>
            <ac:spMk id="19" creationId="{398662F4-BD55-2D93-7FB8-C62E977E3D56}"/>
          </ac:spMkLst>
        </pc:spChg>
      </pc:sldChg>
      <pc:sldChg chg="addSp delSp modSp add mod setBg">
        <pc:chgData name="Yin, Ruokai" userId="8573e1e1-10f4-4a6a-aec0-a3d3cea8e62f" providerId="ADAL" clId="{D2287E3F-E1D2-904B-A287-6B0C6B8EECCB}" dt="2024-01-23T07:48:15.271" v="21061"/>
        <pc:sldMkLst>
          <pc:docMk/>
          <pc:sldMk cId="1137666622" sldId="1509"/>
        </pc:sldMkLst>
        <pc:spChg chg="mod">
          <ac:chgData name="Yin, Ruokai" userId="8573e1e1-10f4-4a6a-aec0-a3d3cea8e62f" providerId="ADAL" clId="{D2287E3F-E1D2-904B-A287-6B0C6B8EECCB}" dt="2024-01-17T15:46:59.123" v="4974" actId="692"/>
          <ac:spMkLst>
            <pc:docMk/>
            <pc:sldMk cId="1137666622" sldId="1509"/>
            <ac:spMk id="18" creationId="{D1E6768B-B068-E031-2681-AAB039119D0C}"/>
          </ac:spMkLst>
        </pc:spChg>
        <pc:spChg chg="add mod">
          <ac:chgData name="Yin, Ruokai" userId="8573e1e1-10f4-4a6a-aec0-a3d3cea8e62f" providerId="ADAL" clId="{D2287E3F-E1D2-904B-A287-6B0C6B8EECCB}" dt="2024-01-17T15:47:36.143" v="4988" actId="1076"/>
          <ac:spMkLst>
            <pc:docMk/>
            <pc:sldMk cId="1137666622" sldId="1509"/>
            <ac:spMk id="19" creationId="{1A6C7507-2525-7F2A-C156-CB65974780FA}"/>
          </ac:spMkLst>
        </pc:spChg>
        <pc:spChg chg="add del mod">
          <ac:chgData name="Yin, Ruokai" userId="8573e1e1-10f4-4a6a-aec0-a3d3cea8e62f" providerId="ADAL" clId="{D2287E3F-E1D2-904B-A287-6B0C6B8EECCB}" dt="2024-01-17T16:57:07.273" v="7108" actId="478"/>
          <ac:spMkLst>
            <pc:docMk/>
            <pc:sldMk cId="1137666622" sldId="1509"/>
            <ac:spMk id="20" creationId="{33AA6BD8-8096-E1D2-CF0F-19669FE1D492}"/>
          </ac:spMkLst>
        </pc:spChg>
        <pc:spChg chg="add mod">
          <ac:chgData name="Yin, Ruokai" userId="8573e1e1-10f4-4a6a-aec0-a3d3cea8e62f" providerId="ADAL" clId="{D2287E3F-E1D2-904B-A287-6B0C6B8EECCB}" dt="2024-01-23T07:48:15.271" v="21061"/>
          <ac:spMkLst>
            <pc:docMk/>
            <pc:sldMk cId="1137666622" sldId="1509"/>
            <ac:spMk id="20" creationId="{D92B30B7-3945-9286-B844-5D1B13070469}"/>
          </ac:spMkLst>
        </pc:spChg>
        <pc:spChg chg="add del mod">
          <ac:chgData name="Yin, Ruokai" userId="8573e1e1-10f4-4a6a-aec0-a3d3cea8e62f" providerId="ADAL" clId="{D2287E3F-E1D2-904B-A287-6B0C6B8EECCB}" dt="2024-01-17T16:57:07.273" v="7108" actId="478"/>
          <ac:spMkLst>
            <pc:docMk/>
            <pc:sldMk cId="1137666622" sldId="1509"/>
            <ac:spMk id="21" creationId="{D7A888FB-11D6-D10E-A985-907E92E89A21}"/>
          </ac:spMkLst>
        </pc:spChg>
        <pc:spChg chg="add del mod">
          <ac:chgData name="Yin, Ruokai" userId="8573e1e1-10f4-4a6a-aec0-a3d3cea8e62f" providerId="ADAL" clId="{D2287E3F-E1D2-904B-A287-6B0C6B8EECCB}" dt="2024-01-17T16:57:07.273" v="7108" actId="478"/>
          <ac:spMkLst>
            <pc:docMk/>
            <pc:sldMk cId="1137666622" sldId="1509"/>
            <ac:spMk id="22" creationId="{BB426F9D-D6F4-6FB8-34FD-B5A13C9FAE13}"/>
          </ac:spMkLst>
        </pc:spChg>
        <pc:spChg chg="add del mod">
          <ac:chgData name="Yin, Ruokai" userId="8573e1e1-10f4-4a6a-aec0-a3d3cea8e62f" providerId="ADAL" clId="{D2287E3F-E1D2-904B-A287-6B0C6B8EECCB}" dt="2024-01-17T16:57:07.273" v="7108" actId="478"/>
          <ac:spMkLst>
            <pc:docMk/>
            <pc:sldMk cId="1137666622" sldId="1509"/>
            <ac:spMk id="23" creationId="{3AE4E0AC-3364-DF95-43DB-010F62DF568A}"/>
          </ac:spMkLst>
        </pc:spChg>
        <pc:spChg chg="add del mod">
          <ac:chgData name="Yin, Ruokai" userId="8573e1e1-10f4-4a6a-aec0-a3d3cea8e62f" providerId="ADAL" clId="{D2287E3F-E1D2-904B-A287-6B0C6B8EECCB}" dt="2024-01-17T16:57:07.273" v="7108" actId="478"/>
          <ac:spMkLst>
            <pc:docMk/>
            <pc:sldMk cId="1137666622" sldId="1509"/>
            <ac:spMk id="24" creationId="{C1A3DDB8-90BA-4D66-B0C9-885B5F287305}"/>
          </ac:spMkLst>
        </pc:spChg>
        <pc:spChg chg="add del mod">
          <ac:chgData name="Yin, Ruokai" userId="8573e1e1-10f4-4a6a-aec0-a3d3cea8e62f" providerId="ADAL" clId="{D2287E3F-E1D2-904B-A287-6B0C6B8EECCB}" dt="2024-01-17T15:51:18.624" v="5066"/>
          <ac:spMkLst>
            <pc:docMk/>
            <pc:sldMk cId="1137666622" sldId="1509"/>
            <ac:spMk id="25" creationId="{2E6BC470-6120-30B3-8FF1-3B4BD600748B}"/>
          </ac:spMkLst>
        </pc:spChg>
        <pc:spChg chg="add del mod">
          <ac:chgData name="Yin, Ruokai" userId="8573e1e1-10f4-4a6a-aec0-a3d3cea8e62f" providerId="ADAL" clId="{D2287E3F-E1D2-904B-A287-6B0C6B8EECCB}" dt="2024-01-17T16:57:07.273" v="7108" actId="478"/>
          <ac:spMkLst>
            <pc:docMk/>
            <pc:sldMk cId="1137666622" sldId="1509"/>
            <ac:spMk id="26" creationId="{5FD6F655-6010-561A-356C-91C140748CC9}"/>
          </ac:spMkLst>
        </pc:spChg>
        <pc:spChg chg="add del mod">
          <ac:chgData name="Yin, Ruokai" userId="8573e1e1-10f4-4a6a-aec0-a3d3cea8e62f" providerId="ADAL" clId="{D2287E3F-E1D2-904B-A287-6B0C6B8EECCB}" dt="2024-01-17T16:57:07.273" v="7108" actId="478"/>
          <ac:spMkLst>
            <pc:docMk/>
            <pc:sldMk cId="1137666622" sldId="1509"/>
            <ac:spMk id="27" creationId="{146847F3-A4E8-DA4C-D03B-BEEEA36510BC}"/>
          </ac:spMkLst>
        </pc:spChg>
      </pc:sldChg>
      <pc:sldChg chg="addSp delSp modSp add mod setBg modAnim modNotesTx">
        <pc:chgData name="Yin, Ruokai" userId="8573e1e1-10f4-4a6a-aec0-a3d3cea8e62f" providerId="ADAL" clId="{D2287E3F-E1D2-904B-A287-6B0C6B8EECCB}" dt="2024-02-06T07:14:38.124" v="21212"/>
        <pc:sldMkLst>
          <pc:docMk/>
          <pc:sldMk cId="1395571904" sldId="1510"/>
        </pc:sldMkLst>
        <pc:spChg chg="mod">
          <ac:chgData name="Yin, Ruokai" userId="8573e1e1-10f4-4a6a-aec0-a3d3cea8e62f" providerId="ADAL" clId="{D2287E3F-E1D2-904B-A287-6B0C6B8EECCB}" dt="2024-01-17T15:53:20.329" v="5127" actId="20577"/>
          <ac:spMkLst>
            <pc:docMk/>
            <pc:sldMk cId="1395571904" sldId="1510"/>
            <ac:spMk id="2" creationId="{71F2FCE2-324D-ED4E-A373-19F4B21DB3B9}"/>
          </ac:spMkLst>
        </pc:spChg>
        <pc:spChg chg="add mod">
          <ac:chgData name="Yin, Ruokai" userId="8573e1e1-10f4-4a6a-aec0-a3d3cea8e62f" providerId="ADAL" clId="{D2287E3F-E1D2-904B-A287-6B0C6B8EECCB}" dt="2024-01-23T07:48:20.385" v="21064"/>
          <ac:spMkLst>
            <pc:docMk/>
            <pc:sldMk cId="1395571904" sldId="1510"/>
            <ac:spMk id="3" creationId="{7498B07D-B1BF-A5B4-3034-6BE39F45FC65}"/>
          </ac:spMkLst>
        </pc:spChg>
        <pc:spChg chg="del">
          <ac:chgData name="Yin, Ruokai" userId="8573e1e1-10f4-4a6a-aec0-a3d3cea8e62f" providerId="ADAL" clId="{D2287E3F-E1D2-904B-A287-6B0C6B8EECCB}" dt="2024-01-17T15:53:24.332" v="5128" actId="478"/>
          <ac:spMkLst>
            <pc:docMk/>
            <pc:sldMk cId="1395571904" sldId="1510"/>
            <ac:spMk id="3" creationId="{B326F5AE-2798-FDAF-8799-F1FF6001DAA4}"/>
          </ac:spMkLst>
        </pc:spChg>
        <pc:spChg chg="add mod">
          <ac:chgData name="Yin, Ruokai" userId="8573e1e1-10f4-4a6a-aec0-a3d3cea8e62f" providerId="ADAL" clId="{D2287E3F-E1D2-904B-A287-6B0C6B8EECCB}" dt="2024-02-06T07:14:38.124" v="21212"/>
          <ac:spMkLst>
            <pc:docMk/>
            <pc:sldMk cId="1395571904" sldId="1510"/>
            <ac:spMk id="4" creationId="{672B6909-197A-1A2D-B3CF-E31E208F4292}"/>
          </ac:spMkLst>
        </pc:spChg>
        <pc:spChg chg="del">
          <ac:chgData name="Yin, Ruokai" userId="8573e1e1-10f4-4a6a-aec0-a3d3cea8e62f" providerId="ADAL" clId="{D2287E3F-E1D2-904B-A287-6B0C6B8EECCB}" dt="2024-01-17T15:53:24.332" v="5128" actId="478"/>
          <ac:spMkLst>
            <pc:docMk/>
            <pc:sldMk cId="1395571904" sldId="1510"/>
            <ac:spMk id="4" creationId="{A8625628-A863-954A-412E-DD3836D8BC1D}"/>
          </ac:spMkLst>
        </pc:spChg>
        <pc:spChg chg="del">
          <ac:chgData name="Yin, Ruokai" userId="8573e1e1-10f4-4a6a-aec0-a3d3cea8e62f" providerId="ADAL" clId="{D2287E3F-E1D2-904B-A287-6B0C6B8EECCB}" dt="2024-01-17T15:53:24.332" v="5128" actId="478"/>
          <ac:spMkLst>
            <pc:docMk/>
            <pc:sldMk cId="1395571904" sldId="1510"/>
            <ac:spMk id="5" creationId="{FF556FFF-8295-94EB-74A5-37CEA5F1876C}"/>
          </ac:spMkLst>
        </pc:spChg>
        <pc:spChg chg="del">
          <ac:chgData name="Yin, Ruokai" userId="8573e1e1-10f4-4a6a-aec0-a3d3cea8e62f" providerId="ADAL" clId="{D2287E3F-E1D2-904B-A287-6B0C6B8EECCB}" dt="2024-01-17T15:53:24.332" v="5128" actId="478"/>
          <ac:spMkLst>
            <pc:docMk/>
            <pc:sldMk cId="1395571904" sldId="1510"/>
            <ac:spMk id="6" creationId="{C04C1FE2-3EB8-5EF1-EA27-48BB75F286D4}"/>
          </ac:spMkLst>
        </pc:spChg>
        <pc:spChg chg="del">
          <ac:chgData name="Yin, Ruokai" userId="8573e1e1-10f4-4a6a-aec0-a3d3cea8e62f" providerId="ADAL" clId="{D2287E3F-E1D2-904B-A287-6B0C6B8EECCB}" dt="2024-01-17T15:53:24.332" v="5128" actId="478"/>
          <ac:spMkLst>
            <pc:docMk/>
            <pc:sldMk cId="1395571904" sldId="1510"/>
            <ac:spMk id="7" creationId="{7C2093D9-DDC8-A302-C83F-3AA5AC39FEF0}"/>
          </ac:spMkLst>
        </pc:spChg>
        <pc:spChg chg="del">
          <ac:chgData name="Yin, Ruokai" userId="8573e1e1-10f4-4a6a-aec0-a3d3cea8e62f" providerId="ADAL" clId="{D2287E3F-E1D2-904B-A287-6B0C6B8EECCB}" dt="2024-01-17T15:53:24.332" v="5128" actId="478"/>
          <ac:spMkLst>
            <pc:docMk/>
            <pc:sldMk cId="1395571904" sldId="1510"/>
            <ac:spMk id="8" creationId="{C395390A-7499-0CDA-CE20-3FFD431AE541}"/>
          </ac:spMkLst>
        </pc:spChg>
        <pc:spChg chg="del">
          <ac:chgData name="Yin, Ruokai" userId="8573e1e1-10f4-4a6a-aec0-a3d3cea8e62f" providerId="ADAL" clId="{D2287E3F-E1D2-904B-A287-6B0C6B8EECCB}" dt="2024-01-17T15:53:24.332" v="5128" actId="478"/>
          <ac:spMkLst>
            <pc:docMk/>
            <pc:sldMk cId="1395571904" sldId="1510"/>
            <ac:spMk id="9" creationId="{36CC63A1-6D10-7045-A866-6717994AA13B}"/>
          </ac:spMkLst>
        </pc:spChg>
        <pc:spChg chg="del">
          <ac:chgData name="Yin, Ruokai" userId="8573e1e1-10f4-4a6a-aec0-a3d3cea8e62f" providerId="ADAL" clId="{D2287E3F-E1D2-904B-A287-6B0C6B8EECCB}" dt="2024-01-17T15:53:24.332" v="5128" actId="478"/>
          <ac:spMkLst>
            <pc:docMk/>
            <pc:sldMk cId="1395571904" sldId="1510"/>
            <ac:spMk id="10" creationId="{8A960417-0ED2-7626-F938-426988166566}"/>
          </ac:spMkLst>
        </pc:spChg>
        <pc:spChg chg="del">
          <ac:chgData name="Yin, Ruokai" userId="8573e1e1-10f4-4a6a-aec0-a3d3cea8e62f" providerId="ADAL" clId="{D2287E3F-E1D2-904B-A287-6B0C6B8EECCB}" dt="2024-01-17T15:53:24.332" v="5128" actId="478"/>
          <ac:spMkLst>
            <pc:docMk/>
            <pc:sldMk cId="1395571904" sldId="1510"/>
            <ac:spMk id="11" creationId="{B71B060B-6AB9-6468-3D05-CE467C54C5E0}"/>
          </ac:spMkLst>
        </pc:spChg>
        <pc:spChg chg="del">
          <ac:chgData name="Yin, Ruokai" userId="8573e1e1-10f4-4a6a-aec0-a3d3cea8e62f" providerId="ADAL" clId="{D2287E3F-E1D2-904B-A287-6B0C6B8EECCB}" dt="2024-01-17T15:53:24.332" v="5128" actId="478"/>
          <ac:spMkLst>
            <pc:docMk/>
            <pc:sldMk cId="1395571904" sldId="1510"/>
            <ac:spMk id="12" creationId="{F4496381-EC68-1508-92D5-0040EC9E7E81}"/>
          </ac:spMkLst>
        </pc:spChg>
        <pc:spChg chg="del">
          <ac:chgData name="Yin, Ruokai" userId="8573e1e1-10f4-4a6a-aec0-a3d3cea8e62f" providerId="ADAL" clId="{D2287E3F-E1D2-904B-A287-6B0C6B8EECCB}" dt="2024-01-17T15:53:24.332" v="5128" actId="478"/>
          <ac:spMkLst>
            <pc:docMk/>
            <pc:sldMk cId="1395571904" sldId="1510"/>
            <ac:spMk id="13" creationId="{11BA5CA9-F796-CE6E-CB0D-80C9577E9DA0}"/>
          </ac:spMkLst>
        </pc:spChg>
        <pc:spChg chg="del">
          <ac:chgData name="Yin, Ruokai" userId="8573e1e1-10f4-4a6a-aec0-a3d3cea8e62f" providerId="ADAL" clId="{D2287E3F-E1D2-904B-A287-6B0C6B8EECCB}" dt="2024-01-17T15:53:24.332" v="5128" actId="478"/>
          <ac:spMkLst>
            <pc:docMk/>
            <pc:sldMk cId="1395571904" sldId="1510"/>
            <ac:spMk id="14" creationId="{34715D41-DFAC-6923-3E60-ECF87FA53938}"/>
          </ac:spMkLst>
        </pc:spChg>
        <pc:spChg chg="del">
          <ac:chgData name="Yin, Ruokai" userId="8573e1e1-10f4-4a6a-aec0-a3d3cea8e62f" providerId="ADAL" clId="{D2287E3F-E1D2-904B-A287-6B0C6B8EECCB}" dt="2024-01-17T15:53:24.332" v="5128" actId="478"/>
          <ac:spMkLst>
            <pc:docMk/>
            <pc:sldMk cId="1395571904" sldId="1510"/>
            <ac:spMk id="15" creationId="{468801EF-509E-6113-2147-9C2D20AD7792}"/>
          </ac:spMkLst>
        </pc:spChg>
        <pc:spChg chg="mod">
          <ac:chgData name="Yin, Ruokai" userId="8573e1e1-10f4-4a6a-aec0-a3d3cea8e62f" providerId="ADAL" clId="{D2287E3F-E1D2-904B-A287-6B0C6B8EECCB}" dt="2024-01-17T16:01:24.015" v="5347" actId="1076"/>
          <ac:spMkLst>
            <pc:docMk/>
            <pc:sldMk cId="1395571904" sldId="1510"/>
            <ac:spMk id="16" creationId="{4339E20A-F261-ED44-D142-A317DF6B1E76}"/>
          </ac:spMkLst>
        </pc:spChg>
        <pc:spChg chg="del">
          <ac:chgData name="Yin, Ruokai" userId="8573e1e1-10f4-4a6a-aec0-a3d3cea8e62f" providerId="ADAL" clId="{D2287E3F-E1D2-904B-A287-6B0C6B8EECCB}" dt="2024-01-17T15:53:24.983" v="5129" actId="478"/>
          <ac:spMkLst>
            <pc:docMk/>
            <pc:sldMk cId="1395571904" sldId="1510"/>
            <ac:spMk id="17" creationId="{E8E4ABF7-A207-5237-4093-D9375FDDE64C}"/>
          </ac:spMkLst>
        </pc:spChg>
        <pc:spChg chg="del">
          <ac:chgData name="Yin, Ruokai" userId="8573e1e1-10f4-4a6a-aec0-a3d3cea8e62f" providerId="ADAL" clId="{D2287E3F-E1D2-904B-A287-6B0C6B8EECCB}" dt="2024-01-17T15:53:24.332" v="5128" actId="478"/>
          <ac:spMkLst>
            <pc:docMk/>
            <pc:sldMk cId="1395571904" sldId="1510"/>
            <ac:spMk id="18" creationId="{D1E6768B-B068-E031-2681-AAB039119D0C}"/>
          </ac:spMkLst>
        </pc:spChg>
        <pc:spChg chg="del">
          <ac:chgData name="Yin, Ruokai" userId="8573e1e1-10f4-4a6a-aec0-a3d3cea8e62f" providerId="ADAL" clId="{D2287E3F-E1D2-904B-A287-6B0C6B8EECCB}" dt="2024-01-17T15:53:24.332" v="5128" actId="478"/>
          <ac:spMkLst>
            <pc:docMk/>
            <pc:sldMk cId="1395571904" sldId="1510"/>
            <ac:spMk id="19" creationId="{1A6C7507-2525-7F2A-C156-CB65974780FA}"/>
          </ac:spMkLst>
        </pc:spChg>
        <pc:spChg chg="del">
          <ac:chgData name="Yin, Ruokai" userId="8573e1e1-10f4-4a6a-aec0-a3d3cea8e62f" providerId="ADAL" clId="{D2287E3F-E1D2-904B-A287-6B0C6B8EECCB}" dt="2024-01-17T15:53:24.332" v="5128" actId="478"/>
          <ac:spMkLst>
            <pc:docMk/>
            <pc:sldMk cId="1395571904" sldId="1510"/>
            <ac:spMk id="20" creationId="{33AA6BD8-8096-E1D2-CF0F-19669FE1D492}"/>
          </ac:spMkLst>
        </pc:spChg>
        <pc:spChg chg="del">
          <ac:chgData name="Yin, Ruokai" userId="8573e1e1-10f4-4a6a-aec0-a3d3cea8e62f" providerId="ADAL" clId="{D2287E3F-E1D2-904B-A287-6B0C6B8EECCB}" dt="2024-01-17T15:53:24.332" v="5128" actId="478"/>
          <ac:spMkLst>
            <pc:docMk/>
            <pc:sldMk cId="1395571904" sldId="1510"/>
            <ac:spMk id="21" creationId="{D7A888FB-11D6-D10E-A985-907E92E89A21}"/>
          </ac:spMkLst>
        </pc:spChg>
        <pc:spChg chg="del">
          <ac:chgData name="Yin, Ruokai" userId="8573e1e1-10f4-4a6a-aec0-a3d3cea8e62f" providerId="ADAL" clId="{D2287E3F-E1D2-904B-A287-6B0C6B8EECCB}" dt="2024-01-17T15:53:24.332" v="5128" actId="478"/>
          <ac:spMkLst>
            <pc:docMk/>
            <pc:sldMk cId="1395571904" sldId="1510"/>
            <ac:spMk id="22" creationId="{BB426F9D-D6F4-6FB8-34FD-B5A13C9FAE13}"/>
          </ac:spMkLst>
        </pc:spChg>
        <pc:spChg chg="del">
          <ac:chgData name="Yin, Ruokai" userId="8573e1e1-10f4-4a6a-aec0-a3d3cea8e62f" providerId="ADAL" clId="{D2287E3F-E1D2-904B-A287-6B0C6B8EECCB}" dt="2024-01-17T15:53:24.332" v="5128" actId="478"/>
          <ac:spMkLst>
            <pc:docMk/>
            <pc:sldMk cId="1395571904" sldId="1510"/>
            <ac:spMk id="23" creationId="{3AE4E0AC-3364-DF95-43DB-010F62DF568A}"/>
          </ac:spMkLst>
        </pc:spChg>
        <pc:spChg chg="del">
          <ac:chgData name="Yin, Ruokai" userId="8573e1e1-10f4-4a6a-aec0-a3d3cea8e62f" providerId="ADAL" clId="{D2287E3F-E1D2-904B-A287-6B0C6B8EECCB}" dt="2024-01-17T15:53:24.332" v="5128" actId="478"/>
          <ac:spMkLst>
            <pc:docMk/>
            <pc:sldMk cId="1395571904" sldId="1510"/>
            <ac:spMk id="24" creationId="{C1A3DDB8-90BA-4D66-B0C9-885B5F287305}"/>
          </ac:spMkLst>
        </pc:spChg>
        <pc:spChg chg="del">
          <ac:chgData name="Yin, Ruokai" userId="8573e1e1-10f4-4a6a-aec0-a3d3cea8e62f" providerId="ADAL" clId="{D2287E3F-E1D2-904B-A287-6B0C6B8EECCB}" dt="2024-01-17T15:53:24.332" v="5128" actId="478"/>
          <ac:spMkLst>
            <pc:docMk/>
            <pc:sldMk cId="1395571904" sldId="1510"/>
            <ac:spMk id="26" creationId="{5FD6F655-6010-561A-356C-91C140748CC9}"/>
          </ac:spMkLst>
        </pc:spChg>
        <pc:spChg chg="del">
          <ac:chgData name="Yin, Ruokai" userId="8573e1e1-10f4-4a6a-aec0-a3d3cea8e62f" providerId="ADAL" clId="{D2287E3F-E1D2-904B-A287-6B0C6B8EECCB}" dt="2024-01-17T15:53:24.332" v="5128" actId="478"/>
          <ac:spMkLst>
            <pc:docMk/>
            <pc:sldMk cId="1395571904" sldId="1510"/>
            <ac:spMk id="27" creationId="{146847F3-A4E8-DA4C-D03B-BEEEA36510BC}"/>
          </ac:spMkLst>
        </pc:spChg>
        <pc:spChg chg="add mod">
          <ac:chgData name="Yin, Ruokai" userId="8573e1e1-10f4-4a6a-aec0-a3d3cea8e62f" providerId="ADAL" clId="{D2287E3F-E1D2-904B-A287-6B0C6B8EECCB}" dt="2024-01-17T16:15:10.705" v="5465" actId="1076"/>
          <ac:spMkLst>
            <pc:docMk/>
            <pc:sldMk cId="1395571904" sldId="1510"/>
            <ac:spMk id="30" creationId="{7C0806E2-DC49-5AA0-AA8B-E3D719C1EB00}"/>
          </ac:spMkLst>
        </pc:spChg>
        <pc:spChg chg="add del mod">
          <ac:chgData name="Yin, Ruokai" userId="8573e1e1-10f4-4a6a-aec0-a3d3cea8e62f" providerId="ADAL" clId="{D2287E3F-E1D2-904B-A287-6B0C6B8EECCB}" dt="2024-01-17T15:59:29.269" v="5329" actId="478"/>
          <ac:spMkLst>
            <pc:docMk/>
            <pc:sldMk cId="1395571904" sldId="1510"/>
            <ac:spMk id="31" creationId="{A3248CC7-64FF-A9EF-9857-99167B773668}"/>
          </ac:spMkLst>
        </pc:spChg>
        <pc:spChg chg="add mod">
          <ac:chgData name="Yin, Ruokai" userId="8573e1e1-10f4-4a6a-aec0-a3d3cea8e62f" providerId="ADAL" clId="{D2287E3F-E1D2-904B-A287-6B0C6B8EECCB}" dt="2024-01-17T16:15:10.705" v="5465" actId="1076"/>
          <ac:spMkLst>
            <pc:docMk/>
            <pc:sldMk cId="1395571904" sldId="1510"/>
            <ac:spMk id="32" creationId="{478082F6-43FC-5705-84B4-9C50EC769A39}"/>
          </ac:spMkLst>
        </pc:spChg>
        <pc:spChg chg="add mod">
          <ac:chgData name="Yin, Ruokai" userId="8573e1e1-10f4-4a6a-aec0-a3d3cea8e62f" providerId="ADAL" clId="{D2287E3F-E1D2-904B-A287-6B0C6B8EECCB}" dt="2024-01-17T16:15:10.705" v="5465" actId="1076"/>
          <ac:spMkLst>
            <pc:docMk/>
            <pc:sldMk cId="1395571904" sldId="1510"/>
            <ac:spMk id="33" creationId="{253D344B-260C-5550-5B87-AD849178091A}"/>
          </ac:spMkLst>
        </pc:spChg>
        <pc:spChg chg="add mod">
          <ac:chgData name="Yin, Ruokai" userId="8573e1e1-10f4-4a6a-aec0-a3d3cea8e62f" providerId="ADAL" clId="{D2287E3F-E1D2-904B-A287-6B0C6B8EECCB}" dt="2024-01-17T16:15:10.705" v="5465" actId="1076"/>
          <ac:spMkLst>
            <pc:docMk/>
            <pc:sldMk cId="1395571904" sldId="1510"/>
            <ac:spMk id="34" creationId="{F09983CF-33CA-E518-5436-1B661FB26C2A}"/>
          </ac:spMkLst>
        </pc:spChg>
        <pc:spChg chg="add mod">
          <ac:chgData name="Yin, Ruokai" userId="8573e1e1-10f4-4a6a-aec0-a3d3cea8e62f" providerId="ADAL" clId="{D2287E3F-E1D2-904B-A287-6B0C6B8EECCB}" dt="2024-01-17T16:15:10.705" v="5465" actId="1076"/>
          <ac:spMkLst>
            <pc:docMk/>
            <pc:sldMk cId="1395571904" sldId="1510"/>
            <ac:spMk id="35" creationId="{4D99190A-4CD1-9066-32FF-7F14502DEBCD}"/>
          </ac:spMkLst>
        </pc:spChg>
        <pc:spChg chg="add mod">
          <ac:chgData name="Yin, Ruokai" userId="8573e1e1-10f4-4a6a-aec0-a3d3cea8e62f" providerId="ADAL" clId="{D2287E3F-E1D2-904B-A287-6B0C6B8EECCB}" dt="2024-01-17T16:15:10.705" v="5465" actId="1076"/>
          <ac:spMkLst>
            <pc:docMk/>
            <pc:sldMk cId="1395571904" sldId="1510"/>
            <ac:spMk id="36" creationId="{7DB0BEF8-9DC6-C87E-562F-C2413377D415}"/>
          </ac:spMkLst>
        </pc:spChg>
        <pc:spChg chg="add mod">
          <ac:chgData name="Yin, Ruokai" userId="8573e1e1-10f4-4a6a-aec0-a3d3cea8e62f" providerId="ADAL" clId="{D2287E3F-E1D2-904B-A287-6B0C6B8EECCB}" dt="2024-01-17T16:15:10.705" v="5465" actId="1076"/>
          <ac:spMkLst>
            <pc:docMk/>
            <pc:sldMk cId="1395571904" sldId="1510"/>
            <ac:spMk id="37" creationId="{153BEC5B-E69D-3EBE-0208-CCD56E18D0D1}"/>
          </ac:spMkLst>
        </pc:spChg>
        <pc:spChg chg="add mod">
          <ac:chgData name="Yin, Ruokai" userId="8573e1e1-10f4-4a6a-aec0-a3d3cea8e62f" providerId="ADAL" clId="{D2287E3F-E1D2-904B-A287-6B0C6B8EECCB}" dt="2024-01-17T16:15:10.705" v="5465" actId="1076"/>
          <ac:spMkLst>
            <pc:docMk/>
            <pc:sldMk cId="1395571904" sldId="1510"/>
            <ac:spMk id="38" creationId="{B72B4222-5BFD-65D3-01FB-0F59273EBBA5}"/>
          </ac:spMkLst>
        </pc:spChg>
        <pc:spChg chg="add mod">
          <ac:chgData name="Yin, Ruokai" userId="8573e1e1-10f4-4a6a-aec0-a3d3cea8e62f" providerId="ADAL" clId="{D2287E3F-E1D2-904B-A287-6B0C6B8EECCB}" dt="2024-01-17T16:15:10.705" v="5465" actId="1076"/>
          <ac:spMkLst>
            <pc:docMk/>
            <pc:sldMk cId="1395571904" sldId="1510"/>
            <ac:spMk id="39" creationId="{69AC0BF0-B604-E5EF-F790-9591879E023A}"/>
          </ac:spMkLst>
        </pc:spChg>
        <pc:spChg chg="add del mod">
          <ac:chgData name="Yin, Ruokai" userId="8573e1e1-10f4-4a6a-aec0-a3d3cea8e62f" providerId="ADAL" clId="{D2287E3F-E1D2-904B-A287-6B0C6B8EECCB}" dt="2024-01-17T16:13:35.216" v="5434"/>
          <ac:spMkLst>
            <pc:docMk/>
            <pc:sldMk cId="1395571904" sldId="1510"/>
            <ac:spMk id="40" creationId="{573035BB-31DC-A4A1-B2BA-863DB0DD4D90}"/>
          </ac:spMkLst>
        </pc:spChg>
        <pc:spChg chg="add del mod">
          <ac:chgData name="Yin, Ruokai" userId="8573e1e1-10f4-4a6a-aec0-a3d3cea8e62f" providerId="ADAL" clId="{D2287E3F-E1D2-904B-A287-6B0C6B8EECCB}" dt="2024-01-17T16:13:35.216" v="5434"/>
          <ac:spMkLst>
            <pc:docMk/>
            <pc:sldMk cId="1395571904" sldId="1510"/>
            <ac:spMk id="41" creationId="{C9800C1C-0672-56AB-1E26-6811E93ADE55}"/>
          </ac:spMkLst>
        </pc:spChg>
        <pc:spChg chg="add mod">
          <ac:chgData name="Yin, Ruokai" userId="8573e1e1-10f4-4a6a-aec0-a3d3cea8e62f" providerId="ADAL" clId="{D2287E3F-E1D2-904B-A287-6B0C6B8EECCB}" dt="2024-01-17T16:15:10.705" v="5465" actId="1076"/>
          <ac:spMkLst>
            <pc:docMk/>
            <pc:sldMk cId="1395571904" sldId="1510"/>
            <ac:spMk id="42" creationId="{25C2C1E2-5FD3-9449-7C03-5DBFB758B114}"/>
          </ac:spMkLst>
        </pc:spChg>
        <pc:spChg chg="add del mod">
          <ac:chgData name="Yin, Ruokai" userId="8573e1e1-10f4-4a6a-aec0-a3d3cea8e62f" providerId="ADAL" clId="{D2287E3F-E1D2-904B-A287-6B0C6B8EECCB}" dt="2024-01-17T16:15:38.148" v="5500" actId="478"/>
          <ac:spMkLst>
            <pc:docMk/>
            <pc:sldMk cId="1395571904" sldId="1510"/>
            <ac:spMk id="43" creationId="{A2622DAB-8A28-4FC0-CD2C-0820BA73A0E6}"/>
          </ac:spMkLst>
        </pc:spChg>
        <pc:spChg chg="add mod">
          <ac:chgData name="Yin, Ruokai" userId="8573e1e1-10f4-4a6a-aec0-a3d3cea8e62f" providerId="ADAL" clId="{D2287E3F-E1D2-904B-A287-6B0C6B8EECCB}" dt="2024-01-17T16:23:47.995" v="5790" actId="1076"/>
          <ac:spMkLst>
            <pc:docMk/>
            <pc:sldMk cId="1395571904" sldId="1510"/>
            <ac:spMk id="44" creationId="{981E7627-6547-C00B-76A4-C4740A647820}"/>
          </ac:spMkLst>
        </pc:spChg>
        <pc:picChg chg="add del mod modCrop">
          <ac:chgData name="Yin, Ruokai" userId="8573e1e1-10f4-4a6a-aec0-a3d3cea8e62f" providerId="ADAL" clId="{D2287E3F-E1D2-904B-A287-6B0C6B8EECCB}" dt="2024-01-17T15:56:52.463" v="5306" actId="478"/>
          <ac:picMkLst>
            <pc:docMk/>
            <pc:sldMk cId="1395571904" sldId="1510"/>
            <ac:picMk id="28" creationId="{FAA5E212-ADDC-C2C9-19FF-533DD87352E3}"/>
          </ac:picMkLst>
        </pc:picChg>
      </pc:sldChg>
      <pc:sldChg chg="addSp delSp modSp add mod setBg delAnim modAnim modNotesTx">
        <pc:chgData name="Yin, Ruokai" userId="8573e1e1-10f4-4a6a-aec0-a3d3cea8e62f" providerId="ADAL" clId="{D2287E3F-E1D2-904B-A287-6B0C6B8EECCB}" dt="2024-02-06T07:14:36.206" v="21211"/>
        <pc:sldMkLst>
          <pc:docMk/>
          <pc:sldMk cId="502362321" sldId="1511"/>
        </pc:sldMkLst>
        <pc:spChg chg="mod">
          <ac:chgData name="Yin, Ruokai" userId="8573e1e1-10f4-4a6a-aec0-a3d3cea8e62f" providerId="ADAL" clId="{D2287E3F-E1D2-904B-A287-6B0C6B8EECCB}" dt="2024-01-17T16:16:58.058" v="5559" actId="20577"/>
          <ac:spMkLst>
            <pc:docMk/>
            <pc:sldMk cId="502362321" sldId="1511"/>
            <ac:spMk id="2" creationId="{71F2FCE2-324D-ED4E-A373-19F4B21DB3B9}"/>
          </ac:spMkLst>
        </pc:spChg>
        <pc:spChg chg="add mod">
          <ac:chgData name="Yin, Ruokai" userId="8573e1e1-10f4-4a6a-aec0-a3d3cea8e62f" providerId="ADAL" clId="{D2287E3F-E1D2-904B-A287-6B0C6B8EECCB}" dt="2024-01-23T07:48:23.582" v="21066"/>
          <ac:spMkLst>
            <pc:docMk/>
            <pc:sldMk cId="502362321" sldId="1511"/>
            <ac:spMk id="3" creationId="{B0026D0E-755B-BB04-B958-D162E2989154}"/>
          </ac:spMkLst>
        </pc:spChg>
        <pc:spChg chg="add del mod">
          <ac:chgData name="Yin, Ruokai" userId="8573e1e1-10f4-4a6a-aec0-a3d3cea8e62f" providerId="ADAL" clId="{D2287E3F-E1D2-904B-A287-6B0C6B8EECCB}" dt="2024-02-06T07:08:30.763" v="21134"/>
          <ac:spMkLst>
            <pc:docMk/>
            <pc:sldMk cId="502362321" sldId="1511"/>
            <ac:spMk id="4" creationId="{7DFB5245-E554-BEB2-B380-E82302AC786A}"/>
          </ac:spMkLst>
        </pc:spChg>
        <pc:spChg chg="mod">
          <ac:chgData name="Yin, Ruokai" userId="8573e1e1-10f4-4a6a-aec0-a3d3cea8e62f" providerId="ADAL" clId="{D2287E3F-E1D2-904B-A287-6B0C6B8EECCB}" dt="2024-01-17T16:17:31.701" v="5561"/>
          <ac:spMkLst>
            <pc:docMk/>
            <pc:sldMk cId="502362321" sldId="1511"/>
            <ac:spMk id="4" creationId="{AFE9A768-8D9C-81FB-C3AE-0EB0A4B0617A}"/>
          </ac:spMkLst>
        </pc:spChg>
        <pc:spChg chg="mod">
          <ac:chgData name="Yin, Ruokai" userId="8573e1e1-10f4-4a6a-aec0-a3d3cea8e62f" providerId="ADAL" clId="{D2287E3F-E1D2-904B-A287-6B0C6B8EECCB}" dt="2024-01-17T16:17:31.701" v="5561"/>
          <ac:spMkLst>
            <pc:docMk/>
            <pc:sldMk cId="502362321" sldId="1511"/>
            <ac:spMk id="5" creationId="{634B60A8-958A-1B77-2FD1-394ECF43B2FC}"/>
          </ac:spMkLst>
        </pc:spChg>
        <pc:spChg chg="add mod">
          <ac:chgData name="Yin, Ruokai" userId="8573e1e1-10f4-4a6a-aec0-a3d3cea8e62f" providerId="ADAL" clId="{D2287E3F-E1D2-904B-A287-6B0C6B8EECCB}" dt="2024-02-06T07:14:36.206" v="21211"/>
          <ac:spMkLst>
            <pc:docMk/>
            <pc:sldMk cId="502362321" sldId="1511"/>
            <ac:spMk id="5" creationId="{97A99490-6FD5-798A-3F9D-396702C0C54A}"/>
          </ac:spMkLst>
        </pc:spChg>
        <pc:spChg chg="mod">
          <ac:chgData name="Yin, Ruokai" userId="8573e1e1-10f4-4a6a-aec0-a3d3cea8e62f" providerId="ADAL" clId="{D2287E3F-E1D2-904B-A287-6B0C6B8EECCB}" dt="2024-01-17T16:17:31.701" v="5561"/>
          <ac:spMkLst>
            <pc:docMk/>
            <pc:sldMk cId="502362321" sldId="1511"/>
            <ac:spMk id="8" creationId="{FBAE5C5C-25E3-84D9-00D6-822ADE78170B}"/>
          </ac:spMkLst>
        </pc:spChg>
        <pc:spChg chg="mod">
          <ac:chgData name="Yin, Ruokai" userId="8573e1e1-10f4-4a6a-aec0-a3d3cea8e62f" providerId="ADAL" clId="{D2287E3F-E1D2-904B-A287-6B0C6B8EECCB}" dt="2024-01-17T16:17:31.701" v="5561"/>
          <ac:spMkLst>
            <pc:docMk/>
            <pc:sldMk cId="502362321" sldId="1511"/>
            <ac:spMk id="10" creationId="{F01C7FEE-F295-9DE9-C1CD-DB4BEDBC1903}"/>
          </ac:spMkLst>
        </pc:spChg>
        <pc:spChg chg="mod">
          <ac:chgData name="Yin, Ruokai" userId="8573e1e1-10f4-4a6a-aec0-a3d3cea8e62f" providerId="ADAL" clId="{D2287E3F-E1D2-904B-A287-6B0C6B8EECCB}" dt="2024-01-17T16:17:31.701" v="5561"/>
          <ac:spMkLst>
            <pc:docMk/>
            <pc:sldMk cId="502362321" sldId="1511"/>
            <ac:spMk id="12" creationId="{66D80AB2-2BCD-A5B2-9515-D64C3E3A90B5}"/>
          </ac:spMkLst>
        </pc:spChg>
        <pc:spChg chg="mod">
          <ac:chgData name="Yin, Ruokai" userId="8573e1e1-10f4-4a6a-aec0-a3d3cea8e62f" providerId="ADAL" clId="{D2287E3F-E1D2-904B-A287-6B0C6B8EECCB}" dt="2024-01-17T16:17:31.701" v="5561"/>
          <ac:spMkLst>
            <pc:docMk/>
            <pc:sldMk cId="502362321" sldId="1511"/>
            <ac:spMk id="13" creationId="{EC75986C-4CCE-0631-88E8-88EF49BA948B}"/>
          </ac:spMkLst>
        </pc:spChg>
        <pc:spChg chg="mod">
          <ac:chgData name="Yin, Ruokai" userId="8573e1e1-10f4-4a6a-aec0-a3d3cea8e62f" providerId="ADAL" clId="{D2287E3F-E1D2-904B-A287-6B0C6B8EECCB}" dt="2024-01-17T16:17:31.701" v="5561"/>
          <ac:spMkLst>
            <pc:docMk/>
            <pc:sldMk cId="502362321" sldId="1511"/>
            <ac:spMk id="15" creationId="{1607299E-733E-4A94-1582-A80A0386659B}"/>
          </ac:spMkLst>
        </pc:spChg>
        <pc:spChg chg="mod">
          <ac:chgData name="Yin, Ruokai" userId="8573e1e1-10f4-4a6a-aec0-a3d3cea8e62f" providerId="ADAL" clId="{D2287E3F-E1D2-904B-A287-6B0C6B8EECCB}" dt="2024-01-19T18:17:24.399" v="19655" actId="20577"/>
          <ac:spMkLst>
            <pc:docMk/>
            <pc:sldMk cId="502362321" sldId="1511"/>
            <ac:spMk id="16" creationId="{4339E20A-F261-ED44-D142-A317DF6B1E76}"/>
          </ac:spMkLst>
        </pc:spChg>
        <pc:spChg chg="mod">
          <ac:chgData name="Yin, Ruokai" userId="8573e1e1-10f4-4a6a-aec0-a3d3cea8e62f" providerId="ADAL" clId="{D2287E3F-E1D2-904B-A287-6B0C6B8EECCB}" dt="2024-01-17T16:17:31.701" v="5561"/>
          <ac:spMkLst>
            <pc:docMk/>
            <pc:sldMk cId="502362321" sldId="1511"/>
            <ac:spMk id="17" creationId="{04A378DD-0A96-14F0-8045-1D0FA6539445}"/>
          </ac:spMkLst>
        </pc:spChg>
        <pc:spChg chg="mod">
          <ac:chgData name="Yin, Ruokai" userId="8573e1e1-10f4-4a6a-aec0-a3d3cea8e62f" providerId="ADAL" clId="{D2287E3F-E1D2-904B-A287-6B0C6B8EECCB}" dt="2024-01-17T16:17:31.701" v="5561"/>
          <ac:spMkLst>
            <pc:docMk/>
            <pc:sldMk cId="502362321" sldId="1511"/>
            <ac:spMk id="20" creationId="{E907294D-0EFE-E73F-85B1-D803BDF75DCB}"/>
          </ac:spMkLst>
        </pc:spChg>
        <pc:spChg chg="mod">
          <ac:chgData name="Yin, Ruokai" userId="8573e1e1-10f4-4a6a-aec0-a3d3cea8e62f" providerId="ADAL" clId="{D2287E3F-E1D2-904B-A287-6B0C6B8EECCB}" dt="2024-01-17T16:17:31.701" v="5561"/>
          <ac:spMkLst>
            <pc:docMk/>
            <pc:sldMk cId="502362321" sldId="1511"/>
            <ac:spMk id="21" creationId="{70C094E5-B2D7-B98A-3BB3-D5B78F255A51}"/>
          </ac:spMkLst>
        </pc:spChg>
        <pc:spChg chg="mod">
          <ac:chgData name="Yin, Ruokai" userId="8573e1e1-10f4-4a6a-aec0-a3d3cea8e62f" providerId="ADAL" clId="{D2287E3F-E1D2-904B-A287-6B0C6B8EECCB}" dt="2024-01-17T16:17:31.701" v="5561"/>
          <ac:spMkLst>
            <pc:docMk/>
            <pc:sldMk cId="502362321" sldId="1511"/>
            <ac:spMk id="23" creationId="{A82ECFC0-00C0-5523-0E29-15DE7B7D6E12}"/>
          </ac:spMkLst>
        </pc:spChg>
        <pc:spChg chg="mod">
          <ac:chgData name="Yin, Ruokai" userId="8573e1e1-10f4-4a6a-aec0-a3d3cea8e62f" providerId="ADAL" clId="{D2287E3F-E1D2-904B-A287-6B0C6B8EECCB}" dt="2024-01-17T16:17:31.701" v="5561"/>
          <ac:spMkLst>
            <pc:docMk/>
            <pc:sldMk cId="502362321" sldId="1511"/>
            <ac:spMk id="25" creationId="{EF411436-B0DF-9FD6-1E5B-7EFD7AED7CD5}"/>
          </ac:spMkLst>
        </pc:spChg>
        <pc:spChg chg="mod">
          <ac:chgData name="Yin, Ruokai" userId="8573e1e1-10f4-4a6a-aec0-a3d3cea8e62f" providerId="ADAL" clId="{D2287E3F-E1D2-904B-A287-6B0C6B8EECCB}" dt="2024-01-17T16:17:31.701" v="5561"/>
          <ac:spMkLst>
            <pc:docMk/>
            <pc:sldMk cId="502362321" sldId="1511"/>
            <ac:spMk id="27" creationId="{07FF8E0D-1430-63D7-DA43-CF7279B840BE}"/>
          </ac:spMkLst>
        </pc:spChg>
        <pc:spChg chg="mod">
          <ac:chgData name="Yin, Ruokai" userId="8573e1e1-10f4-4a6a-aec0-a3d3cea8e62f" providerId="ADAL" clId="{D2287E3F-E1D2-904B-A287-6B0C6B8EECCB}" dt="2024-01-17T16:17:31.701" v="5561"/>
          <ac:spMkLst>
            <pc:docMk/>
            <pc:sldMk cId="502362321" sldId="1511"/>
            <ac:spMk id="29" creationId="{5972E39D-06CB-E79D-BDFA-BA8D3D26CCB7}"/>
          </ac:spMkLst>
        </pc:spChg>
        <pc:spChg chg="del">
          <ac:chgData name="Yin, Ruokai" userId="8573e1e1-10f4-4a6a-aec0-a3d3cea8e62f" providerId="ADAL" clId="{D2287E3F-E1D2-904B-A287-6B0C6B8EECCB}" dt="2024-01-17T16:17:30.482" v="5560" actId="478"/>
          <ac:spMkLst>
            <pc:docMk/>
            <pc:sldMk cId="502362321" sldId="1511"/>
            <ac:spMk id="30" creationId="{7C0806E2-DC49-5AA0-AA8B-E3D719C1EB00}"/>
          </ac:spMkLst>
        </pc:spChg>
        <pc:spChg chg="del">
          <ac:chgData name="Yin, Ruokai" userId="8573e1e1-10f4-4a6a-aec0-a3d3cea8e62f" providerId="ADAL" clId="{D2287E3F-E1D2-904B-A287-6B0C6B8EECCB}" dt="2024-01-17T16:17:30.482" v="5560" actId="478"/>
          <ac:spMkLst>
            <pc:docMk/>
            <pc:sldMk cId="502362321" sldId="1511"/>
            <ac:spMk id="32" creationId="{478082F6-43FC-5705-84B4-9C50EC769A39}"/>
          </ac:spMkLst>
        </pc:spChg>
        <pc:spChg chg="del">
          <ac:chgData name="Yin, Ruokai" userId="8573e1e1-10f4-4a6a-aec0-a3d3cea8e62f" providerId="ADAL" clId="{D2287E3F-E1D2-904B-A287-6B0C6B8EECCB}" dt="2024-01-17T16:17:30.482" v="5560" actId="478"/>
          <ac:spMkLst>
            <pc:docMk/>
            <pc:sldMk cId="502362321" sldId="1511"/>
            <ac:spMk id="33" creationId="{253D344B-260C-5550-5B87-AD849178091A}"/>
          </ac:spMkLst>
        </pc:spChg>
        <pc:spChg chg="del">
          <ac:chgData name="Yin, Ruokai" userId="8573e1e1-10f4-4a6a-aec0-a3d3cea8e62f" providerId="ADAL" clId="{D2287E3F-E1D2-904B-A287-6B0C6B8EECCB}" dt="2024-01-17T16:17:30.482" v="5560" actId="478"/>
          <ac:spMkLst>
            <pc:docMk/>
            <pc:sldMk cId="502362321" sldId="1511"/>
            <ac:spMk id="34" creationId="{F09983CF-33CA-E518-5436-1B661FB26C2A}"/>
          </ac:spMkLst>
        </pc:spChg>
        <pc:spChg chg="del">
          <ac:chgData name="Yin, Ruokai" userId="8573e1e1-10f4-4a6a-aec0-a3d3cea8e62f" providerId="ADAL" clId="{D2287E3F-E1D2-904B-A287-6B0C6B8EECCB}" dt="2024-01-17T16:17:30.482" v="5560" actId="478"/>
          <ac:spMkLst>
            <pc:docMk/>
            <pc:sldMk cId="502362321" sldId="1511"/>
            <ac:spMk id="35" creationId="{4D99190A-4CD1-9066-32FF-7F14502DEBCD}"/>
          </ac:spMkLst>
        </pc:spChg>
        <pc:spChg chg="del">
          <ac:chgData name="Yin, Ruokai" userId="8573e1e1-10f4-4a6a-aec0-a3d3cea8e62f" providerId="ADAL" clId="{D2287E3F-E1D2-904B-A287-6B0C6B8EECCB}" dt="2024-01-17T16:17:30.482" v="5560" actId="478"/>
          <ac:spMkLst>
            <pc:docMk/>
            <pc:sldMk cId="502362321" sldId="1511"/>
            <ac:spMk id="36" creationId="{7DB0BEF8-9DC6-C87E-562F-C2413377D415}"/>
          </ac:spMkLst>
        </pc:spChg>
        <pc:spChg chg="del">
          <ac:chgData name="Yin, Ruokai" userId="8573e1e1-10f4-4a6a-aec0-a3d3cea8e62f" providerId="ADAL" clId="{D2287E3F-E1D2-904B-A287-6B0C6B8EECCB}" dt="2024-01-17T16:17:30.482" v="5560" actId="478"/>
          <ac:spMkLst>
            <pc:docMk/>
            <pc:sldMk cId="502362321" sldId="1511"/>
            <ac:spMk id="37" creationId="{153BEC5B-E69D-3EBE-0208-CCD56E18D0D1}"/>
          </ac:spMkLst>
        </pc:spChg>
        <pc:spChg chg="del">
          <ac:chgData name="Yin, Ruokai" userId="8573e1e1-10f4-4a6a-aec0-a3d3cea8e62f" providerId="ADAL" clId="{D2287E3F-E1D2-904B-A287-6B0C6B8EECCB}" dt="2024-01-17T16:17:30.482" v="5560" actId="478"/>
          <ac:spMkLst>
            <pc:docMk/>
            <pc:sldMk cId="502362321" sldId="1511"/>
            <ac:spMk id="38" creationId="{B72B4222-5BFD-65D3-01FB-0F59273EBBA5}"/>
          </ac:spMkLst>
        </pc:spChg>
        <pc:spChg chg="del">
          <ac:chgData name="Yin, Ruokai" userId="8573e1e1-10f4-4a6a-aec0-a3d3cea8e62f" providerId="ADAL" clId="{D2287E3F-E1D2-904B-A287-6B0C6B8EECCB}" dt="2024-01-17T16:17:30.482" v="5560" actId="478"/>
          <ac:spMkLst>
            <pc:docMk/>
            <pc:sldMk cId="502362321" sldId="1511"/>
            <ac:spMk id="39" creationId="{69AC0BF0-B604-E5EF-F790-9591879E023A}"/>
          </ac:spMkLst>
        </pc:spChg>
        <pc:spChg chg="mod">
          <ac:chgData name="Yin, Ruokai" userId="8573e1e1-10f4-4a6a-aec0-a3d3cea8e62f" providerId="ADAL" clId="{D2287E3F-E1D2-904B-A287-6B0C6B8EECCB}" dt="2024-01-17T16:17:31.701" v="5561"/>
          <ac:spMkLst>
            <pc:docMk/>
            <pc:sldMk cId="502362321" sldId="1511"/>
            <ac:spMk id="40" creationId="{06287770-894E-15E6-A7E0-6E271477FF79}"/>
          </ac:spMkLst>
        </pc:spChg>
        <pc:spChg chg="del">
          <ac:chgData name="Yin, Ruokai" userId="8573e1e1-10f4-4a6a-aec0-a3d3cea8e62f" providerId="ADAL" clId="{D2287E3F-E1D2-904B-A287-6B0C6B8EECCB}" dt="2024-01-17T16:17:30.482" v="5560" actId="478"/>
          <ac:spMkLst>
            <pc:docMk/>
            <pc:sldMk cId="502362321" sldId="1511"/>
            <ac:spMk id="42" creationId="{25C2C1E2-5FD3-9449-7C03-5DBFB758B114}"/>
          </ac:spMkLst>
        </pc:spChg>
        <pc:spChg chg="mod">
          <ac:chgData name="Yin, Ruokai" userId="8573e1e1-10f4-4a6a-aec0-a3d3cea8e62f" providerId="ADAL" clId="{D2287E3F-E1D2-904B-A287-6B0C6B8EECCB}" dt="2024-01-17T16:17:31.701" v="5561"/>
          <ac:spMkLst>
            <pc:docMk/>
            <pc:sldMk cId="502362321" sldId="1511"/>
            <ac:spMk id="43" creationId="{D80B6BBF-7F3F-31DA-B14B-5941EB7ABA88}"/>
          </ac:spMkLst>
        </pc:spChg>
        <pc:spChg chg="del">
          <ac:chgData name="Yin, Ruokai" userId="8573e1e1-10f4-4a6a-aec0-a3d3cea8e62f" providerId="ADAL" clId="{D2287E3F-E1D2-904B-A287-6B0C6B8EECCB}" dt="2024-01-17T16:17:30.482" v="5560" actId="478"/>
          <ac:spMkLst>
            <pc:docMk/>
            <pc:sldMk cId="502362321" sldId="1511"/>
            <ac:spMk id="44" creationId="{981E7627-6547-C00B-76A4-C4740A647820}"/>
          </ac:spMkLst>
        </pc:spChg>
        <pc:spChg chg="mod">
          <ac:chgData name="Yin, Ruokai" userId="8573e1e1-10f4-4a6a-aec0-a3d3cea8e62f" providerId="ADAL" clId="{D2287E3F-E1D2-904B-A287-6B0C6B8EECCB}" dt="2024-01-17T16:17:31.701" v="5561"/>
          <ac:spMkLst>
            <pc:docMk/>
            <pc:sldMk cId="502362321" sldId="1511"/>
            <ac:spMk id="45" creationId="{07022FA5-5060-85B3-18DE-9CE6297C33BC}"/>
          </ac:spMkLst>
        </pc:spChg>
        <pc:spChg chg="mod">
          <ac:chgData name="Yin, Ruokai" userId="8573e1e1-10f4-4a6a-aec0-a3d3cea8e62f" providerId="ADAL" clId="{D2287E3F-E1D2-904B-A287-6B0C6B8EECCB}" dt="2024-01-17T16:17:31.701" v="5561"/>
          <ac:spMkLst>
            <pc:docMk/>
            <pc:sldMk cId="502362321" sldId="1511"/>
            <ac:spMk id="48" creationId="{CE775B4F-81AD-E694-A0A5-60BF51155D52}"/>
          </ac:spMkLst>
        </pc:spChg>
        <pc:spChg chg="mod">
          <ac:chgData name="Yin, Ruokai" userId="8573e1e1-10f4-4a6a-aec0-a3d3cea8e62f" providerId="ADAL" clId="{D2287E3F-E1D2-904B-A287-6B0C6B8EECCB}" dt="2024-01-17T16:17:31.701" v="5561"/>
          <ac:spMkLst>
            <pc:docMk/>
            <pc:sldMk cId="502362321" sldId="1511"/>
            <ac:spMk id="49" creationId="{8E8EA767-EF5A-17C0-93EB-A194ACF11280}"/>
          </ac:spMkLst>
        </pc:spChg>
        <pc:spChg chg="mod">
          <ac:chgData name="Yin, Ruokai" userId="8573e1e1-10f4-4a6a-aec0-a3d3cea8e62f" providerId="ADAL" clId="{D2287E3F-E1D2-904B-A287-6B0C6B8EECCB}" dt="2024-01-17T16:17:31.701" v="5561"/>
          <ac:spMkLst>
            <pc:docMk/>
            <pc:sldMk cId="502362321" sldId="1511"/>
            <ac:spMk id="51" creationId="{B7472B7B-05E6-C0F9-251A-AEEAADC0A8D2}"/>
          </ac:spMkLst>
        </pc:spChg>
        <pc:spChg chg="mod">
          <ac:chgData name="Yin, Ruokai" userId="8573e1e1-10f4-4a6a-aec0-a3d3cea8e62f" providerId="ADAL" clId="{D2287E3F-E1D2-904B-A287-6B0C6B8EECCB}" dt="2024-01-17T16:17:31.701" v="5561"/>
          <ac:spMkLst>
            <pc:docMk/>
            <pc:sldMk cId="502362321" sldId="1511"/>
            <ac:spMk id="52" creationId="{8AEF7663-1C4B-DBCD-AB6A-9C0C6637A64B}"/>
          </ac:spMkLst>
        </pc:spChg>
        <pc:spChg chg="add mod">
          <ac:chgData name="Yin, Ruokai" userId="8573e1e1-10f4-4a6a-aec0-a3d3cea8e62f" providerId="ADAL" clId="{D2287E3F-E1D2-904B-A287-6B0C6B8EECCB}" dt="2024-01-17T17:34:39.209" v="7223" actId="20577"/>
          <ac:spMkLst>
            <pc:docMk/>
            <pc:sldMk cId="502362321" sldId="1511"/>
            <ac:spMk id="56" creationId="{63C9B91D-4ACA-94FB-3728-BEAEAD2C405B}"/>
          </ac:spMkLst>
        </pc:spChg>
        <pc:grpChg chg="add del mod">
          <ac:chgData name="Yin, Ruokai" userId="8573e1e1-10f4-4a6a-aec0-a3d3cea8e62f" providerId="ADAL" clId="{D2287E3F-E1D2-904B-A287-6B0C6B8EECCB}" dt="2024-01-17T16:17:40.706" v="5564"/>
          <ac:grpSpMkLst>
            <pc:docMk/>
            <pc:sldMk cId="502362321" sldId="1511"/>
            <ac:grpSpMk id="3" creationId="{74DBD9F9-732D-FF32-EDE6-AB97E2CBE5F9}"/>
          </ac:grpSpMkLst>
        </pc:grpChg>
        <pc:picChg chg="add mod">
          <ac:chgData name="Yin, Ruokai" userId="8573e1e1-10f4-4a6a-aec0-a3d3cea8e62f" providerId="ADAL" clId="{D2287E3F-E1D2-904B-A287-6B0C6B8EECCB}" dt="2024-01-17T16:19:15.249" v="5637" actId="1076"/>
          <ac:picMkLst>
            <pc:docMk/>
            <pc:sldMk cId="502362321" sldId="1511"/>
            <ac:picMk id="55" creationId="{8526F382-A4BF-E959-18D4-942632027DA3}"/>
          </ac:picMkLst>
        </pc:picChg>
        <pc:cxnChg chg="mod">
          <ac:chgData name="Yin, Ruokai" userId="8573e1e1-10f4-4a6a-aec0-a3d3cea8e62f" providerId="ADAL" clId="{D2287E3F-E1D2-904B-A287-6B0C6B8EECCB}" dt="2024-01-17T16:17:31.701" v="5561"/>
          <ac:cxnSpMkLst>
            <pc:docMk/>
            <pc:sldMk cId="502362321" sldId="1511"/>
            <ac:cxnSpMk id="6" creationId="{9E39DD42-2ACA-E22D-A9EE-FB0CE9222D5E}"/>
          </ac:cxnSpMkLst>
        </pc:cxnChg>
        <pc:cxnChg chg="mod">
          <ac:chgData name="Yin, Ruokai" userId="8573e1e1-10f4-4a6a-aec0-a3d3cea8e62f" providerId="ADAL" clId="{D2287E3F-E1D2-904B-A287-6B0C6B8EECCB}" dt="2024-01-17T16:17:31.701" v="5561"/>
          <ac:cxnSpMkLst>
            <pc:docMk/>
            <pc:sldMk cId="502362321" sldId="1511"/>
            <ac:cxnSpMk id="7" creationId="{56611047-39A2-787D-822A-AE9B40BB2E35}"/>
          </ac:cxnSpMkLst>
        </pc:cxnChg>
        <pc:cxnChg chg="mod">
          <ac:chgData name="Yin, Ruokai" userId="8573e1e1-10f4-4a6a-aec0-a3d3cea8e62f" providerId="ADAL" clId="{D2287E3F-E1D2-904B-A287-6B0C6B8EECCB}" dt="2024-01-17T16:17:31.701" v="5561"/>
          <ac:cxnSpMkLst>
            <pc:docMk/>
            <pc:sldMk cId="502362321" sldId="1511"/>
            <ac:cxnSpMk id="9" creationId="{E0301C70-7F5C-D695-D0E5-52A6E17725C8}"/>
          </ac:cxnSpMkLst>
        </pc:cxnChg>
        <pc:cxnChg chg="mod">
          <ac:chgData name="Yin, Ruokai" userId="8573e1e1-10f4-4a6a-aec0-a3d3cea8e62f" providerId="ADAL" clId="{D2287E3F-E1D2-904B-A287-6B0C6B8EECCB}" dt="2024-01-17T16:17:31.701" v="5561"/>
          <ac:cxnSpMkLst>
            <pc:docMk/>
            <pc:sldMk cId="502362321" sldId="1511"/>
            <ac:cxnSpMk id="11" creationId="{7CCB2879-98B9-D623-5955-FF68744E17D5}"/>
          </ac:cxnSpMkLst>
        </pc:cxnChg>
        <pc:cxnChg chg="mod">
          <ac:chgData name="Yin, Ruokai" userId="8573e1e1-10f4-4a6a-aec0-a3d3cea8e62f" providerId="ADAL" clId="{D2287E3F-E1D2-904B-A287-6B0C6B8EECCB}" dt="2024-01-17T16:17:31.701" v="5561"/>
          <ac:cxnSpMkLst>
            <pc:docMk/>
            <pc:sldMk cId="502362321" sldId="1511"/>
            <ac:cxnSpMk id="14" creationId="{BD94D319-CD17-AD93-FEF3-E3EC8E2E3CAA}"/>
          </ac:cxnSpMkLst>
        </pc:cxnChg>
        <pc:cxnChg chg="mod">
          <ac:chgData name="Yin, Ruokai" userId="8573e1e1-10f4-4a6a-aec0-a3d3cea8e62f" providerId="ADAL" clId="{D2287E3F-E1D2-904B-A287-6B0C6B8EECCB}" dt="2024-01-17T16:17:31.701" v="5561"/>
          <ac:cxnSpMkLst>
            <pc:docMk/>
            <pc:sldMk cId="502362321" sldId="1511"/>
            <ac:cxnSpMk id="18" creationId="{331BC498-DCF3-ABAA-6E79-4C8DF93BD6DC}"/>
          </ac:cxnSpMkLst>
        </pc:cxnChg>
        <pc:cxnChg chg="mod">
          <ac:chgData name="Yin, Ruokai" userId="8573e1e1-10f4-4a6a-aec0-a3d3cea8e62f" providerId="ADAL" clId="{D2287E3F-E1D2-904B-A287-6B0C6B8EECCB}" dt="2024-01-17T16:17:31.701" v="5561"/>
          <ac:cxnSpMkLst>
            <pc:docMk/>
            <pc:sldMk cId="502362321" sldId="1511"/>
            <ac:cxnSpMk id="19" creationId="{2FEDC345-D5BC-6FA3-6050-E723B4F77344}"/>
          </ac:cxnSpMkLst>
        </pc:cxnChg>
        <pc:cxnChg chg="mod">
          <ac:chgData name="Yin, Ruokai" userId="8573e1e1-10f4-4a6a-aec0-a3d3cea8e62f" providerId="ADAL" clId="{D2287E3F-E1D2-904B-A287-6B0C6B8EECCB}" dt="2024-01-17T16:17:31.701" v="5561"/>
          <ac:cxnSpMkLst>
            <pc:docMk/>
            <pc:sldMk cId="502362321" sldId="1511"/>
            <ac:cxnSpMk id="22" creationId="{BC10D93B-C8BD-67B0-1E8B-25206E52B8B7}"/>
          </ac:cxnSpMkLst>
        </pc:cxnChg>
        <pc:cxnChg chg="mod">
          <ac:chgData name="Yin, Ruokai" userId="8573e1e1-10f4-4a6a-aec0-a3d3cea8e62f" providerId="ADAL" clId="{D2287E3F-E1D2-904B-A287-6B0C6B8EECCB}" dt="2024-01-17T16:17:31.701" v="5561"/>
          <ac:cxnSpMkLst>
            <pc:docMk/>
            <pc:sldMk cId="502362321" sldId="1511"/>
            <ac:cxnSpMk id="24" creationId="{6813F302-FC6A-7741-5D4D-82EB49A69B77}"/>
          </ac:cxnSpMkLst>
        </pc:cxnChg>
        <pc:cxnChg chg="mod">
          <ac:chgData name="Yin, Ruokai" userId="8573e1e1-10f4-4a6a-aec0-a3d3cea8e62f" providerId="ADAL" clId="{D2287E3F-E1D2-904B-A287-6B0C6B8EECCB}" dt="2024-01-17T16:17:31.701" v="5561"/>
          <ac:cxnSpMkLst>
            <pc:docMk/>
            <pc:sldMk cId="502362321" sldId="1511"/>
            <ac:cxnSpMk id="26" creationId="{5A346065-1243-70C7-B064-995995A8FFFB}"/>
          </ac:cxnSpMkLst>
        </pc:cxnChg>
        <pc:cxnChg chg="mod">
          <ac:chgData name="Yin, Ruokai" userId="8573e1e1-10f4-4a6a-aec0-a3d3cea8e62f" providerId="ADAL" clId="{D2287E3F-E1D2-904B-A287-6B0C6B8EECCB}" dt="2024-01-17T16:17:31.701" v="5561"/>
          <ac:cxnSpMkLst>
            <pc:docMk/>
            <pc:sldMk cId="502362321" sldId="1511"/>
            <ac:cxnSpMk id="28" creationId="{A5F5BA40-0A6D-78D0-2AA8-3B0A29450864}"/>
          </ac:cxnSpMkLst>
        </pc:cxnChg>
        <pc:cxnChg chg="mod">
          <ac:chgData name="Yin, Ruokai" userId="8573e1e1-10f4-4a6a-aec0-a3d3cea8e62f" providerId="ADAL" clId="{D2287E3F-E1D2-904B-A287-6B0C6B8EECCB}" dt="2024-01-17T16:17:31.701" v="5561"/>
          <ac:cxnSpMkLst>
            <pc:docMk/>
            <pc:sldMk cId="502362321" sldId="1511"/>
            <ac:cxnSpMk id="31" creationId="{998F97B2-0462-3612-A2CA-D1EB5F0531BF}"/>
          </ac:cxnSpMkLst>
        </pc:cxnChg>
        <pc:cxnChg chg="mod">
          <ac:chgData name="Yin, Ruokai" userId="8573e1e1-10f4-4a6a-aec0-a3d3cea8e62f" providerId="ADAL" clId="{D2287E3F-E1D2-904B-A287-6B0C6B8EECCB}" dt="2024-01-17T16:17:31.701" v="5561"/>
          <ac:cxnSpMkLst>
            <pc:docMk/>
            <pc:sldMk cId="502362321" sldId="1511"/>
            <ac:cxnSpMk id="41" creationId="{EBAD2B85-4815-CFFD-800F-40F89723C0DA}"/>
          </ac:cxnSpMkLst>
        </pc:cxnChg>
        <pc:cxnChg chg="mod">
          <ac:chgData name="Yin, Ruokai" userId="8573e1e1-10f4-4a6a-aec0-a3d3cea8e62f" providerId="ADAL" clId="{D2287E3F-E1D2-904B-A287-6B0C6B8EECCB}" dt="2024-01-17T16:17:31.701" v="5561"/>
          <ac:cxnSpMkLst>
            <pc:docMk/>
            <pc:sldMk cId="502362321" sldId="1511"/>
            <ac:cxnSpMk id="46" creationId="{004F636F-75A7-4C73-FE2C-1819704EE58F}"/>
          </ac:cxnSpMkLst>
        </pc:cxnChg>
        <pc:cxnChg chg="mod">
          <ac:chgData name="Yin, Ruokai" userId="8573e1e1-10f4-4a6a-aec0-a3d3cea8e62f" providerId="ADAL" clId="{D2287E3F-E1D2-904B-A287-6B0C6B8EECCB}" dt="2024-01-17T16:17:31.701" v="5561"/>
          <ac:cxnSpMkLst>
            <pc:docMk/>
            <pc:sldMk cId="502362321" sldId="1511"/>
            <ac:cxnSpMk id="47" creationId="{E5BA8CD3-7556-D8BE-E24A-362EF0858B10}"/>
          </ac:cxnSpMkLst>
        </pc:cxnChg>
        <pc:cxnChg chg="mod">
          <ac:chgData name="Yin, Ruokai" userId="8573e1e1-10f4-4a6a-aec0-a3d3cea8e62f" providerId="ADAL" clId="{D2287E3F-E1D2-904B-A287-6B0C6B8EECCB}" dt="2024-01-17T16:17:31.701" v="5561"/>
          <ac:cxnSpMkLst>
            <pc:docMk/>
            <pc:sldMk cId="502362321" sldId="1511"/>
            <ac:cxnSpMk id="50" creationId="{34ACB4F0-66B8-D6F2-FEC0-E1FA9A662D5D}"/>
          </ac:cxnSpMkLst>
        </pc:cxnChg>
        <pc:cxnChg chg="mod">
          <ac:chgData name="Yin, Ruokai" userId="8573e1e1-10f4-4a6a-aec0-a3d3cea8e62f" providerId="ADAL" clId="{D2287E3F-E1D2-904B-A287-6B0C6B8EECCB}" dt="2024-01-17T16:17:31.701" v="5561"/>
          <ac:cxnSpMkLst>
            <pc:docMk/>
            <pc:sldMk cId="502362321" sldId="1511"/>
            <ac:cxnSpMk id="53" creationId="{FD5708B0-5FE4-AF82-08C1-11B1832624BB}"/>
          </ac:cxnSpMkLst>
        </pc:cxnChg>
      </pc:sldChg>
      <pc:sldChg chg="addSp delSp modSp add del mod modAnim">
        <pc:chgData name="Yin, Ruokai" userId="8573e1e1-10f4-4a6a-aec0-a3d3cea8e62f" providerId="ADAL" clId="{D2287E3F-E1D2-904B-A287-6B0C6B8EECCB}" dt="2024-01-18T23:07:15.063" v="7941" actId="2696"/>
        <pc:sldMkLst>
          <pc:docMk/>
          <pc:sldMk cId="3901404172" sldId="1512"/>
        </pc:sldMkLst>
        <pc:spChg chg="mod">
          <ac:chgData name="Yin, Ruokai" userId="8573e1e1-10f4-4a6a-aec0-a3d3cea8e62f" providerId="ADAL" clId="{D2287E3F-E1D2-904B-A287-6B0C6B8EECCB}" dt="2024-01-17T16:24:11.407" v="5829" actId="20577"/>
          <ac:spMkLst>
            <pc:docMk/>
            <pc:sldMk cId="3901404172" sldId="1512"/>
            <ac:spMk id="2" creationId="{71F2FCE2-324D-ED4E-A373-19F4B21DB3B9}"/>
          </ac:spMkLst>
        </pc:spChg>
        <pc:spChg chg="mod">
          <ac:chgData name="Yin, Ruokai" userId="8573e1e1-10f4-4a6a-aec0-a3d3cea8e62f" providerId="ADAL" clId="{D2287E3F-E1D2-904B-A287-6B0C6B8EECCB}" dt="2024-01-17T16:26:57.668" v="6035" actId="20577"/>
          <ac:spMkLst>
            <pc:docMk/>
            <pc:sldMk cId="3901404172" sldId="1512"/>
            <ac:spMk id="16" creationId="{4339E20A-F261-ED44-D142-A317DF6B1E76}"/>
          </ac:spMkLst>
        </pc:spChg>
        <pc:spChg chg="del">
          <ac:chgData name="Yin, Ruokai" userId="8573e1e1-10f4-4a6a-aec0-a3d3cea8e62f" providerId="ADAL" clId="{D2287E3F-E1D2-904B-A287-6B0C6B8EECCB}" dt="2024-01-17T16:25:17.702" v="5830" actId="478"/>
          <ac:spMkLst>
            <pc:docMk/>
            <pc:sldMk cId="3901404172" sldId="1512"/>
            <ac:spMk id="56" creationId="{63C9B91D-4ACA-94FB-3728-BEAEAD2C405B}"/>
          </ac:spMkLst>
        </pc:spChg>
        <pc:picChg chg="add mod modCrop">
          <ac:chgData name="Yin, Ruokai" userId="8573e1e1-10f4-4a6a-aec0-a3d3cea8e62f" providerId="ADAL" clId="{D2287E3F-E1D2-904B-A287-6B0C6B8EECCB}" dt="2024-01-18T20:36:12.805" v="7679" actId="1076"/>
          <ac:picMkLst>
            <pc:docMk/>
            <pc:sldMk cId="3901404172" sldId="1512"/>
            <ac:picMk id="3" creationId="{587ED141-7615-0DC5-0919-B1B30C72E540}"/>
          </ac:picMkLst>
        </pc:picChg>
        <pc:picChg chg="add mod modCrop">
          <ac:chgData name="Yin, Ruokai" userId="8573e1e1-10f4-4a6a-aec0-a3d3cea8e62f" providerId="ADAL" clId="{D2287E3F-E1D2-904B-A287-6B0C6B8EECCB}" dt="2024-01-18T20:36:12.805" v="7679" actId="1076"/>
          <ac:picMkLst>
            <pc:docMk/>
            <pc:sldMk cId="3901404172" sldId="1512"/>
            <ac:picMk id="4" creationId="{DA856C96-3FEE-AD5E-182A-0018CA19C865}"/>
          </ac:picMkLst>
        </pc:picChg>
        <pc:picChg chg="del">
          <ac:chgData name="Yin, Ruokai" userId="8573e1e1-10f4-4a6a-aec0-a3d3cea8e62f" providerId="ADAL" clId="{D2287E3F-E1D2-904B-A287-6B0C6B8EECCB}" dt="2024-01-17T16:25:18.464" v="5831" actId="478"/>
          <ac:picMkLst>
            <pc:docMk/>
            <pc:sldMk cId="3901404172" sldId="1512"/>
            <ac:picMk id="55" creationId="{8526F382-A4BF-E959-18D4-942632027DA3}"/>
          </ac:picMkLst>
        </pc:picChg>
      </pc:sldChg>
      <pc:sldChg chg="new del">
        <pc:chgData name="Yin, Ruokai" userId="8573e1e1-10f4-4a6a-aec0-a3d3cea8e62f" providerId="ADAL" clId="{D2287E3F-E1D2-904B-A287-6B0C6B8EECCB}" dt="2024-01-17T16:28:56.699" v="6040" actId="2696"/>
        <pc:sldMkLst>
          <pc:docMk/>
          <pc:sldMk cId="1162649716" sldId="1513"/>
        </pc:sldMkLst>
      </pc:sldChg>
      <pc:sldChg chg="addSp delSp modSp add mod setBg modAnim modNotesTx">
        <pc:chgData name="Yin, Ruokai" userId="8573e1e1-10f4-4a6a-aec0-a3d3cea8e62f" providerId="ADAL" clId="{D2287E3F-E1D2-904B-A287-6B0C6B8EECCB}" dt="2024-02-06T07:08:15.908" v="21129"/>
        <pc:sldMkLst>
          <pc:docMk/>
          <pc:sldMk cId="2315102315" sldId="1513"/>
        </pc:sldMkLst>
        <pc:spChg chg="mod">
          <ac:chgData name="Yin, Ruokai" userId="8573e1e1-10f4-4a6a-aec0-a3d3cea8e62f" providerId="ADAL" clId="{D2287E3F-E1D2-904B-A287-6B0C6B8EECCB}" dt="2024-01-17T16:31:42.940" v="6092" actId="20577"/>
          <ac:spMkLst>
            <pc:docMk/>
            <pc:sldMk cId="2315102315" sldId="1513"/>
            <ac:spMk id="2" creationId="{71F2FCE2-324D-ED4E-A373-19F4B21DB3B9}"/>
          </ac:spMkLst>
        </pc:spChg>
        <pc:spChg chg="add mod">
          <ac:chgData name="Yin, Ruokai" userId="8573e1e1-10f4-4a6a-aec0-a3d3cea8e62f" providerId="ADAL" clId="{D2287E3F-E1D2-904B-A287-6B0C6B8EECCB}" dt="2024-01-23T07:48:28.155" v="21068"/>
          <ac:spMkLst>
            <pc:docMk/>
            <pc:sldMk cId="2315102315" sldId="1513"/>
            <ac:spMk id="4" creationId="{95555263-078C-CE1A-0A47-52F0440CB498}"/>
          </ac:spMkLst>
        </pc:spChg>
        <pc:spChg chg="add mod">
          <ac:chgData name="Yin, Ruokai" userId="8573e1e1-10f4-4a6a-aec0-a3d3cea8e62f" providerId="ADAL" clId="{D2287E3F-E1D2-904B-A287-6B0C6B8EECCB}" dt="2024-02-06T07:08:15.908" v="21129"/>
          <ac:spMkLst>
            <pc:docMk/>
            <pc:sldMk cId="2315102315" sldId="1513"/>
            <ac:spMk id="6" creationId="{B37795CE-D61F-0FF2-A183-2DBF82AC1A58}"/>
          </ac:spMkLst>
        </pc:spChg>
        <pc:spChg chg="mod">
          <ac:chgData name="Yin, Ruokai" userId="8573e1e1-10f4-4a6a-aec0-a3d3cea8e62f" providerId="ADAL" clId="{D2287E3F-E1D2-904B-A287-6B0C6B8EECCB}" dt="2024-01-17T16:33:08.796" v="6114" actId="20577"/>
          <ac:spMkLst>
            <pc:docMk/>
            <pc:sldMk cId="2315102315" sldId="1513"/>
            <ac:spMk id="16" creationId="{4339E20A-F261-ED44-D142-A317DF6B1E76}"/>
          </ac:spMkLst>
        </pc:spChg>
        <pc:picChg chg="add mod">
          <ac:chgData name="Yin, Ruokai" userId="8573e1e1-10f4-4a6a-aec0-a3d3cea8e62f" providerId="ADAL" clId="{D2287E3F-E1D2-904B-A287-6B0C6B8EECCB}" dt="2024-01-17T16:32:21.822" v="6098" actId="1076"/>
          <ac:picMkLst>
            <pc:docMk/>
            <pc:sldMk cId="2315102315" sldId="1513"/>
            <ac:picMk id="3" creationId="{098587BA-975D-F20B-D3C9-E7676495AABA}"/>
          </ac:picMkLst>
        </pc:picChg>
        <pc:picChg chg="del">
          <ac:chgData name="Yin, Ruokai" userId="8573e1e1-10f4-4a6a-aec0-a3d3cea8e62f" providerId="ADAL" clId="{D2287E3F-E1D2-904B-A287-6B0C6B8EECCB}" dt="2024-01-17T16:29:14.614" v="6060" actId="478"/>
          <ac:picMkLst>
            <pc:docMk/>
            <pc:sldMk cId="2315102315" sldId="1513"/>
            <ac:picMk id="4" creationId="{DA856C96-3FEE-AD5E-182A-0018CA19C865}"/>
          </ac:picMkLst>
        </pc:picChg>
        <pc:picChg chg="add mod">
          <ac:chgData name="Yin, Ruokai" userId="8573e1e1-10f4-4a6a-aec0-a3d3cea8e62f" providerId="ADAL" clId="{D2287E3F-E1D2-904B-A287-6B0C6B8EECCB}" dt="2024-01-17T16:32:25.006" v="6099" actId="1076"/>
          <ac:picMkLst>
            <pc:docMk/>
            <pc:sldMk cId="2315102315" sldId="1513"/>
            <ac:picMk id="5" creationId="{F7F7B41F-8AAC-CF0B-CE0F-B8C601848A99}"/>
          </ac:picMkLst>
        </pc:picChg>
      </pc:sldChg>
      <pc:sldChg chg="add del">
        <pc:chgData name="Yin, Ruokai" userId="8573e1e1-10f4-4a6a-aec0-a3d3cea8e62f" providerId="ADAL" clId="{D2287E3F-E1D2-904B-A287-6B0C6B8EECCB}" dt="2024-01-17T16:35:22.339" v="6122" actId="2696"/>
        <pc:sldMkLst>
          <pc:docMk/>
          <pc:sldMk cId="3362595081" sldId="1514"/>
        </pc:sldMkLst>
      </pc:sldChg>
      <pc:sldChg chg="addSp modSp add mod ord setBg modAnim modNotesTx">
        <pc:chgData name="Yin, Ruokai" userId="8573e1e1-10f4-4a6a-aec0-a3d3cea8e62f" providerId="ADAL" clId="{D2287E3F-E1D2-904B-A287-6B0C6B8EECCB}" dt="2024-02-06T07:08:08.375" v="21128" actId="1076"/>
        <pc:sldMkLst>
          <pc:docMk/>
          <pc:sldMk cId="2893048984" sldId="1515"/>
        </pc:sldMkLst>
        <pc:spChg chg="add mod">
          <ac:chgData name="Yin, Ruokai" userId="8573e1e1-10f4-4a6a-aec0-a3d3cea8e62f" providerId="ADAL" clId="{D2287E3F-E1D2-904B-A287-6B0C6B8EECCB}" dt="2024-01-23T07:48:29.585" v="21069"/>
          <ac:spMkLst>
            <pc:docMk/>
            <pc:sldMk cId="2893048984" sldId="1515"/>
            <ac:spMk id="6" creationId="{C5713157-654E-C085-8225-F37C94A86027}"/>
          </ac:spMkLst>
        </pc:spChg>
        <pc:spChg chg="add mod">
          <ac:chgData name="Yin, Ruokai" userId="8573e1e1-10f4-4a6a-aec0-a3d3cea8e62f" providerId="ADAL" clId="{D2287E3F-E1D2-904B-A287-6B0C6B8EECCB}" dt="2024-02-06T07:08:08.375" v="21128" actId="1076"/>
          <ac:spMkLst>
            <pc:docMk/>
            <pc:sldMk cId="2893048984" sldId="1515"/>
            <ac:spMk id="7" creationId="{D7B568AA-C439-E39F-7480-F759ADE9D211}"/>
          </ac:spMkLst>
        </pc:spChg>
        <pc:spChg chg="mod">
          <ac:chgData name="Yin, Ruokai" userId="8573e1e1-10f4-4a6a-aec0-a3d3cea8e62f" providerId="ADAL" clId="{D2287E3F-E1D2-904B-A287-6B0C6B8EECCB}" dt="2024-01-17T16:36:41.954" v="6242" actId="404"/>
          <ac:spMkLst>
            <pc:docMk/>
            <pc:sldMk cId="2893048984" sldId="1515"/>
            <ac:spMk id="16" creationId="{4339E20A-F261-ED44-D142-A317DF6B1E76}"/>
          </ac:spMkLst>
        </pc:spChg>
        <pc:picChg chg="add mod modCrop">
          <ac:chgData name="Yin, Ruokai" userId="8573e1e1-10f4-4a6a-aec0-a3d3cea8e62f" providerId="ADAL" clId="{D2287E3F-E1D2-904B-A287-6B0C6B8EECCB}" dt="2024-01-17T16:35:03.776" v="6120" actId="1076"/>
          <ac:picMkLst>
            <pc:docMk/>
            <pc:sldMk cId="2893048984" sldId="1515"/>
            <ac:picMk id="4" creationId="{C3E745DD-C2BB-D301-C80A-AC49AC9034DC}"/>
          </ac:picMkLst>
        </pc:picChg>
      </pc:sldChg>
      <pc:sldChg chg="addSp delSp modSp add mod setBg delAnim modAnim modNotesTx">
        <pc:chgData name="Yin, Ruokai" userId="8573e1e1-10f4-4a6a-aec0-a3d3cea8e62f" providerId="ADAL" clId="{D2287E3F-E1D2-904B-A287-6B0C6B8EECCB}" dt="2024-02-06T07:07:51.784" v="21126" actId="207"/>
        <pc:sldMkLst>
          <pc:docMk/>
          <pc:sldMk cId="3614775703" sldId="1516"/>
        </pc:sldMkLst>
        <pc:spChg chg="add mod">
          <ac:chgData name="Yin, Ruokai" userId="8573e1e1-10f4-4a6a-aec0-a3d3cea8e62f" providerId="ADAL" clId="{D2287E3F-E1D2-904B-A287-6B0C6B8EECCB}" dt="2024-02-06T07:07:51.784" v="21126" actId="207"/>
          <ac:spMkLst>
            <pc:docMk/>
            <pc:sldMk cId="3614775703" sldId="1516"/>
            <ac:spMk id="3" creationId="{2E279478-1233-B993-D2E2-C41BB8FBD9E0}"/>
          </ac:spMkLst>
        </pc:spChg>
        <pc:spChg chg="add mod">
          <ac:chgData name="Yin, Ruokai" userId="8573e1e1-10f4-4a6a-aec0-a3d3cea8e62f" providerId="ADAL" clId="{D2287E3F-E1D2-904B-A287-6B0C6B8EECCB}" dt="2024-01-17T17:01:35.769" v="7168" actId="1076"/>
          <ac:spMkLst>
            <pc:docMk/>
            <pc:sldMk cId="3614775703" sldId="1516"/>
            <ac:spMk id="5" creationId="{708B1F81-750A-CE9D-9C0D-47916D780A05}"/>
          </ac:spMkLst>
        </pc:spChg>
        <pc:spChg chg="add mod">
          <ac:chgData name="Yin, Ruokai" userId="8573e1e1-10f4-4a6a-aec0-a3d3cea8e62f" providerId="ADAL" clId="{D2287E3F-E1D2-904B-A287-6B0C6B8EECCB}" dt="2024-01-23T07:48:31.083" v="21070"/>
          <ac:spMkLst>
            <pc:docMk/>
            <pc:sldMk cId="3614775703" sldId="1516"/>
            <ac:spMk id="8" creationId="{C2606CE2-3D63-CB73-9AD0-6FB3D20A8200}"/>
          </ac:spMkLst>
        </pc:spChg>
        <pc:spChg chg="mod">
          <ac:chgData name="Yin, Ruokai" userId="8573e1e1-10f4-4a6a-aec0-a3d3cea8e62f" providerId="ADAL" clId="{D2287E3F-E1D2-904B-A287-6B0C6B8EECCB}" dt="2024-01-17T16:39:30.435" v="6444" actId="20577"/>
          <ac:spMkLst>
            <pc:docMk/>
            <pc:sldMk cId="3614775703" sldId="1516"/>
            <ac:spMk id="16" creationId="{4339E20A-F261-ED44-D142-A317DF6B1E76}"/>
          </ac:spMkLst>
        </pc:spChg>
        <pc:picChg chg="del">
          <ac:chgData name="Yin, Ruokai" userId="8573e1e1-10f4-4a6a-aec0-a3d3cea8e62f" providerId="ADAL" clId="{D2287E3F-E1D2-904B-A287-6B0C6B8EECCB}" dt="2024-01-17T16:38:01.344" v="6338" actId="478"/>
          <ac:picMkLst>
            <pc:docMk/>
            <pc:sldMk cId="3614775703" sldId="1516"/>
            <ac:picMk id="3" creationId="{098587BA-975D-F20B-D3C9-E7676495AABA}"/>
          </ac:picMkLst>
        </pc:picChg>
        <pc:picChg chg="del">
          <ac:chgData name="Yin, Ruokai" userId="8573e1e1-10f4-4a6a-aec0-a3d3cea8e62f" providerId="ADAL" clId="{D2287E3F-E1D2-904B-A287-6B0C6B8EECCB}" dt="2024-01-17T16:38:01.820" v="6339" actId="478"/>
          <ac:picMkLst>
            <pc:docMk/>
            <pc:sldMk cId="3614775703" sldId="1516"/>
            <ac:picMk id="4" creationId="{C3E745DD-C2BB-D301-C80A-AC49AC9034DC}"/>
          </ac:picMkLst>
        </pc:picChg>
        <pc:picChg chg="del">
          <ac:chgData name="Yin, Ruokai" userId="8573e1e1-10f4-4a6a-aec0-a3d3cea8e62f" providerId="ADAL" clId="{D2287E3F-E1D2-904B-A287-6B0C6B8EECCB}" dt="2024-01-17T16:38:02.719" v="6340" actId="478"/>
          <ac:picMkLst>
            <pc:docMk/>
            <pc:sldMk cId="3614775703" sldId="1516"/>
            <ac:picMk id="5" creationId="{F7F7B41F-8AAC-CF0B-CE0F-B8C601848A99}"/>
          </ac:picMkLst>
        </pc:picChg>
        <pc:picChg chg="add mod">
          <ac:chgData name="Yin, Ruokai" userId="8573e1e1-10f4-4a6a-aec0-a3d3cea8e62f" providerId="ADAL" clId="{D2287E3F-E1D2-904B-A287-6B0C6B8EECCB}" dt="2024-01-17T16:39:04.170" v="6345" actId="1076"/>
          <ac:picMkLst>
            <pc:docMk/>
            <pc:sldMk cId="3614775703" sldId="1516"/>
            <ac:picMk id="6" creationId="{5326E9E2-E182-AEB7-7DB1-81140C53A918}"/>
          </ac:picMkLst>
        </pc:picChg>
        <pc:picChg chg="add mod">
          <ac:chgData name="Yin, Ruokai" userId="8573e1e1-10f4-4a6a-aec0-a3d3cea8e62f" providerId="ADAL" clId="{D2287E3F-E1D2-904B-A287-6B0C6B8EECCB}" dt="2024-01-17T16:39:44.021" v="6446" actId="1076"/>
          <ac:picMkLst>
            <pc:docMk/>
            <pc:sldMk cId="3614775703" sldId="1516"/>
            <ac:picMk id="7" creationId="{8788C04E-E106-7661-6034-1A53B5052893}"/>
          </ac:picMkLst>
        </pc:picChg>
        <pc:cxnChg chg="add mod">
          <ac:chgData name="Yin, Ruokai" userId="8573e1e1-10f4-4a6a-aec0-a3d3cea8e62f" providerId="ADAL" clId="{D2287E3F-E1D2-904B-A287-6B0C6B8EECCB}" dt="2024-01-17T17:01:02.805" v="7138" actId="692"/>
          <ac:cxnSpMkLst>
            <pc:docMk/>
            <pc:sldMk cId="3614775703" sldId="1516"/>
            <ac:cxnSpMk id="4" creationId="{FCEB38CF-4C5C-EFB3-3173-D29F436489C2}"/>
          </ac:cxnSpMkLst>
        </pc:cxnChg>
      </pc:sldChg>
      <pc:sldChg chg="addSp delSp modSp add mod setBg modAnim modNotesTx">
        <pc:chgData name="Yin, Ruokai" userId="8573e1e1-10f4-4a6a-aec0-a3d3cea8e62f" providerId="ADAL" clId="{D2287E3F-E1D2-904B-A287-6B0C6B8EECCB}" dt="2024-01-23T07:48:32.617" v="21071"/>
        <pc:sldMkLst>
          <pc:docMk/>
          <pc:sldMk cId="3179752230" sldId="1517"/>
        </pc:sldMkLst>
        <pc:spChg chg="add mod">
          <ac:chgData name="Yin, Ruokai" userId="8573e1e1-10f4-4a6a-aec0-a3d3cea8e62f" providerId="ADAL" clId="{D2287E3F-E1D2-904B-A287-6B0C6B8EECCB}" dt="2024-01-19T18:30:04.133" v="20401" actId="1076"/>
          <ac:spMkLst>
            <pc:docMk/>
            <pc:sldMk cId="3179752230" sldId="1517"/>
            <ac:spMk id="3" creationId="{AC709EAC-A3D1-1453-BE1E-D97EF9567F9B}"/>
          </ac:spMkLst>
        </pc:spChg>
        <pc:spChg chg="add mod">
          <ac:chgData name="Yin, Ruokai" userId="8573e1e1-10f4-4a6a-aec0-a3d3cea8e62f" providerId="ADAL" clId="{D2287E3F-E1D2-904B-A287-6B0C6B8EECCB}" dt="2024-01-17T16:42:22.252" v="6721" actId="692"/>
          <ac:spMkLst>
            <pc:docMk/>
            <pc:sldMk cId="3179752230" sldId="1517"/>
            <ac:spMk id="5" creationId="{30CBA4A6-6C4A-CCFC-53C6-8A096865E3A9}"/>
          </ac:spMkLst>
        </pc:spChg>
        <pc:spChg chg="add mod">
          <ac:chgData name="Yin, Ruokai" userId="8573e1e1-10f4-4a6a-aec0-a3d3cea8e62f" providerId="ADAL" clId="{D2287E3F-E1D2-904B-A287-6B0C6B8EECCB}" dt="2024-01-23T07:48:32.617" v="21071"/>
          <ac:spMkLst>
            <pc:docMk/>
            <pc:sldMk cId="3179752230" sldId="1517"/>
            <ac:spMk id="6" creationId="{D3DB0E96-9615-776A-0B05-B714A498A86D}"/>
          </ac:spMkLst>
        </pc:spChg>
        <pc:spChg chg="add mod">
          <ac:chgData name="Yin, Ruokai" userId="8573e1e1-10f4-4a6a-aec0-a3d3cea8e62f" providerId="ADAL" clId="{D2287E3F-E1D2-904B-A287-6B0C6B8EECCB}" dt="2024-01-17T16:42:29.468" v="6723" actId="1076"/>
          <ac:spMkLst>
            <pc:docMk/>
            <pc:sldMk cId="3179752230" sldId="1517"/>
            <ac:spMk id="8" creationId="{FC67B88C-157E-91C8-66E5-13F59B97CB23}"/>
          </ac:spMkLst>
        </pc:spChg>
        <pc:spChg chg="add mod">
          <ac:chgData name="Yin, Ruokai" userId="8573e1e1-10f4-4a6a-aec0-a3d3cea8e62f" providerId="ADAL" clId="{D2287E3F-E1D2-904B-A287-6B0C6B8EECCB}" dt="2024-01-17T16:42:33.122" v="6725" actId="1076"/>
          <ac:spMkLst>
            <pc:docMk/>
            <pc:sldMk cId="3179752230" sldId="1517"/>
            <ac:spMk id="9" creationId="{D3B953A6-36FC-26D0-F964-920B5BD2569E}"/>
          </ac:spMkLst>
        </pc:spChg>
        <pc:spChg chg="add mod">
          <ac:chgData name="Yin, Ruokai" userId="8573e1e1-10f4-4a6a-aec0-a3d3cea8e62f" providerId="ADAL" clId="{D2287E3F-E1D2-904B-A287-6B0C6B8EECCB}" dt="2024-01-17T16:42:38.830" v="6729" actId="1076"/>
          <ac:spMkLst>
            <pc:docMk/>
            <pc:sldMk cId="3179752230" sldId="1517"/>
            <ac:spMk id="10" creationId="{341E2773-4EBF-06ED-2D78-B6983DD22CE7}"/>
          </ac:spMkLst>
        </pc:spChg>
        <pc:spChg chg="mod">
          <ac:chgData name="Yin, Ruokai" userId="8573e1e1-10f4-4a6a-aec0-a3d3cea8e62f" providerId="ADAL" clId="{D2287E3F-E1D2-904B-A287-6B0C6B8EECCB}" dt="2024-01-17T16:41:31.188" v="6709" actId="20577"/>
          <ac:spMkLst>
            <pc:docMk/>
            <pc:sldMk cId="3179752230" sldId="1517"/>
            <ac:spMk id="16" creationId="{4339E20A-F261-ED44-D142-A317DF6B1E76}"/>
          </ac:spMkLst>
        </pc:spChg>
        <pc:picChg chg="add mod">
          <ac:chgData name="Yin, Ruokai" userId="8573e1e1-10f4-4a6a-aec0-a3d3cea8e62f" providerId="ADAL" clId="{D2287E3F-E1D2-904B-A287-6B0C6B8EECCB}" dt="2024-01-17T16:42:06.046" v="6717" actId="1076"/>
          <ac:picMkLst>
            <pc:docMk/>
            <pc:sldMk cId="3179752230" sldId="1517"/>
            <ac:picMk id="4" creationId="{4A7C6618-77A3-55EB-A593-D0771969CD01}"/>
          </ac:picMkLst>
        </pc:picChg>
        <pc:picChg chg="del">
          <ac:chgData name="Yin, Ruokai" userId="8573e1e1-10f4-4a6a-aec0-a3d3cea8e62f" providerId="ADAL" clId="{D2287E3F-E1D2-904B-A287-6B0C6B8EECCB}" dt="2024-01-17T16:41:33.522" v="6710" actId="478"/>
          <ac:picMkLst>
            <pc:docMk/>
            <pc:sldMk cId="3179752230" sldId="1517"/>
            <ac:picMk id="6" creationId="{5326E9E2-E182-AEB7-7DB1-81140C53A918}"/>
          </ac:picMkLst>
        </pc:picChg>
        <pc:picChg chg="del">
          <ac:chgData name="Yin, Ruokai" userId="8573e1e1-10f4-4a6a-aec0-a3d3cea8e62f" providerId="ADAL" clId="{D2287E3F-E1D2-904B-A287-6B0C6B8EECCB}" dt="2024-01-17T16:41:34.024" v="6711" actId="478"/>
          <ac:picMkLst>
            <pc:docMk/>
            <pc:sldMk cId="3179752230" sldId="1517"/>
            <ac:picMk id="7" creationId="{8788C04E-E106-7661-6034-1A53B5052893}"/>
          </ac:picMkLst>
        </pc:picChg>
      </pc:sldChg>
      <pc:sldChg chg="addSp delSp modSp add mod setBg modAnim modNotesTx">
        <pc:chgData name="Yin, Ruokai" userId="8573e1e1-10f4-4a6a-aec0-a3d3cea8e62f" providerId="ADAL" clId="{D2287E3F-E1D2-904B-A287-6B0C6B8EECCB}" dt="2024-01-23T07:48:34.234" v="21072"/>
        <pc:sldMkLst>
          <pc:docMk/>
          <pc:sldMk cId="3736456265" sldId="1518"/>
        </pc:sldMkLst>
        <pc:spChg chg="add mod">
          <ac:chgData name="Yin, Ruokai" userId="8573e1e1-10f4-4a6a-aec0-a3d3cea8e62f" providerId="ADAL" clId="{D2287E3F-E1D2-904B-A287-6B0C6B8EECCB}" dt="2024-01-23T07:48:34.234" v="21072"/>
          <ac:spMkLst>
            <pc:docMk/>
            <pc:sldMk cId="3736456265" sldId="1518"/>
            <ac:spMk id="4" creationId="{38B99312-65DE-C36E-0EFA-95CDA2F59E55}"/>
          </ac:spMkLst>
        </pc:spChg>
        <pc:spChg chg="del">
          <ac:chgData name="Yin, Ruokai" userId="8573e1e1-10f4-4a6a-aec0-a3d3cea8e62f" providerId="ADAL" clId="{D2287E3F-E1D2-904B-A287-6B0C6B8EECCB}" dt="2024-01-17T16:44:17.750" v="7043" actId="478"/>
          <ac:spMkLst>
            <pc:docMk/>
            <pc:sldMk cId="3736456265" sldId="1518"/>
            <ac:spMk id="5" creationId="{30CBA4A6-6C4A-CCFC-53C6-8A096865E3A9}"/>
          </ac:spMkLst>
        </pc:spChg>
        <pc:spChg chg="del">
          <ac:chgData name="Yin, Ruokai" userId="8573e1e1-10f4-4a6a-aec0-a3d3cea8e62f" providerId="ADAL" clId="{D2287E3F-E1D2-904B-A287-6B0C6B8EECCB}" dt="2024-01-17T16:44:17.750" v="7043" actId="478"/>
          <ac:spMkLst>
            <pc:docMk/>
            <pc:sldMk cId="3736456265" sldId="1518"/>
            <ac:spMk id="8" creationId="{FC67B88C-157E-91C8-66E5-13F59B97CB23}"/>
          </ac:spMkLst>
        </pc:spChg>
        <pc:spChg chg="del">
          <ac:chgData name="Yin, Ruokai" userId="8573e1e1-10f4-4a6a-aec0-a3d3cea8e62f" providerId="ADAL" clId="{D2287E3F-E1D2-904B-A287-6B0C6B8EECCB}" dt="2024-01-17T16:44:17.750" v="7043" actId="478"/>
          <ac:spMkLst>
            <pc:docMk/>
            <pc:sldMk cId="3736456265" sldId="1518"/>
            <ac:spMk id="9" creationId="{D3B953A6-36FC-26D0-F964-920B5BD2569E}"/>
          </ac:spMkLst>
        </pc:spChg>
        <pc:spChg chg="del">
          <ac:chgData name="Yin, Ruokai" userId="8573e1e1-10f4-4a6a-aec0-a3d3cea8e62f" providerId="ADAL" clId="{D2287E3F-E1D2-904B-A287-6B0C6B8EECCB}" dt="2024-01-17T16:44:17.750" v="7043" actId="478"/>
          <ac:spMkLst>
            <pc:docMk/>
            <pc:sldMk cId="3736456265" sldId="1518"/>
            <ac:spMk id="10" creationId="{341E2773-4EBF-06ED-2D78-B6983DD22CE7}"/>
          </ac:spMkLst>
        </pc:spChg>
        <pc:spChg chg="add mod">
          <ac:chgData name="Yin, Ruokai" userId="8573e1e1-10f4-4a6a-aec0-a3d3cea8e62f" providerId="ADAL" clId="{D2287E3F-E1D2-904B-A287-6B0C6B8EECCB}" dt="2024-01-17T16:45:01.649" v="7049" actId="1076"/>
          <ac:spMkLst>
            <pc:docMk/>
            <pc:sldMk cId="3736456265" sldId="1518"/>
            <ac:spMk id="11" creationId="{69BF7619-FC1A-B7C9-D0E0-30116479E9EE}"/>
          </ac:spMkLst>
        </pc:spChg>
        <pc:spChg chg="add mod">
          <ac:chgData name="Yin, Ruokai" userId="8573e1e1-10f4-4a6a-aec0-a3d3cea8e62f" providerId="ADAL" clId="{D2287E3F-E1D2-904B-A287-6B0C6B8EECCB}" dt="2024-01-17T16:46:47.381" v="7073" actId="1038"/>
          <ac:spMkLst>
            <pc:docMk/>
            <pc:sldMk cId="3736456265" sldId="1518"/>
            <ac:spMk id="12" creationId="{161C8360-49D0-A9FD-C0F8-53B72F743186}"/>
          </ac:spMkLst>
        </pc:spChg>
        <pc:spChg chg="add mod">
          <ac:chgData name="Yin, Ruokai" userId="8573e1e1-10f4-4a6a-aec0-a3d3cea8e62f" providerId="ADAL" clId="{D2287E3F-E1D2-904B-A287-6B0C6B8EECCB}" dt="2024-01-17T16:46:43.634" v="7071" actId="1038"/>
          <ac:spMkLst>
            <pc:docMk/>
            <pc:sldMk cId="3736456265" sldId="1518"/>
            <ac:spMk id="13" creationId="{F243054E-F7E2-1E6C-CAF5-A1CD1551C932}"/>
          </ac:spMkLst>
        </pc:spChg>
        <pc:spChg chg="add mod">
          <ac:chgData name="Yin, Ruokai" userId="8573e1e1-10f4-4a6a-aec0-a3d3cea8e62f" providerId="ADAL" clId="{D2287E3F-E1D2-904B-A287-6B0C6B8EECCB}" dt="2024-01-17T16:46:28.928" v="7066" actId="20577"/>
          <ac:spMkLst>
            <pc:docMk/>
            <pc:sldMk cId="3736456265" sldId="1518"/>
            <ac:spMk id="14" creationId="{F79DCF9C-8337-D55E-7925-0BEBD36C4288}"/>
          </ac:spMkLst>
        </pc:spChg>
        <pc:spChg chg="add mod">
          <ac:chgData name="Yin, Ruokai" userId="8573e1e1-10f4-4a6a-aec0-a3d3cea8e62f" providerId="ADAL" clId="{D2287E3F-E1D2-904B-A287-6B0C6B8EECCB}" dt="2024-01-17T16:46:37.495" v="7070" actId="20577"/>
          <ac:spMkLst>
            <pc:docMk/>
            <pc:sldMk cId="3736456265" sldId="1518"/>
            <ac:spMk id="15" creationId="{92C2ED38-0D54-D8A4-3084-776AE2C6F7B9}"/>
          </ac:spMkLst>
        </pc:spChg>
        <pc:spChg chg="mod">
          <ac:chgData name="Yin, Ruokai" userId="8573e1e1-10f4-4a6a-aec0-a3d3cea8e62f" providerId="ADAL" clId="{D2287E3F-E1D2-904B-A287-6B0C6B8EECCB}" dt="2024-01-19T19:34:34.282" v="20829" actId="20577"/>
          <ac:spMkLst>
            <pc:docMk/>
            <pc:sldMk cId="3736456265" sldId="1518"/>
            <ac:spMk id="16" creationId="{4339E20A-F261-ED44-D142-A317DF6B1E76}"/>
          </ac:spMkLst>
        </pc:spChg>
        <pc:grpChg chg="add mod">
          <ac:chgData name="Yin, Ruokai" userId="8573e1e1-10f4-4a6a-aec0-a3d3cea8e62f" providerId="ADAL" clId="{D2287E3F-E1D2-904B-A287-6B0C6B8EECCB}" dt="2024-01-17T16:45:15.613" v="7050" actId="1076"/>
          <ac:grpSpMkLst>
            <pc:docMk/>
            <pc:sldMk cId="3736456265" sldId="1518"/>
            <ac:grpSpMk id="3" creationId="{9485B625-F311-FA67-E7F1-08EEF5E770CB}"/>
          </ac:grpSpMkLst>
        </pc:grpChg>
        <pc:picChg chg="del">
          <ac:chgData name="Yin, Ruokai" userId="8573e1e1-10f4-4a6a-aec0-a3d3cea8e62f" providerId="ADAL" clId="{D2287E3F-E1D2-904B-A287-6B0C6B8EECCB}" dt="2024-01-17T16:44:15.721" v="7042" actId="478"/>
          <ac:picMkLst>
            <pc:docMk/>
            <pc:sldMk cId="3736456265" sldId="1518"/>
            <ac:picMk id="4" creationId="{4A7C6618-77A3-55EB-A593-D0771969CD01}"/>
          </ac:picMkLst>
        </pc:picChg>
        <pc:picChg chg="mod">
          <ac:chgData name="Yin, Ruokai" userId="8573e1e1-10f4-4a6a-aec0-a3d3cea8e62f" providerId="ADAL" clId="{D2287E3F-E1D2-904B-A287-6B0C6B8EECCB}" dt="2024-01-17T16:44:40.089" v="7044"/>
          <ac:picMkLst>
            <pc:docMk/>
            <pc:sldMk cId="3736456265" sldId="1518"/>
            <ac:picMk id="6" creationId="{AE05EB39-BA51-CB9D-A893-CA96CE578CFE}"/>
          </ac:picMkLst>
        </pc:picChg>
        <pc:picChg chg="mod">
          <ac:chgData name="Yin, Ruokai" userId="8573e1e1-10f4-4a6a-aec0-a3d3cea8e62f" providerId="ADAL" clId="{D2287E3F-E1D2-904B-A287-6B0C6B8EECCB}" dt="2024-01-17T16:44:40.089" v="7044"/>
          <ac:picMkLst>
            <pc:docMk/>
            <pc:sldMk cId="3736456265" sldId="1518"/>
            <ac:picMk id="7" creationId="{56E1834F-084A-DFF9-C592-6E67AF02B871}"/>
          </ac:picMkLst>
        </pc:picChg>
        <pc:cxnChg chg="add mod">
          <ac:chgData name="Yin, Ruokai" userId="8573e1e1-10f4-4a6a-aec0-a3d3cea8e62f" providerId="ADAL" clId="{D2287E3F-E1D2-904B-A287-6B0C6B8EECCB}" dt="2024-01-17T17:03:22.310" v="7177" actId="1076"/>
          <ac:cxnSpMkLst>
            <pc:docMk/>
            <pc:sldMk cId="3736456265" sldId="1518"/>
            <ac:cxnSpMk id="5" creationId="{F4A49419-FB7A-63D0-72B9-9727172FAC05}"/>
          </ac:cxnSpMkLst>
        </pc:cxnChg>
        <pc:cxnChg chg="add mod">
          <ac:chgData name="Yin, Ruokai" userId="8573e1e1-10f4-4a6a-aec0-a3d3cea8e62f" providerId="ADAL" clId="{D2287E3F-E1D2-904B-A287-6B0C6B8EECCB}" dt="2024-01-17T17:03:25.676" v="7179" actId="1076"/>
          <ac:cxnSpMkLst>
            <pc:docMk/>
            <pc:sldMk cId="3736456265" sldId="1518"/>
            <ac:cxnSpMk id="8" creationId="{07A67A02-56B2-CD68-7A77-B5B5D7534351}"/>
          </ac:cxnSpMkLst>
        </pc:cxnChg>
        <pc:cxnChg chg="add mod">
          <ac:chgData name="Yin, Ruokai" userId="8573e1e1-10f4-4a6a-aec0-a3d3cea8e62f" providerId="ADAL" clId="{D2287E3F-E1D2-904B-A287-6B0C6B8EECCB}" dt="2024-01-17T17:03:28.628" v="7181" actId="1076"/>
          <ac:cxnSpMkLst>
            <pc:docMk/>
            <pc:sldMk cId="3736456265" sldId="1518"/>
            <ac:cxnSpMk id="9" creationId="{53DEC504-9281-BA10-79C2-1EA678B08EF5}"/>
          </ac:cxnSpMkLst>
        </pc:cxnChg>
        <pc:cxnChg chg="add mod">
          <ac:chgData name="Yin, Ruokai" userId="8573e1e1-10f4-4a6a-aec0-a3d3cea8e62f" providerId="ADAL" clId="{D2287E3F-E1D2-904B-A287-6B0C6B8EECCB}" dt="2024-01-17T17:03:31.093" v="7183" actId="1076"/>
          <ac:cxnSpMkLst>
            <pc:docMk/>
            <pc:sldMk cId="3736456265" sldId="1518"/>
            <ac:cxnSpMk id="10" creationId="{AB9B544A-7616-FB4D-8C2E-656FA056BB2D}"/>
          </ac:cxnSpMkLst>
        </pc:cxnChg>
      </pc:sldChg>
      <pc:sldChg chg="addSp delSp modSp add mod setBg modNotesTx">
        <pc:chgData name="Yin, Ruokai" userId="8573e1e1-10f4-4a6a-aec0-a3d3cea8e62f" providerId="ADAL" clId="{D2287E3F-E1D2-904B-A287-6B0C6B8EECCB}" dt="2024-01-23T07:48:16.883" v="21062"/>
        <pc:sldMkLst>
          <pc:docMk/>
          <pc:sldMk cId="1326486852" sldId="1519"/>
        </pc:sldMkLst>
        <pc:spChg chg="del">
          <ac:chgData name="Yin, Ruokai" userId="8573e1e1-10f4-4a6a-aec0-a3d3cea8e62f" providerId="ADAL" clId="{D2287E3F-E1D2-904B-A287-6B0C6B8EECCB}" dt="2024-01-17T16:57:23.032" v="7110" actId="478"/>
          <ac:spMkLst>
            <pc:docMk/>
            <pc:sldMk cId="1326486852" sldId="1519"/>
            <ac:spMk id="20" creationId="{33AA6BD8-8096-E1D2-CF0F-19669FE1D492}"/>
          </ac:spMkLst>
        </pc:spChg>
        <pc:spChg chg="add mod">
          <ac:chgData name="Yin, Ruokai" userId="8573e1e1-10f4-4a6a-aec0-a3d3cea8e62f" providerId="ADAL" clId="{D2287E3F-E1D2-904B-A287-6B0C6B8EECCB}" dt="2024-01-23T07:48:16.883" v="21062"/>
          <ac:spMkLst>
            <pc:docMk/>
            <pc:sldMk cId="1326486852" sldId="1519"/>
            <ac:spMk id="20" creationId="{D0175DE0-3B3C-62C2-2938-6CE82783871B}"/>
          </ac:spMkLst>
        </pc:spChg>
        <pc:spChg chg="del">
          <ac:chgData name="Yin, Ruokai" userId="8573e1e1-10f4-4a6a-aec0-a3d3cea8e62f" providerId="ADAL" clId="{D2287E3F-E1D2-904B-A287-6B0C6B8EECCB}" dt="2024-01-17T16:57:23.032" v="7110" actId="478"/>
          <ac:spMkLst>
            <pc:docMk/>
            <pc:sldMk cId="1326486852" sldId="1519"/>
            <ac:spMk id="22" creationId="{BB426F9D-D6F4-6FB8-34FD-B5A13C9FAE13}"/>
          </ac:spMkLst>
        </pc:spChg>
        <pc:spChg chg="del">
          <ac:chgData name="Yin, Ruokai" userId="8573e1e1-10f4-4a6a-aec0-a3d3cea8e62f" providerId="ADAL" clId="{D2287E3F-E1D2-904B-A287-6B0C6B8EECCB}" dt="2024-01-17T16:57:24.629" v="7111" actId="478"/>
          <ac:spMkLst>
            <pc:docMk/>
            <pc:sldMk cId="1326486852" sldId="1519"/>
            <ac:spMk id="23" creationId="{3AE4E0AC-3364-DF95-43DB-010F62DF568A}"/>
          </ac:spMkLst>
        </pc:spChg>
        <pc:spChg chg="del">
          <ac:chgData name="Yin, Ruokai" userId="8573e1e1-10f4-4a6a-aec0-a3d3cea8e62f" providerId="ADAL" clId="{D2287E3F-E1D2-904B-A287-6B0C6B8EECCB}" dt="2024-01-17T16:57:24.629" v="7111" actId="478"/>
          <ac:spMkLst>
            <pc:docMk/>
            <pc:sldMk cId="1326486852" sldId="1519"/>
            <ac:spMk id="24" creationId="{C1A3DDB8-90BA-4D66-B0C9-885B5F287305}"/>
          </ac:spMkLst>
        </pc:spChg>
        <pc:spChg chg="del">
          <ac:chgData name="Yin, Ruokai" userId="8573e1e1-10f4-4a6a-aec0-a3d3cea8e62f" providerId="ADAL" clId="{D2287E3F-E1D2-904B-A287-6B0C6B8EECCB}" dt="2024-01-17T16:57:24.629" v="7111" actId="478"/>
          <ac:spMkLst>
            <pc:docMk/>
            <pc:sldMk cId="1326486852" sldId="1519"/>
            <ac:spMk id="26" creationId="{5FD6F655-6010-561A-356C-91C140748CC9}"/>
          </ac:spMkLst>
        </pc:spChg>
        <pc:spChg chg="del">
          <ac:chgData name="Yin, Ruokai" userId="8573e1e1-10f4-4a6a-aec0-a3d3cea8e62f" providerId="ADAL" clId="{D2287E3F-E1D2-904B-A287-6B0C6B8EECCB}" dt="2024-01-17T16:57:24.629" v="7111" actId="478"/>
          <ac:spMkLst>
            <pc:docMk/>
            <pc:sldMk cId="1326486852" sldId="1519"/>
            <ac:spMk id="27" creationId="{146847F3-A4E8-DA4C-D03B-BEEEA36510BC}"/>
          </ac:spMkLst>
        </pc:spChg>
      </pc:sldChg>
      <pc:sldChg chg="addSp delSp modSp add mod setBg modNotesTx">
        <pc:chgData name="Yin, Ruokai" userId="8573e1e1-10f4-4a6a-aec0-a3d3cea8e62f" providerId="ADAL" clId="{D2287E3F-E1D2-904B-A287-6B0C6B8EECCB}" dt="2024-02-06T07:14:49.639" v="21214"/>
        <pc:sldMkLst>
          <pc:docMk/>
          <pc:sldMk cId="4260260279" sldId="1520"/>
        </pc:sldMkLst>
        <pc:spChg chg="add mod">
          <ac:chgData name="Yin, Ruokai" userId="8573e1e1-10f4-4a6a-aec0-a3d3cea8e62f" providerId="ADAL" clId="{D2287E3F-E1D2-904B-A287-6B0C6B8EECCB}" dt="2024-01-19T02:39:31.894" v="8240" actId="207"/>
          <ac:spMkLst>
            <pc:docMk/>
            <pc:sldMk cId="4260260279" sldId="1520"/>
            <ac:spMk id="25" creationId="{196945EA-62DD-0846-FF1C-4F575EC8C850}"/>
          </ac:spMkLst>
        </pc:spChg>
        <pc:spChg chg="add mod">
          <ac:chgData name="Yin, Ruokai" userId="8573e1e1-10f4-4a6a-aec0-a3d3cea8e62f" providerId="ADAL" clId="{D2287E3F-E1D2-904B-A287-6B0C6B8EECCB}" dt="2024-01-23T07:48:18.582" v="21063"/>
          <ac:spMkLst>
            <pc:docMk/>
            <pc:sldMk cId="4260260279" sldId="1520"/>
            <ac:spMk id="28" creationId="{AE2DE45A-513B-4CA9-FBA5-C37C1C78A72E}"/>
          </ac:spMkLst>
        </pc:spChg>
        <pc:spChg chg="add del mod">
          <ac:chgData name="Yin, Ruokai" userId="8573e1e1-10f4-4a6a-aec0-a3d3cea8e62f" providerId="ADAL" clId="{D2287E3F-E1D2-904B-A287-6B0C6B8EECCB}" dt="2024-02-06T07:14:49.639" v="21214"/>
          <ac:spMkLst>
            <pc:docMk/>
            <pc:sldMk cId="4260260279" sldId="1520"/>
            <ac:spMk id="29" creationId="{403BB4FC-54F1-57A2-78C5-E9C068E4634F}"/>
          </ac:spMkLst>
        </pc:spChg>
      </pc:sldChg>
      <pc:sldChg chg="delSp modSp add del mod setBg delAnim modShow modNotesTx">
        <pc:chgData name="Yin, Ruokai" userId="8573e1e1-10f4-4a6a-aec0-a3d3cea8e62f" providerId="ADAL" clId="{D2287E3F-E1D2-904B-A287-6B0C6B8EECCB}" dt="2024-02-06T07:05:33.368" v="21082" actId="2696"/>
        <pc:sldMkLst>
          <pc:docMk/>
          <pc:sldMk cId="3462294237" sldId="1521"/>
        </pc:sldMkLst>
        <pc:spChg chg="mod">
          <ac:chgData name="Yin, Ruokai" userId="8573e1e1-10f4-4a6a-aec0-a3d3cea8e62f" providerId="ADAL" clId="{D2287E3F-E1D2-904B-A287-6B0C6B8EECCB}" dt="2024-01-17T17:04:16.405" v="7220" actId="20577"/>
          <ac:spMkLst>
            <pc:docMk/>
            <pc:sldMk cId="3462294237" sldId="1521"/>
            <ac:spMk id="2" creationId="{71F2FCE2-324D-ED4E-A373-19F4B21DB3B9}"/>
          </ac:spMkLst>
        </pc:spChg>
        <pc:spChg chg="del">
          <ac:chgData name="Yin, Ruokai" userId="8573e1e1-10f4-4a6a-aec0-a3d3cea8e62f" providerId="ADAL" clId="{D2287E3F-E1D2-904B-A287-6B0C6B8EECCB}" dt="2024-01-17T17:04:22.364" v="7222" actId="478"/>
          <ac:spMkLst>
            <pc:docMk/>
            <pc:sldMk cId="3462294237" sldId="1521"/>
            <ac:spMk id="11" creationId="{69BF7619-FC1A-B7C9-D0E0-30116479E9EE}"/>
          </ac:spMkLst>
        </pc:spChg>
        <pc:spChg chg="del">
          <ac:chgData name="Yin, Ruokai" userId="8573e1e1-10f4-4a6a-aec0-a3d3cea8e62f" providerId="ADAL" clId="{D2287E3F-E1D2-904B-A287-6B0C6B8EECCB}" dt="2024-01-17T17:04:21.277" v="7221" actId="478"/>
          <ac:spMkLst>
            <pc:docMk/>
            <pc:sldMk cId="3462294237" sldId="1521"/>
            <ac:spMk id="12" creationId="{161C8360-49D0-A9FD-C0F8-53B72F743186}"/>
          </ac:spMkLst>
        </pc:spChg>
        <pc:spChg chg="del">
          <ac:chgData name="Yin, Ruokai" userId="8573e1e1-10f4-4a6a-aec0-a3d3cea8e62f" providerId="ADAL" clId="{D2287E3F-E1D2-904B-A287-6B0C6B8EECCB}" dt="2024-01-17T17:04:21.277" v="7221" actId="478"/>
          <ac:spMkLst>
            <pc:docMk/>
            <pc:sldMk cId="3462294237" sldId="1521"/>
            <ac:spMk id="13" creationId="{F243054E-F7E2-1E6C-CAF5-A1CD1551C932}"/>
          </ac:spMkLst>
        </pc:spChg>
        <pc:spChg chg="del">
          <ac:chgData name="Yin, Ruokai" userId="8573e1e1-10f4-4a6a-aec0-a3d3cea8e62f" providerId="ADAL" clId="{D2287E3F-E1D2-904B-A287-6B0C6B8EECCB}" dt="2024-01-17T17:04:21.277" v="7221" actId="478"/>
          <ac:spMkLst>
            <pc:docMk/>
            <pc:sldMk cId="3462294237" sldId="1521"/>
            <ac:spMk id="14" creationId="{F79DCF9C-8337-D55E-7925-0BEBD36C4288}"/>
          </ac:spMkLst>
        </pc:spChg>
        <pc:spChg chg="del">
          <ac:chgData name="Yin, Ruokai" userId="8573e1e1-10f4-4a6a-aec0-a3d3cea8e62f" providerId="ADAL" clId="{D2287E3F-E1D2-904B-A287-6B0C6B8EECCB}" dt="2024-01-17T17:04:21.277" v="7221" actId="478"/>
          <ac:spMkLst>
            <pc:docMk/>
            <pc:sldMk cId="3462294237" sldId="1521"/>
            <ac:spMk id="15" creationId="{92C2ED38-0D54-D8A4-3084-776AE2C6F7B9}"/>
          </ac:spMkLst>
        </pc:spChg>
        <pc:spChg chg="del">
          <ac:chgData name="Yin, Ruokai" userId="8573e1e1-10f4-4a6a-aec0-a3d3cea8e62f" providerId="ADAL" clId="{D2287E3F-E1D2-904B-A287-6B0C6B8EECCB}" dt="2024-01-17T17:04:21.277" v="7221" actId="478"/>
          <ac:spMkLst>
            <pc:docMk/>
            <pc:sldMk cId="3462294237" sldId="1521"/>
            <ac:spMk id="16" creationId="{4339E20A-F261-ED44-D142-A317DF6B1E76}"/>
          </ac:spMkLst>
        </pc:spChg>
        <pc:grpChg chg="del">
          <ac:chgData name="Yin, Ruokai" userId="8573e1e1-10f4-4a6a-aec0-a3d3cea8e62f" providerId="ADAL" clId="{D2287E3F-E1D2-904B-A287-6B0C6B8EECCB}" dt="2024-01-17T17:04:21.277" v="7221" actId="478"/>
          <ac:grpSpMkLst>
            <pc:docMk/>
            <pc:sldMk cId="3462294237" sldId="1521"/>
            <ac:grpSpMk id="3" creationId="{9485B625-F311-FA67-E7F1-08EEF5E770CB}"/>
          </ac:grpSpMkLst>
        </pc:grpChg>
        <pc:cxnChg chg="del">
          <ac:chgData name="Yin, Ruokai" userId="8573e1e1-10f4-4a6a-aec0-a3d3cea8e62f" providerId="ADAL" clId="{D2287E3F-E1D2-904B-A287-6B0C6B8EECCB}" dt="2024-01-17T17:04:21.277" v="7221" actId="478"/>
          <ac:cxnSpMkLst>
            <pc:docMk/>
            <pc:sldMk cId="3462294237" sldId="1521"/>
            <ac:cxnSpMk id="5" creationId="{F4A49419-FB7A-63D0-72B9-9727172FAC05}"/>
          </ac:cxnSpMkLst>
        </pc:cxnChg>
        <pc:cxnChg chg="del">
          <ac:chgData name="Yin, Ruokai" userId="8573e1e1-10f4-4a6a-aec0-a3d3cea8e62f" providerId="ADAL" clId="{D2287E3F-E1D2-904B-A287-6B0C6B8EECCB}" dt="2024-01-17T17:04:21.277" v="7221" actId="478"/>
          <ac:cxnSpMkLst>
            <pc:docMk/>
            <pc:sldMk cId="3462294237" sldId="1521"/>
            <ac:cxnSpMk id="8" creationId="{07A67A02-56B2-CD68-7A77-B5B5D7534351}"/>
          </ac:cxnSpMkLst>
        </pc:cxnChg>
        <pc:cxnChg chg="del">
          <ac:chgData name="Yin, Ruokai" userId="8573e1e1-10f4-4a6a-aec0-a3d3cea8e62f" providerId="ADAL" clId="{D2287E3F-E1D2-904B-A287-6B0C6B8EECCB}" dt="2024-01-17T17:04:21.277" v="7221" actId="478"/>
          <ac:cxnSpMkLst>
            <pc:docMk/>
            <pc:sldMk cId="3462294237" sldId="1521"/>
            <ac:cxnSpMk id="9" creationId="{53DEC504-9281-BA10-79C2-1EA678B08EF5}"/>
          </ac:cxnSpMkLst>
        </pc:cxnChg>
        <pc:cxnChg chg="del">
          <ac:chgData name="Yin, Ruokai" userId="8573e1e1-10f4-4a6a-aec0-a3d3cea8e62f" providerId="ADAL" clId="{D2287E3F-E1D2-904B-A287-6B0C6B8EECCB}" dt="2024-01-17T17:04:21.277" v="7221" actId="478"/>
          <ac:cxnSpMkLst>
            <pc:docMk/>
            <pc:sldMk cId="3462294237" sldId="1521"/>
            <ac:cxnSpMk id="10" creationId="{AB9B544A-7616-FB4D-8C2E-656FA056BB2D}"/>
          </ac:cxnSpMkLst>
        </pc:cxnChg>
      </pc:sldChg>
      <pc:sldChg chg="addSp delSp modSp add mod ord setBg delAnim modAnim modNotesTx">
        <pc:chgData name="Yin, Ruokai" userId="8573e1e1-10f4-4a6a-aec0-a3d3cea8e62f" providerId="ADAL" clId="{D2287E3F-E1D2-904B-A287-6B0C6B8EECCB}" dt="2024-01-23T07:47:20.092" v="21033" actId="207"/>
        <pc:sldMkLst>
          <pc:docMk/>
          <pc:sldMk cId="936568579" sldId="1522"/>
        </pc:sldMkLst>
        <pc:spChg chg="mod">
          <ac:chgData name="Yin, Ruokai" userId="8573e1e1-10f4-4a6a-aec0-a3d3cea8e62f" providerId="ADAL" clId="{D2287E3F-E1D2-904B-A287-6B0C6B8EECCB}" dt="2024-01-18T20:11:24.204" v="7653" actId="20577"/>
          <ac:spMkLst>
            <pc:docMk/>
            <pc:sldMk cId="936568579" sldId="1522"/>
            <ac:spMk id="2" creationId="{71F2FCE2-324D-ED4E-A373-19F4B21DB3B9}"/>
          </ac:spMkLst>
        </pc:spChg>
        <pc:spChg chg="add del mod">
          <ac:chgData name="Yin, Ruokai" userId="8573e1e1-10f4-4a6a-aec0-a3d3cea8e62f" providerId="ADAL" clId="{D2287E3F-E1D2-904B-A287-6B0C6B8EECCB}" dt="2024-01-23T07:43:22.829" v="20941"/>
          <ac:spMkLst>
            <pc:docMk/>
            <pc:sldMk cId="936568579" sldId="1522"/>
            <ac:spMk id="4" creationId="{45E10602-0AF1-B973-FEC5-601772491868}"/>
          </ac:spMkLst>
        </pc:spChg>
        <pc:spChg chg="mod">
          <ac:chgData name="Yin, Ruokai" userId="8573e1e1-10f4-4a6a-aec0-a3d3cea8e62f" providerId="ADAL" clId="{D2287E3F-E1D2-904B-A287-6B0C6B8EECCB}" dt="2024-01-18T19:45:23.943" v="7321" actId="1076"/>
          <ac:spMkLst>
            <pc:docMk/>
            <pc:sldMk cId="936568579" sldId="1522"/>
            <ac:spMk id="5" creationId="{47E5FF19-E92D-1341-BCD9-25AC94FB8E96}"/>
          </ac:spMkLst>
        </pc:spChg>
        <pc:spChg chg="add mod">
          <ac:chgData name="Yin, Ruokai" userId="8573e1e1-10f4-4a6a-aec0-a3d3cea8e62f" providerId="ADAL" clId="{D2287E3F-E1D2-904B-A287-6B0C6B8EECCB}" dt="2024-01-23T07:47:20.092" v="21033" actId="207"/>
          <ac:spMkLst>
            <pc:docMk/>
            <pc:sldMk cId="936568579" sldId="1522"/>
            <ac:spMk id="6" creationId="{9D555C8F-020E-8681-D77A-479C39BBBAEA}"/>
          </ac:spMkLst>
        </pc:spChg>
        <pc:spChg chg="mod">
          <ac:chgData name="Yin, Ruokai" userId="8573e1e1-10f4-4a6a-aec0-a3d3cea8e62f" providerId="ADAL" clId="{D2287E3F-E1D2-904B-A287-6B0C6B8EECCB}" dt="2024-01-18T19:45:23.943" v="7321" actId="1076"/>
          <ac:spMkLst>
            <pc:docMk/>
            <pc:sldMk cId="936568579" sldId="1522"/>
            <ac:spMk id="7" creationId="{18F4A20A-FA54-1DD1-364E-7DA7002E92C0}"/>
          </ac:spMkLst>
        </pc:spChg>
        <pc:spChg chg="mod">
          <ac:chgData name="Yin, Ruokai" userId="8573e1e1-10f4-4a6a-aec0-a3d3cea8e62f" providerId="ADAL" clId="{D2287E3F-E1D2-904B-A287-6B0C6B8EECCB}" dt="2024-01-18T19:45:23.943" v="7321" actId="1076"/>
          <ac:spMkLst>
            <pc:docMk/>
            <pc:sldMk cId="936568579" sldId="1522"/>
            <ac:spMk id="8" creationId="{2C382461-98F1-4F38-59A7-6AAEE38A857B}"/>
          </ac:spMkLst>
        </pc:spChg>
        <pc:spChg chg="mod">
          <ac:chgData name="Yin, Ruokai" userId="8573e1e1-10f4-4a6a-aec0-a3d3cea8e62f" providerId="ADAL" clId="{D2287E3F-E1D2-904B-A287-6B0C6B8EECCB}" dt="2024-01-18T19:45:23.943" v="7321" actId="1076"/>
          <ac:spMkLst>
            <pc:docMk/>
            <pc:sldMk cId="936568579" sldId="1522"/>
            <ac:spMk id="9" creationId="{28913CF6-DC7A-7619-231F-AFDD1D485E42}"/>
          </ac:spMkLst>
        </pc:spChg>
        <pc:spChg chg="mod">
          <ac:chgData name="Yin, Ruokai" userId="8573e1e1-10f4-4a6a-aec0-a3d3cea8e62f" providerId="ADAL" clId="{D2287E3F-E1D2-904B-A287-6B0C6B8EECCB}" dt="2024-01-18T19:45:23.943" v="7321" actId="1076"/>
          <ac:spMkLst>
            <pc:docMk/>
            <pc:sldMk cId="936568579" sldId="1522"/>
            <ac:spMk id="10" creationId="{848A1284-681A-E9D7-D65C-07CE1A56FE3A}"/>
          </ac:spMkLst>
        </pc:spChg>
        <pc:spChg chg="mod">
          <ac:chgData name="Yin, Ruokai" userId="8573e1e1-10f4-4a6a-aec0-a3d3cea8e62f" providerId="ADAL" clId="{D2287E3F-E1D2-904B-A287-6B0C6B8EECCB}" dt="2024-01-18T19:45:23.943" v="7321" actId="1076"/>
          <ac:spMkLst>
            <pc:docMk/>
            <pc:sldMk cId="936568579" sldId="1522"/>
            <ac:spMk id="11" creationId="{BB2E7085-83F8-7806-6316-C51ABAB63C8E}"/>
          </ac:spMkLst>
        </pc:spChg>
        <pc:spChg chg="add mod">
          <ac:chgData name="Yin, Ruokai" userId="8573e1e1-10f4-4a6a-aec0-a3d3cea8e62f" providerId="ADAL" clId="{D2287E3F-E1D2-904B-A287-6B0C6B8EECCB}" dt="2024-01-18T19:45:23.943" v="7321" actId="1076"/>
          <ac:spMkLst>
            <pc:docMk/>
            <pc:sldMk cId="936568579" sldId="1522"/>
            <ac:spMk id="12" creationId="{FA4CFB2F-8C2B-81CA-08EC-633FACD215F0}"/>
          </ac:spMkLst>
        </pc:spChg>
        <pc:spChg chg="add mod">
          <ac:chgData name="Yin, Ruokai" userId="8573e1e1-10f4-4a6a-aec0-a3d3cea8e62f" providerId="ADAL" clId="{D2287E3F-E1D2-904B-A287-6B0C6B8EECCB}" dt="2024-01-18T19:45:42.642" v="7324" actId="1076"/>
          <ac:spMkLst>
            <pc:docMk/>
            <pc:sldMk cId="936568579" sldId="1522"/>
            <ac:spMk id="13" creationId="{3A2B50C5-7F5B-A5F3-EBA4-DA2180D3DB54}"/>
          </ac:spMkLst>
        </pc:spChg>
        <pc:spChg chg="add mod">
          <ac:chgData name="Yin, Ruokai" userId="8573e1e1-10f4-4a6a-aec0-a3d3cea8e62f" providerId="ADAL" clId="{D2287E3F-E1D2-904B-A287-6B0C6B8EECCB}" dt="2024-01-18T19:45:23.943" v="7321" actId="1076"/>
          <ac:spMkLst>
            <pc:docMk/>
            <pc:sldMk cId="936568579" sldId="1522"/>
            <ac:spMk id="14" creationId="{551DB498-E062-B6AC-7534-D6BF4BBF1191}"/>
          </ac:spMkLst>
        </pc:spChg>
        <pc:spChg chg="add mod">
          <ac:chgData name="Yin, Ruokai" userId="8573e1e1-10f4-4a6a-aec0-a3d3cea8e62f" providerId="ADAL" clId="{D2287E3F-E1D2-904B-A287-6B0C6B8EECCB}" dt="2024-01-18T19:45:23.943" v="7321" actId="1076"/>
          <ac:spMkLst>
            <pc:docMk/>
            <pc:sldMk cId="936568579" sldId="1522"/>
            <ac:spMk id="15" creationId="{A1959942-BF60-3A82-F3CE-74C7F946EFBD}"/>
          </ac:spMkLst>
        </pc:spChg>
        <pc:spChg chg="add mod">
          <ac:chgData name="Yin, Ruokai" userId="8573e1e1-10f4-4a6a-aec0-a3d3cea8e62f" providerId="ADAL" clId="{D2287E3F-E1D2-904B-A287-6B0C6B8EECCB}" dt="2024-01-18T19:45:23.943" v="7321" actId="1076"/>
          <ac:spMkLst>
            <pc:docMk/>
            <pc:sldMk cId="936568579" sldId="1522"/>
            <ac:spMk id="16" creationId="{2BC6F659-5210-B8E6-EAEA-0D883F9CBAF2}"/>
          </ac:spMkLst>
        </pc:spChg>
        <pc:spChg chg="add mod">
          <ac:chgData name="Yin, Ruokai" userId="8573e1e1-10f4-4a6a-aec0-a3d3cea8e62f" providerId="ADAL" clId="{D2287E3F-E1D2-904B-A287-6B0C6B8EECCB}" dt="2024-01-18T19:46:59.854" v="7339" actId="14100"/>
          <ac:spMkLst>
            <pc:docMk/>
            <pc:sldMk cId="936568579" sldId="1522"/>
            <ac:spMk id="18" creationId="{6956E289-1360-AAC9-0F2D-253EEA248E53}"/>
          </ac:spMkLst>
        </pc:spChg>
        <pc:spChg chg="add mod">
          <ac:chgData name="Yin, Ruokai" userId="8573e1e1-10f4-4a6a-aec0-a3d3cea8e62f" providerId="ADAL" clId="{D2287E3F-E1D2-904B-A287-6B0C6B8EECCB}" dt="2024-01-18T19:51:56.970" v="7403" actId="1076"/>
          <ac:spMkLst>
            <pc:docMk/>
            <pc:sldMk cId="936568579" sldId="1522"/>
            <ac:spMk id="23" creationId="{EB595793-5FC8-EA4C-8AE2-094C26AE93BC}"/>
          </ac:spMkLst>
        </pc:spChg>
        <pc:spChg chg="add mod">
          <ac:chgData name="Yin, Ruokai" userId="8573e1e1-10f4-4a6a-aec0-a3d3cea8e62f" providerId="ADAL" clId="{D2287E3F-E1D2-904B-A287-6B0C6B8EECCB}" dt="2024-01-18T19:51:25.049" v="7396" actId="1076"/>
          <ac:spMkLst>
            <pc:docMk/>
            <pc:sldMk cId="936568579" sldId="1522"/>
            <ac:spMk id="24" creationId="{792AFF8B-A2CE-630C-802D-EFB13EC352E6}"/>
          </ac:spMkLst>
        </pc:spChg>
        <pc:spChg chg="add mod">
          <ac:chgData name="Yin, Ruokai" userId="8573e1e1-10f4-4a6a-aec0-a3d3cea8e62f" providerId="ADAL" clId="{D2287E3F-E1D2-904B-A287-6B0C6B8EECCB}" dt="2024-01-18T19:50:43.842" v="7382" actId="1037"/>
          <ac:spMkLst>
            <pc:docMk/>
            <pc:sldMk cId="936568579" sldId="1522"/>
            <ac:spMk id="25" creationId="{A533E728-681A-AA39-E612-536CB04B8C87}"/>
          </ac:spMkLst>
        </pc:spChg>
        <pc:spChg chg="add mod">
          <ac:chgData name="Yin, Ruokai" userId="8573e1e1-10f4-4a6a-aec0-a3d3cea8e62f" providerId="ADAL" clId="{D2287E3F-E1D2-904B-A287-6B0C6B8EECCB}" dt="2024-01-18T19:50:29.618" v="7376" actId="1076"/>
          <ac:spMkLst>
            <pc:docMk/>
            <pc:sldMk cId="936568579" sldId="1522"/>
            <ac:spMk id="26" creationId="{E4843A6C-859A-4C23-1B0F-48A7F595F362}"/>
          </ac:spMkLst>
        </pc:spChg>
        <pc:spChg chg="add mod">
          <ac:chgData name="Yin, Ruokai" userId="8573e1e1-10f4-4a6a-aec0-a3d3cea8e62f" providerId="ADAL" clId="{D2287E3F-E1D2-904B-A287-6B0C6B8EECCB}" dt="2024-01-18T19:52:22.030" v="7407" actId="1076"/>
          <ac:spMkLst>
            <pc:docMk/>
            <pc:sldMk cId="936568579" sldId="1522"/>
            <ac:spMk id="32" creationId="{E6A47C9F-DED1-B9DF-D3C9-4931D0104BFA}"/>
          </ac:spMkLst>
        </pc:spChg>
        <pc:spChg chg="add mod">
          <ac:chgData name="Yin, Ruokai" userId="8573e1e1-10f4-4a6a-aec0-a3d3cea8e62f" providerId="ADAL" clId="{D2287E3F-E1D2-904B-A287-6B0C6B8EECCB}" dt="2024-01-18T20:02:09.673" v="7430" actId="1076"/>
          <ac:spMkLst>
            <pc:docMk/>
            <pc:sldMk cId="936568579" sldId="1522"/>
            <ac:spMk id="33" creationId="{7E349C91-1192-0163-F34F-0447901D21FB}"/>
          </ac:spMkLst>
        </pc:spChg>
        <pc:spChg chg="add mod">
          <ac:chgData name="Yin, Ruokai" userId="8573e1e1-10f4-4a6a-aec0-a3d3cea8e62f" providerId="ADAL" clId="{D2287E3F-E1D2-904B-A287-6B0C6B8EECCB}" dt="2024-01-18T20:02:44.669" v="7433" actId="207"/>
          <ac:spMkLst>
            <pc:docMk/>
            <pc:sldMk cId="936568579" sldId="1522"/>
            <ac:spMk id="34" creationId="{41A76778-5CB0-A6E7-726B-BF9FFED4785D}"/>
          </ac:spMkLst>
        </pc:spChg>
        <pc:spChg chg="add mod">
          <ac:chgData name="Yin, Ruokai" userId="8573e1e1-10f4-4a6a-aec0-a3d3cea8e62f" providerId="ADAL" clId="{D2287E3F-E1D2-904B-A287-6B0C6B8EECCB}" dt="2024-01-18T20:02:50.381" v="7438" actId="20577"/>
          <ac:spMkLst>
            <pc:docMk/>
            <pc:sldMk cId="936568579" sldId="1522"/>
            <ac:spMk id="35" creationId="{7FFD1C5F-AEB6-D76D-C95F-2FB9BAA4C7BE}"/>
          </ac:spMkLst>
        </pc:spChg>
        <pc:spChg chg="add mod">
          <ac:chgData name="Yin, Ruokai" userId="8573e1e1-10f4-4a6a-aec0-a3d3cea8e62f" providerId="ADAL" clId="{D2287E3F-E1D2-904B-A287-6B0C6B8EECCB}" dt="2024-01-18T20:03:30.355" v="7443" actId="1037"/>
          <ac:spMkLst>
            <pc:docMk/>
            <pc:sldMk cId="936568579" sldId="1522"/>
            <ac:spMk id="36" creationId="{A5CFB1BC-1FD4-0D49-6AC2-ED382D3CC5F1}"/>
          </ac:spMkLst>
        </pc:spChg>
        <pc:spChg chg="add mod">
          <ac:chgData name="Yin, Ruokai" userId="8573e1e1-10f4-4a6a-aec0-a3d3cea8e62f" providerId="ADAL" clId="{D2287E3F-E1D2-904B-A287-6B0C6B8EECCB}" dt="2024-01-18T20:04:51.535" v="7458" actId="20577"/>
          <ac:spMkLst>
            <pc:docMk/>
            <pc:sldMk cId="936568579" sldId="1522"/>
            <ac:spMk id="37" creationId="{50CA185D-62A2-717C-7979-B5F64696CD85}"/>
          </ac:spMkLst>
        </pc:spChg>
        <pc:spChg chg="add del mod">
          <ac:chgData name="Yin, Ruokai" userId="8573e1e1-10f4-4a6a-aec0-a3d3cea8e62f" providerId="ADAL" clId="{D2287E3F-E1D2-904B-A287-6B0C6B8EECCB}" dt="2024-01-18T20:05:32.645" v="7498"/>
          <ac:spMkLst>
            <pc:docMk/>
            <pc:sldMk cId="936568579" sldId="1522"/>
            <ac:spMk id="38" creationId="{3AE01925-FB55-D137-15AE-2DCE6DA8A7D5}"/>
          </ac:spMkLst>
        </pc:spChg>
        <pc:spChg chg="add mod">
          <ac:chgData name="Yin, Ruokai" userId="8573e1e1-10f4-4a6a-aec0-a3d3cea8e62f" providerId="ADAL" clId="{D2287E3F-E1D2-904B-A287-6B0C6B8EECCB}" dt="2024-01-18T20:05:09.901" v="7469" actId="1076"/>
          <ac:spMkLst>
            <pc:docMk/>
            <pc:sldMk cId="936568579" sldId="1522"/>
            <ac:spMk id="39" creationId="{B27F12B3-7304-FDD4-B30F-DC564657A9F2}"/>
          </ac:spMkLst>
        </pc:spChg>
        <pc:spChg chg="add mod">
          <ac:chgData name="Yin, Ruokai" userId="8573e1e1-10f4-4a6a-aec0-a3d3cea8e62f" providerId="ADAL" clId="{D2287E3F-E1D2-904B-A287-6B0C6B8EECCB}" dt="2024-01-18T20:05:23.562" v="7496" actId="20577"/>
          <ac:spMkLst>
            <pc:docMk/>
            <pc:sldMk cId="936568579" sldId="1522"/>
            <ac:spMk id="40" creationId="{CAE0932A-C350-E4CF-AE09-CE3F0FE3B2BF}"/>
          </ac:spMkLst>
        </pc:spChg>
        <pc:spChg chg="add mod">
          <ac:chgData name="Yin, Ruokai" userId="8573e1e1-10f4-4a6a-aec0-a3d3cea8e62f" providerId="ADAL" clId="{D2287E3F-E1D2-904B-A287-6B0C6B8EECCB}" dt="2024-01-18T20:05:49.088" v="7505" actId="1076"/>
          <ac:spMkLst>
            <pc:docMk/>
            <pc:sldMk cId="936568579" sldId="1522"/>
            <ac:spMk id="41" creationId="{FC19B616-2B8B-3167-7ECE-799C6811A03B}"/>
          </ac:spMkLst>
        </pc:spChg>
        <pc:spChg chg="add mod">
          <ac:chgData name="Yin, Ruokai" userId="8573e1e1-10f4-4a6a-aec0-a3d3cea8e62f" providerId="ADAL" clId="{D2287E3F-E1D2-904B-A287-6B0C6B8EECCB}" dt="2024-01-18T20:05:58.745" v="7512" actId="20577"/>
          <ac:spMkLst>
            <pc:docMk/>
            <pc:sldMk cId="936568579" sldId="1522"/>
            <ac:spMk id="42" creationId="{79FA20FC-9F5E-B47F-0B78-ED3B82694A5E}"/>
          </ac:spMkLst>
        </pc:spChg>
        <pc:spChg chg="add mod">
          <ac:chgData name="Yin, Ruokai" userId="8573e1e1-10f4-4a6a-aec0-a3d3cea8e62f" providerId="ADAL" clId="{D2287E3F-E1D2-904B-A287-6B0C6B8EECCB}" dt="2024-01-18T20:06:11.615" v="7516" actId="20577"/>
          <ac:spMkLst>
            <pc:docMk/>
            <pc:sldMk cId="936568579" sldId="1522"/>
            <ac:spMk id="43" creationId="{B170C967-2BA0-E440-B248-87CC26B0AA61}"/>
          </ac:spMkLst>
        </pc:spChg>
        <pc:spChg chg="add mod">
          <ac:chgData name="Yin, Ruokai" userId="8573e1e1-10f4-4a6a-aec0-a3d3cea8e62f" providerId="ADAL" clId="{D2287E3F-E1D2-904B-A287-6B0C6B8EECCB}" dt="2024-01-18T20:08:54.875" v="7587" actId="166"/>
          <ac:spMkLst>
            <pc:docMk/>
            <pc:sldMk cId="936568579" sldId="1522"/>
            <ac:spMk id="44" creationId="{0ADE7C14-3687-3B97-84FA-DE83FB4A95F8}"/>
          </ac:spMkLst>
        </pc:spChg>
        <pc:spChg chg="add mod">
          <ac:chgData name="Yin, Ruokai" userId="8573e1e1-10f4-4a6a-aec0-a3d3cea8e62f" providerId="ADAL" clId="{D2287E3F-E1D2-904B-A287-6B0C6B8EECCB}" dt="2024-01-18T20:06:53.411" v="7565" actId="1076"/>
          <ac:spMkLst>
            <pc:docMk/>
            <pc:sldMk cId="936568579" sldId="1522"/>
            <ac:spMk id="45" creationId="{3607634B-CC2A-460C-CE5F-5E0A2C1990F5}"/>
          </ac:spMkLst>
        </pc:spChg>
        <pc:spChg chg="add mod">
          <ac:chgData name="Yin, Ruokai" userId="8573e1e1-10f4-4a6a-aec0-a3d3cea8e62f" providerId="ADAL" clId="{D2287E3F-E1D2-904B-A287-6B0C6B8EECCB}" dt="2024-01-18T20:07:18.478" v="7570" actId="1076"/>
          <ac:spMkLst>
            <pc:docMk/>
            <pc:sldMk cId="936568579" sldId="1522"/>
            <ac:spMk id="46" creationId="{8B199C9B-A4FE-E6F8-EC03-715B3A9F97B6}"/>
          </ac:spMkLst>
        </pc:spChg>
        <pc:spChg chg="add del mod">
          <ac:chgData name="Yin, Ruokai" userId="8573e1e1-10f4-4a6a-aec0-a3d3cea8e62f" providerId="ADAL" clId="{D2287E3F-E1D2-904B-A287-6B0C6B8EECCB}" dt="2024-01-18T20:07:52.162" v="7575"/>
          <ac:spMkLst>
            <pc:docMk/>
            <pc:sldMk cId="936568579" sldId="1522"/>
            <ac:spMk id="48" creationId="{0B4765A9-DCBF-8FCF-9DA7-3BE9A4CEFCCD}"/>
          </ac:spMkLst>
        </pc:spChg>
        <pc:spChg chg="add mod">
          <ac:chgData name="Yin, Ruokai" userId="8573e1e1-10f4-4a6a-aec0-a3d3cea8e62f" providerId="ADAL" clId="{D2287E3F-E1D2-904B-A287-6B0C6B8EECCB}" dt="2024-01-18T20:10:24.250" v="7640" actId="20577"/>
          <ac:spMkLst>
            <pc:docMk/>
            <pc:sldMk cId="936568579" sldId="1522"/>
            <ac:spMk id="52" creationId="{F757BFCA-144C-8160-E0DA-4A38EEDD4C01}"/>
          </ac:spMkLst>
        </pc:spChg>
        <pc:spChg chg="add mod">
          <ac:chgData name="Yin, Ruokai" userId="8573e1e1-10f4-4a6a-aec0-a3d3cea8e62f" providerId="ADAL" clId="{D2287E3F-E1D2-904B-A287-6B0C6B8EECCB}" dt="2024-01-18T20:10:14.322" v="7634" actId="20577"/>
          <ac:spMkLst>
            <pc:docMk/>
            <pc:sldMk cId="936568579" sldId="1522"/>
            <ac:spMk id="58" creationId="{66775537-8638-51B2-0783-98B6D6B7EA49}"/>
          </ac:spMkLst>
        </pc:spChg>
        <pc:grpChg chg="add mod">
          <ac:chgData name="Yin, Ruokai" userId="8573e1e1-10f4-4a6a-aec0-a3d3cea8e62f" providerId="ADAL" clId="{D2287E3F-E1D2-904B-A287-6B0C6B8EECCB}" dt="2024-01-18T19:47:55.298" v="7352" actId="1076"/>
          <ac:grpSpMkLst>
            <pc:docMk/>
            <pc:sldMk cId="936568579" sldId="1522"/>
            <ac:grpSpMk id="22" creationId="{871AA288-1B6C-4C76-D32B-9C3C87A0EC21}"/>
          </ac:grpSpMkLst>
        </pc:grpChg>
        <pc:grpChg chg="add mod">
          <ac:chgData name="Yin, Ruokai" userId="8573e1e1-10f4-4a6a-aec0-a3d3cea8e62f" providerId="ADAL" clId="{D2287E3F-E1D2-904B-A287-6B0C6B8EECCB}" dt="2024-01-18T19:52:10.300" v="7405" actId="1076"/>
          <ac:grpSpMkLst>
            <pc:docMk/>
            <pc:sldMk cId="936568579" sldId="1522"/>
            <ac:grpSpMk id="31" creationId="{417D8F01-1F81-9578-1CE2-4D886FE93BA7}"/>
          </ac:grpSpMkLst>
        </pc:grpChg>
        <pc:grpChg chg="add mod">
          <ac:chgData name="Yin, Ruokai" userId="8573e1e1-10f4-4a6a-aec0-a3d3cea8e62f" providerId="ADAL" clId="{D2287E3F-E1D2-904B-A287-6B0C6B8EECCB}" dt="2024-01-18T20:07:35.313" v="7572" actId="1076"/>
          <ac:grpSpMkLst>
            <pc:docMk/>
            <pc:sldMk cId="936568579" sldId="1522"/>
            <ac:grpSpMk id="47" creationId="{071D0F3D-BAD1-7F45-F30F-D1B7C994308C}"/>
          </ac:grpSpMkLst>
        </pc:grpChg>
        <pc:picChg chg="mod modCrop">
          <ac:chgData name="Yin, Ruokai" userId="8573e1e1-10f4-4a6a-aec0-a3d3cea8e62f" providerId="ADAL" clId="{D2287E3F-E1D2-904B-A287-6B0C6B8EECCB}" dt="2024-01-18T19:47:05.322" v="7340" actId="166"/>
          <ac:picMkLst>
            <pc:docMk/>
            <pc:sldMk cId="936568579" sldId="1522"/>
            <ac:picMk id="3" creationId="{6F1DE617-6007-A1D5-7F6A-B0FEDFBF0A43}"/>
          </ac:picMkLst>
        </pc:picChg>
        <pc:picChg chg="del mod">
          <ac:chgData name="Yin, Ruokai" userId="8573e1e1-10f4-4a6a-aec0-a3d3cea8e62f" providerId="ADAL" clId="{D2287E3F-E1D2-904B-A287-6B0C6B8EECCB}" dt="2024-01-18T19:45:55.150" v="7325" actId="478"/>
          <ac:picMkLst>
            <pc:docMk/>
            <pc:sldMk cId="936568579" sldId="1522"/>
            <ac:picMk id="4" creationId="{4C449054-A8C8-0534-2F06-FEC78F2A0C7C}"/>
          </ac:picMkLst>
        </pc:picChg>
        <pc:picChg chg="del">
          <ac:chgData name="Yin, Ruokai" userId="8573e1e1-10f4-4a6a-aec0-a3d3cea8e62f" providerId="ADAL" clId="{D2287E3F-E1D2-904B-A287-6B0C6B8EECCB}" dt="2024-01-18T19:40:23.996" v="7269" actId="478"/>
          <ac:picMkLst>
            <pc:docMk/>
            <pc:sldMk cId="936568579" sldId="1522"/>
            <ac:picMk id="6" creationId="{74B73C81-C853-E362-0B34-CAA91FC50AF2}"/>
          </ac:picMkLst>
        </pc:picChg>
        <pc:picChg chg="add mod modCrop">
          <ac:chgData name="Yin, Ruokai" userId="8573e1e1-10f4-4a6a-aec0-a3d3cea8e62f" providerId="ADAL" clId="{D2287E3F-E1D2-904B-A287-6B0C6B8EECCB}" dt="2024-01-18T19:45:23.943" v="7321" actId="1076"/>
          <ac:picMkLst>
            <pc:docMk/>
            <pc:sldMk cId="936568579" sldId="1522"/>
            <ac:picMk id="17" creationId="{54ACAC69-DE9A-FCC8-88B7-01533B0AB8A5}"/>
          </ac:picMkLst>
        </pc:picChg>
        <pc:cxnChg chg="add mod">
          <ac:chgData name="Yin, Ruokai" userId="8573e1e1-10f4-4a6a-aec0-a3d3cea8e62f" providerId="ADAL" clId="{D2287E3F-E1D2-904B-A287-6B0C6B8EECCB}" dt="2024-01-18T19:47:33.065" v="7348" actId="1076"/>
          <ac:cxnSpMkLst>
            <pc:docMk/>
            <pc:sldMk cId="936568579" sldId="1522"/>
            <ac:cxnSpMk id="20" creationId="{58536C55-2A18-E7FF-C08C-3314EAF02504}"/>
          </ac:cxnSpMkLst>
        </pc:cxnChg>
        <pc:cxnChg chg="add mod">
          <ac:chgData name="Yin, Ruokai" userId="8573e1e1-10f4-4a6a-aec0-a3d3cea8e62f" providerId="ADAL" clId="{D2287E3F-E1D2-904B-A287-6B0C6B8EECCB}" dt="2024-01-18T19:47:39.846" v="7350" actId="1076"/>
          <ac:cxnSpMkLst>
            <pc:docMk/>
            <pc:sldMk cId="936568579" sldId="1522"/>
            <ac:cxnSpMk id="21" creationId="{4421C1FA-F805-61D2-92B0-75BC516B0014}"/>
          </ac:cxnSpMkLst>
        </pc:cxnChg>
        <pc:cxnChg chg="add mod">
          <ac:chgData name="Yin, Ruokai" userId="8573e1e1-10f4-4a6a-aec0-a3d3cea8e62f" providerId="ADAL" clId="{D2287E3F-E1D2-904B-A287-6B0C6B8EECCB}" dt="2024-01-18T19:51:20.920" v="7395" actId="14100"/>
          <ac:cxnSpMkLst>
            <pc:docMk/>
            <pc:sldMk cId="936568579" sldId="1522"/>
            <ac:cxnSpMk id="28" creationId="{ECFD8A84-A9A5-5BD4-EC34-A3686ABB9B8F}"/>
          </ac:cxnSpMkLst>
        </pc:cxnChg>
        <pc:cxnChg chg="add mod">
          <ac:chgData name="Yin, Ruokai" userId="8573e1e1-10f4-4a6a-aec0-a3d3cea8e62f" providerId="ADAL" clId="{D2287E3F-E1D2-904B-A287-6B0C6B8EECCB}" dt="2024-01-18T19:51:43.316" v="7401" actId="1036"/>
          <ac:cxnSpMkLst>
            <pc:docMk/>
            <pc:sldMk cId="936568579" sldId="1522"/>
            <ac:cxnSpMk id="30" creationId="{A1F2896E-1870-B5A9-1EF9-54A80F766350}"/>
          </ac:cxnSpMkLst>
        </pc:cxnChg>
        <pc:cxnChg chg="add mod">
          <ac:chgData name="Yin, Ruokai" userId="8573e1e1-10f4-4a6a-aec0-a3d3cea8e62f" providerId="ADAL" clId="{D2287E3F-E1D2-904B-A287-6B0C6B8EECCB}" dt="2024-01-18T20:09:55.356" v="7626" actId="14100"/>
          <ac:cxnSpMkLst>
            <pc:docMk/>
            <pc:sldMk cId="936568579" sldId="1522"/>
            <ac:cxnSpMk id="50" creationId="{08ABC62C-65DA-4558-2398-B65BC95A41A1}"/>
          </ac:cxnSpMkLst>
        </pc:cxnChg>
        <pc:cxnChg chg="add mod">
          <ac:chgData name="Yin, Ruokai" userId="8573e1e1-10f4-4a6a-aec0-a3d3cea8e62f" providerId="ADAL" clId="{D2287E3F-E1D2-904B-A287-6B0C6B8EECCB}" dt="2024-01-18T20:10:32.802" v="7641" actId="14100"/>
          <ac:cxnSpMkLst>
            <pc:docMk/>
            <pc:sldMk cId="936568579" sldId="1522"/>
            <ac:cxnSpMk id="53" creationId="{8DDFBC85-191C-AD08-A106-1441CFB61535}"/>
          </ac:cxnSpMkLst>
        </pc:cxnChg>
      </pc:sldChg>
      <pc:sldChg chg="modSp add del mod setBg modShow">
        <pc:chgData name="Yin, Ruokai" userId="8573e1e1-10f4-4a6a-aec0-a3d3cea8e62f" providerId="ADAL" clId="{D2287E3F-E1D2-904B-A287-6B0C6B8EECCB}" dt="2024-02-06T07:05:26.238" v="21081" actId="2696"/>
        <pc:sldMkLst>
          <pc:docMk/>
          <pc:sldMk cId="4260485821" sldId="1523"/>
        </pc:sldMkLst>
        <pc:picChg chg="mod modCrop">
          <ac:chgData name="Yin, Ruokai" userId="8573e1e1-10f4-4a6a-aec0-a3d3cea8e62f" providerId="ADAL" clId="{D2287E3F-E1D2-904B-A287-6B0C6B8EECCB}" dt="2024-01-18T20:37:16.467" v="7688" actId="1076"/>
          <ac:picMkLst>
            <pc:docMk/>
            <pc:sldMk cId="4260485821" sldId="1523"/>
            <ac:picMk id="4" creationId="{DA856C96-3FEE-AD5E-182A-0018CA19C865}"/>
          </ac:picMkLst>
        </pc:picChg>
      </pc:sldChg>
      <pc:sldChg chg="addSp delSp modSp add del mod modShow">
        <pc:chgData name="Yin, Ruokai" userId="8573e1e1-10f4-4a6a-aec0-a3d3cea8e62f" providerId="ADAL" clId="{D2287E3F-E1D2-904B-A287-6B0C6B8EECCB}" dt="2024-01-18T23:02:51.717" v="7922" actId="2696"/>
        <pc:sldMkLst>
          <pc:docMk/>
          <pc:sldMk cId="2314589253" sldId="1524"/>
        </pc:sldMkLst>
        <pc:spChg chg="add mod">
          <ac:chgData name="Yin, Ruokai" userId="8573e1e1-10f4-4a6a-aec0-a3d3cea8e62f" providerId="ADAL" clId="{D2287E3F-E1D2-904B-A287-6B0C6B8EECCB}" dt="2024-01-18T20:37:46.433" v="7694" actId="207"/>
          <ac:spMkLst>
            <pc:docMk/>
            <pc:sldMk cId="2314589253" sldId="1524"/>
            <ac:spMk id="7" creationId="{2EEC99D8-4748-C8B6-989C-CB31D82A7E46}"/>
          </ac:spMkLst>
        </pc:spChg>
        <pc:picChg chg="add del mod">
          <ac:chgData name="Yin, Ruokai" userId="8573e1e1-10f4-4a6a-aec0-a3d3cea8e62f" providerId="ADAL" clId="{D2287E3F-E1D2-904B-A287-6B0C6B8EECCB}" dt="2024-01-18T20:37:07.046" v="7685"/>
          <ac:picMkLst>
            <pc:docMk/>
            <pc:sldMk cId="2314589253" sldId="1524"/>
            <ac:picMk id="5" creationId="{251C7259-7F50-0675-7461-9197B4174A15}"/>
          </ac:picMkLst>
        </pc:picChg>
        <pc:picChg chg="add mod modCrop">
          <ac:chgData name="Yin, Ruokai" userId="8573e1e1-10f4-4a6a-aec0-a3d3cea8e62f" providerId="ADAL" clId="{D2287E3F-E1D2-904B-A287-6B0C6B8EECCB}" dt="2024-01-18T20:37:36.420" v="7691" actId="1076"/>
          <ac:picMkLst>
            <pc:docMk/>
            <pc:sldMk cId="2314589253" sldId="1524"/>
            <ac:picMk id="6" creationId="{C1B76678-69FE-FE5C-EFEF-8BB19AAC849A}"/>
          </ac:picMkLst>
        </pc:picChg>
      </pc:sldChg>
      <pc:sldChg chg="add del">
        <pc:chgData name="Yin, Ruokai" userId="8573e1e1-10f4-4a6a-aec0-a3d3cea8e62f" providerId="ADAL" clId="{D2287E3F-E1D2-904B-A287-6B0C6B8EECCB}" dt="2024-01-18T22:54:53.249" v="7857" actId="2696"/>
        <pc:sldMkLst>
          <pc:docMk/>
          <pc:sldMk cId="2403049943" sldId="1525"/>
        </pc:sldMkLst>
      </pc:sldChg>
      <pc:sldChg chg="addSp delSp modSp add mod setBg delAnim modAnim modNotesTx">
        <pc:chgData name="Yin, Ruokai" userId="8573e1e1-10f4-4a6a-aec0-a3d3cea8e62f" providerId="ADAL" clId="{D2287E3F-E1D2-904B-A287-6B0C6B8EECCB}" dt="2024-02-06T07:08:24.018" v="21132"/>
        <pc:sldMkLst>
          <pc:docMk/>
          <pc:sldMk cId="4153559180" sldId="1526"/>
        </pc:sldMkLst>
        <pc:spChg chg="add mod">
          <ac:chgData name="Yin, Ruokai" userId="8573e1e1-10f4-4a6a-aec0-a3d3cea8e62f" providerId="ADAL" clId="{D2287E3F-E1D2-904B-A287-6B0C6B8EECCB}" dt="2024-01-23T07:48:22.384" v="21065"/>
          <ac:spMkLst>
            <pc:docMk/>
            <pc:sldMk cId="4153559180" sldId="1526"/>
            <ac:spMk id="5" creationId="{9330027B-8819-18BF-88FA-054DDE42F821}"/>
          </ac:spMkLst>
        </pc:spChg>
        <pc:spChg chg="add del mod">
          <ac:chgData name="Yin, Ruokai" userId="8573e1e1-10f4-4a6a-aec0-a3d3cea8e62f" providerId="ADAL" clId="{D2287E3F-E1D2-904B-A287-6B0C6B8EECCB}" dt="2024-02-06T07:08:24.018" v="21132"/>
          <ac:spMkLst>
            <pc:docMk/>
            <pc:sldMk cId="4153559180" sldId="1526"/>
            <ac:spMk id="6" creationId="{B3C7B53C-22B3-D871-F1E4-A8FE270BDCF1}"/>
          </ac:spMkLst>
        </pc:spChg>
        <pc:spChg chg="mod">
          <ac:chgData name="Yin, Ruokai" userId="8573e1e1-10f4-4a6a-aec0-a3d3cea8e62f" providerId="ADAL" clId="{D2287E3F-E1D2-904B-A287-6B0C6B8EECCB}" dt="2024-01-18T21:07:19.086" v="7696"/>
          <ac:spMkLst>
            <pc:docMk/>
            <pc:sldMk cId="4153559180" sldId="1526"/>
            <ac:spMk id="6" creationId="{E5762D73-22C2-F2D8-9FFE-A16911D453E6}"/>
          </ac:spMkLst>
        </pc:spChg>
        <pc:spChg chg="mod">
          <ac:chgData name="Yin, Ruokai" userId="8573e1e1-10f4-4a6a-aec0-a3d3cea8e62f" providerId="ADAL" clId="{D2287E3F-E1D2-904B-A287-6B0C6B8EECCB}" dt="2024-01-18T21:07:19.086" v="7696"/>
          <ac:spMkLst>
            <pc:docMk/>
            <pc:sldMk cId="4153559180" sldId="1526"/>
            <ac:spMk id="7" creationId="{EEC6A2E9-C095-DDDF-23FF-D80881B1170E}"/>
          </ac:spMkLst>
        </pc:spChg>
        <pc:spChg chg="add del mod">
          <ac:chgData name="Yin, Ruokai" userId="8573e1e1-10f4-4a6a-aec0-a3d3cea8e62f" providerId="ADAL" clId="{D2287E3F-E1D2-904B-A287-6B0C6B8EECCB}" dt="2024-01-18T23:07:25.676" v="7943" actId="478"/>
          <ac:spMkLst>
            <pc:docMk/>
            <pc:sldMk cId="4153559180" sldId="1526"/>
            <ac:spMk id="8" creationId="{A4C36C12-F242-A5DE-FF13-31CE2431FDAA}"/>
          </ac:spMkLst>
        </pc:spChg>
        <pc:spChg chg="add del mod">
          <ac:chgData name="Yin, Ruokai" userId="8573e1e1-10f4-4a6a-aec0-a3d3cea8e62f" providerId="ADAL" clId="{D2287E3F-E1D2-904B-A287-6B0C6B8EECCB}" dt="2024-01-18T23:07:25.676" v="7943" actId="478"/>
          <ac:spMkLst>
            <pc:docMk/>
            <pc:sldMk cId="4153559180" sldId="1526"/>
            <ac:spMk id="9" creationId="{FCB2E941-C6AF-B0A2-9DAF-E0F2F6BCFA94}"/>
          </ac:spMkLst>
        </pc:spChg>
        <pc:spChg chg="mod">
          <ac:chgData name="Yin, Ruokai" userId="8573e1e1-10f4-4a6a-aec0-a3d3cea8e62f" providerId="ADAL" clId="{D2287E3F-E1D2-904B-A287-6B0C6B8EECCB}" dt="2024-01-18T21:07:19.086" v="7696"/>
          <ac:spMkLst>
            <pc:docMk/>
            <pc:sldMk cId="4153559180" sldId="1526"/>
            <ac:spMk id="15" creationId="{38B83C7D-96FE-1ACF-DB87-E5C6C9027E86}"/>
          </ac:spMkLst>
        </pc:spChg>
        <pc:spChg chg="mod">
          <ac:chgData name="Yin, Ruokai" userId="8573e1e1-10f4-4a6a-aec0-a3d3cea8e62f" providerId="ADAL" clId="{D2287E3F-E1D2-904B-A287-6B0C6B8EECCB}" dt="2024-01-18T21:07:19.086" v="7696"/>
          <ac:spMkLst>
            <pc:docMk/>
            <pc:sldMk cId="4153559180" sldId="1526"/>
            <ac:spMk id="17" creationId="{6FF5088E-D57D-AE37-C523-373FB8476667}"/>
          </ac:spMkLst>
        </pc:spChg>
        <pc:spChg chg="mod">
          <ac:chgData name="Yin, Ruokai" userId="8573e1e1-10f4-4a6a-aec0-a3d3cea8e62f" providerId="ADAL" clId="{D2287E3F-E1D2-904B-A287-6B0C6B8EECCB}" dt="2024-01-18T21:07:19.086" v="7696"/>
          <ac:spMkLst>
            <pc:docMk/>
            <pc:sldMk cId="4153559180" sldId="1526"/>
            <ac:spMk id="20" creationId="{68B833DF-C588-9DE5-AF2B-19423584AC81}"/>
          </ac:spMkLst>
        </pc:spChg>
        <pc:spChg chg="mod">
          <ac:chgData name="Yin, Ruokai" userId="8573e1e1-10f4-4a6a-aec0-a3d3cea8e62f" providerId="ADAL" clId="{D2287E3F-E1D2-904B-A287-6B0C6B8EECCB}" dt="2024-01-18T21:07:19.086" v="7696"/>
          <ac:spMkLst>
            <pc:docMk/>
            <pc:sldMk cId="4153559180" sldId="1526"/>
            <ac:spMk id="21" creationId="{51AC46BD-927B-92D5-83E5-A246B1616F90}"/>
          </ac:spMkLst>
        </pc:spChg>
        <pc:spChg chg="add del mod">
          <ac:chgData name="Yin, Ruokai" userId="8573e1e1-10f4-4a6a-aec0-a3d3cea8e62f" providerId="ADAL" clId="{D2287E3F-E1D2-904B-A287-6B0C6B8EECCB}" dt="2024-01-18T23:07:25.676" v="7943" actId="478"/>
          <ac:spMkLst>
            <pc:docMk/>
            <pc:sldMk cId="4153559180" sldId="1526"/>
            <ac:spMk id="23" creationId="{57848183-A230-D823-9588-50533B48AD22}"/>
          </ac:spMkLst>
        </pc:spChg>
        <pc:spChg chg="add del mod">
          <ac:chgData name="Yin, Ruokai" userId="8573e1e1-10f4-4a6a-aec0-a3d3cea8e62f" providerId="ADAL" clId="{D2287E3F-E1D2-904B-A287-6B0C6B8EECCB}" dt="2024-01-18T23:07:25.676" v="7943" actId="478"/>
          <ac:spMkLst>
            <pc:docMk/>
            <pc:sldMk cId="4153559180" sldId="1526"/>
            <ac:spMk id="29" creationId="{C634040B-83AA-D76F-B824-59A2F1F58DEA}"/>
          </ac:spMkLst>
        </pc:spChg>
        <pc:spChg chg="add del mod">
          <ac:chgData name="Yin, Ruokai" userId="8573e1e1-10f4-4a6a-aec0-a3d3cea8e62f" providerId="ADAL" clId="{D2287E3F-E1D2-904B-A287-6B0C6B8EECCB}" dt="2024-01-18T23:07:25.676" v="7943" actId="478"/>
          <ac:spMkLst>
            <pc:docMk/>
            <pc:sldMk cId="4153559180" sldId="1526"/>
            <ac:spMk id="30" creationId="{EA57DC86-E6C3-BE68-5DD7-A19D3EF3E92C}"/>
          </ac:spMkLst>
        </pc:spChg>
        <pc:spChg chg="add del mod">
          <ac:chgData name="Yin, Ruokai" userId="8573e1e1-10f4-4a6a-aec0-a3d3cea8e62f" providerId="ADAL" clId="{D2287E3F-E1D2-904B-A287-6B0C6B8EECCB}" dt="2024-01-18T23:07:25.676" v="7943" actId="478"/>
          <ac:spMkLst>
            <pc:docMk/>
            <pc:sldMk cId="4153559180" sldId="1526"/>
            <ac:spMk id="32" creationId="{5BA14388-5FC2-04BC-2338-76F120002268}"/>
          </ac:spMkLst>
        </pc:spChg>
        <pc:spChg chg="add del mod">
          <ac:chgData name="Yin, Ruokai" userId="8573e1e1-10f4-4a6a-aec0-a3d3cea8e62f" providerId="ADAL" clId="{D2287E3F-E1D2-904B-A287-6B0C6B8EECCB}" dt="2024-01-18T23:07:25.676" v="7943" actId="478"/>
          <ac:spMkLst>
            <pc:docMk/>
            <pc:sldMk cId="4153559180" sldId="1526"/>
            <ac:spMk id="33" creationId="{FA48781A-4A94-5201-BE71-65A9C1F1F8A0}"/>
          </ac:spMkLst>
        </pc:spChg>
        <pc:spChg chg="add del mod">
          <ac:chgData name="Yin, Ruokai" userId="8573e1e1-10f4-4a6a-aec0-a3d3cea8e62f" providerId="ADAL" clId="{D2287E3F-E1D2-904B-A287-6B0C6B8EECCB}" dt="2024-01-18T23:07:25.676" v="7943" actId="478"/>
          <ac:spMkLst>
            <pc:docMk/>
            <pc:sldMk cId="4153559180" sldId="1526"/>
            <ac:spMk id="38" creationId="{84732A24-2302-F4F9-ED88-2B2DF11C3CE7}"/>
          </ac:spMkLst>
        </pc:spChg>
        <pc:spChg chg="add del mod">
          <ac:chgData name="Yin, Ruokai" userId="8573e1e1-10f4-4a6a-aec0-a3d3cea8e62f" providerId="ADAL" clId="{D2287E3F-E1D2-904B-A287-6B0C6B8EECCB}" dt="2024-01-18T23:07:25.676" v="7943" actId="478"/>
          <ac:spMkLst>
            <pc:docMk/>
            <pc:sldMk cId="4153559180" sldId="1526"/>
            <ac:spMk id="39" creationId="{73A6C43A-8F8B-4A6B-7964-97C0FA8924FE}"/>
          </ac:spMkLst>
        </pc:spChg>
        <pc:spChg chg="add del mod">
          <ac:chgData name="Yin, Ruokai" userId="8573e1e1-10f4-4a6a-aec0-a3d3cea8e62f" providerId="ADAL" clId="{D2287E3F-E1D2-904B-A287-6B0C6B8EECCB}" dt="2024-01-18T23:07:25.676" v="7943" actId="478"/>
          <ac:spMkLst>
            <pc:docMk/>
            <pc:sldMk cId="4153559180" sldId="1526"/>
            <ac:spMk id="40" creationId="{23D17F44-969A-945D-F306-D94AD7148505}"/>
          </ac:spMkLst>
        </pc:spChg>
        <pc:spChg chg="add del mod">
          <ac:chgData name="Yin, Ruokai" userId="8573e1e1-10f4-4a6a-aec0-a3d3cea8e62f" providerId="ADAL" clId="{D2287E3F-E1D2-904B-A287-6B0C6B8EECCB}" dt="2024-01-18T23:07:25.676" v="7943" actId="478"/>
          <ac:spMkLst>
            <pc:docMk/>
            <pc:sldMk cId="4153559180" sldId="1526"/>
            <ac:spMk id="41" creationId="{936B7365-DC98-FFFF-314B-14FCA735CE01}"/>
          </ac:spMkLst>
        </pc:spChg>
        <pc:spChg chg="add del mod">
          <ac:chgData name="Yin, Ruokai" userId="8573e1e1-10f4-4a6a-aec0-a3d3cea8e62f" providerId="ADAL" clId="{D2287E3F-E1D2-904B-A287-6B0C6B8EECCB}" dt="2024-01-18T23:07:25.676" v="7943" actId="478"/>
          <ac:spMkLst>
            <pc:docMk/>
            <pc:sldMk cId="4153559180" sldId="1526"/>
            <ac:spMk id="42" creationId="{C57618C3-6D86-8B2D-C27E-8BAF4C033BD9}"/>
          </ac:spMkLst>
        </pc:spChg>
        <pc:spChg chg="add del mod">
          <ac:chgData name="Yin, Ruokai" userId="8573e1e1-10f4-4a6a-aec0-a3d3cea8e62f" providerId="ADAL" clId="{D2287E3F-E1D2-904B-A287-6B0C6B8EECCB}" dt="2024-01-18T23:07:25.676" v="7943" actId="478"/>
          <ac:spMkLst>
            <pc:docMk/>
            <pc:sldMk cId="4153559180" sldId="1526"/>
            <ac:spMk id="44" creationId="{25133288-939F-88BB-C611-91B072ACDBE4}"/>
          </ac:spMkLst>
        </pc:spChg>
        <pc:spChg chg="add del mod">
          <ac:chgData name="Yin, Ruokai" userId="8573e1e1-10f4-4a6a-aec0-a3d3cea8e62f" providerId="ADAL" clId="{D2287E3F-E1D2-904B-A287-6B0C6B8EECCB}" dt="2024-01-18T23:07:25.676" v="7943" actId="478"/>
          <ac:spMkLst>
            <pc:docMk/>
            <pc:sldMk cId="4153559180" sldId="1526"/>
            <ac:spMk id="46" creationId="{8A013D3F-50C0-10A6-8745-9D12BB538EB4}"/>
          </ac:spMkLst>
        </pc:spChg>
        <pc:spChg chg="add del mod">
          <ac:chgData name="Yin, Ruokai" userId="8573e1e1-10f4-4a6a-aec0-a3d3cea8e62f" providerId="ADAL" clId="{D2287E3F-E1D2-904B-A287-6B0C6B8EECCB}" dt="2024-01-18T23:07:25.676" v="7943" actId="478"/>
          <ac:spMkLst>
            <pc:docMk/>
            <pc:sldMk cId="4153559180" sldId="1526"/>
            <ac:spMk id="50" creationId="{924DC945-E214-587D-BFE9-A31689F3BD26}"/>
          </ac:spMkLst>
        </pc:spChg>
        <pc:spChg chg="add del mod">
          <ac:chgData name="Yin, Ruokai" userId="8573e1e1-10f4-4a6a-aec0-a3d3cea8e62f" providerId="ADAL" clId="{D2287E3F-E1D2-904B-A287-6B0C6B8EECCB}" dt="2024-01-18T23:07:25.676" v="7943" actId="478"/>
          <ac:spMkLst>
            <pc:docMk/>
            <pc:sldMk cId="4153559180" sldId="1526"/>
            <ac:spMk id="51" creationId="{C2666465-310F-6B7A-2831-5C82247256B9}"/>
          </ac:spMkLst>
        </pc:spChg>
        <pc:spChg chg="add del mod">
          <ac:chgData name="Yin, Ruokai" userId="8573e1e1-10f4-4a6a-aec0-a3d3cea8e62f" providerId="ADAL" clId="{D2287E3F-E1D2-904B-A287-6B0C6B8EECCB}" dt="2024-01-18T23:07:25.676" v="7943" actId="478"/>
          <ac:spMkLst>
            <pc:docMk/>
            <pc:sldMk cId="4153559180" sldId="1526"/>
            <ac:spMk id="54" creationId="{8B347953-2EBA-AB83-E247-088BDF90967B}"/>
          </ac:spMkLst>
        </pc:spChg>
        <pc:spChg chg="add del mod">
          <ac:chgData name="Yin, Ruokai" userId="8573e1e1-10f4-4a6a-aec0-a3d3cea8e62f" providerId="ADAL" clId="{D2287E3F-E1D2-904B-A287-6B0C6B8EECCB}" dt="2024-01-18T23:07:25.676" v="7943" actId="478"/>
          <ac:spMkLst>
            <pc:docMk/>
            <pc:sldMk cId="4153559180" sldId="1526"/>
            <ac:spMk id="57" creationId="{836B4DAF-B34B-BADD-D90E-728C4275C761}"/>
          </ac:spMkLst>
        </pc:spChg>
        <pc:spChg chg="add del mod">
          <ac:chgData name="Yin, Ruokai" userId="8573e1e1-10f4-4a6a-aec0-a3d3cea8e62f" providerId="ADAL" clId="{D2287E3F-E1D2-904B-A287-6B0C6B8EECCB}" dt="2024-01-18T23:07:25.676" v="7943" actId="478"/>
          <ac:spMkLst>
            <pc:docMk/>
            <pc:sldMk cId="4153559180" sldId="1526"/>
            <ac:spMk id="60" creationId="{CD63A158-E4A3-1B13-FECE-5F1B0E3FDD89}"/>
          </ac:spMkLst>
        </pc:spChg>
        <pc:spChg chg="add del mod">
          <ac:chgData name="Yin, Ruokai" userId="8573e1e1-10f4-4a6a-aec0-a3d3cea8e62f" providerId="ADAL" clId="{D2287E3F-E1D2-904B-A287-6B0C6B8EECCB}" dt="2024-01-18T23:07:25.676" v="7943" actId="478"/>
          <ac:spMkLst>
            <pc:docMk/>
            <pc:sldMk cId="4153559180" sldId="1526"/>
            <ac:spMk id="69" creationId="{952144EC-868C-F526-0096-2BFC308573A9}"/>
          </ac:spMkLst>
        </pc:spChg>
        <pc:spChg chg="add del mod">
          <ac:chgData name="Yin, Ruokai" userId="8573e1e1-10f4-4a6a-aec0-a3d3cea8e62f" providerId="ADAL" clId="{D2287E3F-E1D2-904B-A287-6B0C6B8EECCB}" dt="2024-01-18T23:07:25.676" v="7943" actId="478"/>
          <ac:spMkLst>
            <pc:docMk/>
            <pc:sldMk cId="4153559180" sldId="1526"/>
            <ac:spMk id="70" creationId="{6A538271-E45F-AB26-A35E-BFBBB3438C6A}"/>
          </ac:spMkLst>
        </pc:spChg>
        <pc:spChg chg="add del mod">
          <ac:chgData name="Yin, Ruokai" userId="8573e1e1-10f4-4a6a-aec0-a3d3cea8e62f" providerId="ADAL" clId="{D2287E3F-E1D2-904B-A287-6B0C6B8EECCB}" dt="2024-01-18T23:07:25.676" v="7943" actId="478"/>
          <ac:spMkLst>
            <pc:docMk/>
            <pc:sldMk cId="4153559180" sldId="1526"/>
            <ac:spMk id="71" creationId="{8740DCD6-FCA5-C1A0-FC1D-C1785C2E4352}"/>
          </ac:spMkLst>
        </pc:spChg>
        <pc:spChg chg="add del mod">
          <ac:chgData name="Yin, Ruokai" userId="8573e1e1-10f4-4a6a-aec0-a3d3cea8e62f" providerId="ADAL" clId="{D2287E3F-E1D2-904B-A287-6B0C6B8EECCB}" dt="2024-01-18T23:07:25.676" v="7943" actId="478"/>
          <ac:spMkLst>
            <pc:docMk/>
            <pc:sldMk cId="4153559180" sldId="1526"/>
            <ac:spMk id="72" creationId="{C136B208-C10B-8B2F-3979-44E4B27E3540}"/>
          </ac:spMkLst>
        </pc:spChg>
        <pc:spChg chg="add del mod">
          <ac:chgData name="Yin, Ruokai" userId="8573e1e1-10f4-4a6a-aec0-a3d3cea8e62f" providerId="ADAL" clId="{D2287E3F-E1D2-904B-A287-6B0C6B8EECCB}" dt="2024-01-18T23:07:25.676" v="7943" actId="478"/>
          <ac:spMkLst>
            <pc:docMk/>
            <pc:sldMk cId="4153559180" sldId="1526"/>
            <ac:spMk id="73" creationId="{E0517AEE-C8DD-A799-37D4-1CC53096D686}"/>
          </ac:spMkLst>
        </pc:spChg>
        <pc:spChg chg="add del mod">
          <ac:chgData name="Yin, Ruokai" userId="8573e1e1-10f4-4a6a-aec0-a3d3cea8e62f" providerId="ADAL" clId="{D2287E3F-E1D2-904B-A287-6B0C6B8EECCB}" dt="2024-01-18T23:07:25.676" v="7943" actId="478"/>
          <ac:spMkLst>
            <pc:docMk/>
            <pc:sldMk cId="4153559180" sldId="1526"/>
            <ac:spMk id="79" creationId="{879DED98-EBAD-9130-47EC-79FC73E6DF07}"/>
          </ac:spMkLst>
        </pc:spChg>
        <pc:spChg chg="mod">
          <ac:chgData name="Yin, Ruokai" userId="8573e1e1-10f4-4a6a-aec0-a3d3cea8e62f" providerId="ADAL" clId="{D2287E3F-E1D2-904B-A287-6B0C6B8EECCB}" dt="2024-01-18T22:44:10.121" v="7779"/>
          <ac:spMkLst>
            <pc:docMk/>
            <pc:sldMk cId="4153559180" sldId="1526"/>
            <ac:spMk id="93" creationId="{7BBE8C8E-3BF3-02DE-D8E5-45C43FC596AD}"/>
          </ac:spMkLst>
        </pc:spChg>
        <pc:spChg chg="mod">
          <ac:chgData name="Yin, Ruokai" userId="8573e1e1-10f4-4a6a-aec0-a3d3cea8e62f" providerId="ADAL" clId="{D2287E3F-E1D2-904B-A287-6B0C6B8EECCB}" dt="2024-01-18T22:44:10.121" v="7779"/>
          <ac:spMkLst>
            <pc:docMk/>
            <pc:sldMk cId="4153559180" sldId="1526"/>
            <ac:spMk id="94" creationId="{ACBE9E16-7432-D279-6FBC-82F3198BF842}"/>
          </ac:spMkLst>
        </pc:spChg>
        <pc:spChg chg="add del mod">
          <ac:chgData name="Yin, Ruokai" userId="8573e1e1-10f4-4a6a-aec0-a3d3cea8e62f" providerId="ADAL" clId="{D2287E3F-E1D2-904B-A287-6B0C6B8EECCB}" dt="2024-01-18T23:07:25.676" v="7943" actId="478"/>
          <ac:spMkLst>
            <pc:docMk/>
            <pc:sldMk cId="4153559180" sldId="1526"/>
            <ac:spMk id="95" creationId="{E283E9E0-0C1A-E5A0-2589-317BDD7C9765}"/>
          </ac:spMkLst>
        </pc:spChg>
        <pc:spChg chg="add del mod">
          <ac:chgData name="Yin, Ruokai" userId="8573e1e1-10f4-4a6a-aec0-a3d3cea8e62f" providerId="ADAL" clId="{D2287E3F-E1D2-904B-A287-6B0C6B8EECCB}" dt="2024-01-18T23:07:25.676" v="7943" actId="478"/>
          <ac:spMkLst>
            <pc:docMk/>
            <pc:sldMk cId="4153559180" sldId="1526"/>
            <ac:spMk id="96" creationId="{F8D6B390-0FBA-1EFB-47A1-96A5AF3E46EC}"/>
          </ac:spMkLst>
        </pc:spChg>
        <pc:spChg chg="add del mod">
          <ac:chgData name="Yin, Ruokai" userId="8573e1e1-10f4-4a6a-aec0-a3d3cea8e62f" providerId="ADAL" clId="{D2287E3F-E1D2-904B-A287-6B0C6B8EECCB}" dt="2024-01-18T23:07:25.676" v="7943" actId="478"/>
          <ac:spMkLst>
            <pc:docMk/>
            <pc:sldMk cId="4153559180" sldId="1526"/>
            <ac:spMk id="100" creationId="{A82DE2D5-4CA8-40E8-E070-7C8905AF1861}"/>
          </ac:spMkLst>
        </pc:spChg>
        <pc:spChg chg="mod">
          <ac:chgData name="Yin, Ruokai" userId="8573e1e1-10f4-4a6a-aec0-a3d3cea8e62f" providerId="ADAL" clId="{D2287E3F-E1D2-904B-A287-6B0C6B8EECCB}" dt="2024-01-18T22:44:10.121" v="7779"/>
          <ac:spMkLst>
            <pc:docMk/>
            <pc:sldMk cId="4153559180" sldId="1526"/>
            <ac:spMk id="103" creationId="{2B80C96C-8EFC-E03B-1B89-C7671E819526}"/>
          </ac:spMkLst>
        </pc:spChg>
        <pc:spChg chg="mod">
          <ac:chgData name="Yin, Ruokai" userId="8573e1e1-10f4-4a6a-aec0-a3d3cea8e62f" providerId="ADAL" clId="{D2287E3F-E1D2-904B-A287-6B0C6B8EECCB}" dt="2024-01-18T22:44:10.121" v="7779"/>
          <ac:spMkLst>
            <pc:docMk/>
            <pc:sldMk cId="4153559180" sldId="1526"/>
            <ac:spMk id="104" creationId="{6F138397-2521-407A-C269-BEEBEF8A3A40}"/>
          </ac:spMkLst>
        </pc:spChg>
        <pc:spChg chg="add del mod">
          <ac:chgData name="Yin, Ruokai" userId="8573e1e1-10f4-4a6a-aec0-a3d3cea8e62f" providerId="ADAL" clId="{D2287E3F-E1D2-904B-A287-6B0C6B8EECCB}" dt="2024-01-18T22:44:20.247" v="7781" actId="478"/>
          <ac:spMkLst>
            <pc:docMk/>
            <pc:sldMk cId="4153559180" sldId="1526"/>
            <ac:spMk id="106" creationId="{F21578FF-B530-ADAF-8FF1-3437C98A551A}"/>
          </ac:spMkLst>
        </pc:spChg>
        <pc:spChg chg="add del mod">
          <ac:chgData name="Yin, Ruokai" userId="8573e1e1-10f4-4a6a-aec0-a3d3cea8e62f" providerId="ADAL" clId="{D2287E3F-E1D2-904B-A287-6B0C6B8EECCB}" dt="2024-01-18T22:44:21.840" v="7782" actId="478"/>
          <ac:spMkLst>
            <pc:docMk/>
            <pc:sldMk cId="4153559180" sldId="1526"/>
            <ac:spMk id="107" creationId="{7125D5F3-8A94-75B0-67B4-006DA787E0BA}"/>
          </ac:spMkLst>
        </pc:spChg>
        <pc:spChg chg="add del mod">
          <ac:chgData name="Yin, Ruokai" userId="8573e1e1-10f4-4a6a-aec0-a3d3cea8e62f" providerId="ADAL" clId="{D2287E3F-E1D2-904B-A287-6B0C6B8EECCB}" dt="2024-01-18T23:07:25.676" v="7943" actId="478"/>
          <ac:spMkLst>
            <pc:docMk/>
            <pc:sldMk cId="4153559180" sldId="1526"/>
            <ac:spMk id="111" creationId="{7067CCFB-9602-2923-E0D0-F15A2765E0A1}"/>
          </ac:spMkLst>
        </pc:spChg>
        <pc:spChg chg="add del mod">
          <ac:chgData name="Yin, Ruokai" userId="8573e1e1-10f4-4a6a-aec0-a3d3cea8e62f" providerId="ADAL" clId="{D2287E3F-E1D2-904B-A287-6B0C6B8EECCB}" dt="2024-01-18T22:44:53.884" v="7791"/>
          <ac:spMkLst>
            <pc:docMk/>
            <pc:sldMk cId="4153559180" sldId="1526"/>
            <ac:spMk id="112" creationId="{54ADBE6F-26C9-AE82-B7EE-EE725000E5AA}"/>
          </ac:spMkLst>
        </pc:spChg>
        <pc:spChg chg="add del mod">
          <ac:chgData name="Yin, Ruokai" userId="8573e1e1-10f4-4a6a-aec0-a3d3cea8e62f" providerId="ADAL" clId="{D2287E3F-E1D2-904B-A287-6B0C6B8EECCB}" dt="2024-01-18T23:07:25.676" v="7943" actId="478"/>
          <ac:spMkLst>
            <pc:docMk/>
            <pc:sldMk cId="4153559180" sldId="1526"/>
            <ac:spMk id="114" creationId="{A0C0C349-C6C8-867E-0C2D-43BC61D02563}"/>
          </ac:spMkLst>
        </pc:spChg>
        <pc:spChg chg="add del mod">
          <ac:chgData name="Yin, Ruokai" userId="8573e1e1-10f4-4a6a-aec0-a3d3cea8e62f" providerId="ADAL" clId="{D2287E3F-E1D2-904B-A287-6B0C6B8EECCB}" dt="2024-01-18T23:07:25.676" v="7943" actId="478"/>
          <ac:spMkLst>
            <pc:docMk/>
            <pc:sldMk cId="4153559180" sldId="1526"/>
            <ac:spMk id="115" creationId="{E02FAFEC-6AD3-BCD4-1CDF-F45A314E3575}"/>
          </ac:spMkLst>
        </pc:spChg>
        <pc:spChg chg="add del mod">
          <ac:chgData name="Yin, Ruokai" userId="8573e1e1-10f4-4a6a-aec0-a3d3cea8e62f" providerId="ADAL" clId="{D2287E3F-E1D2-904B-A287-6B0C6B8EECCB}" dt="2024-01-18T23:07:25.676" v="7943" actId="478"/>
          <ac:spMkLst>
            <pc:docMk/>
            <pc:sldMk cId="4153559180" sldId="1526"/>
            <ac:spMk id="116" creationId="{91254B78-13C3-5644-AEEA-7876A47DB87B}"/>
          </ac:spMkLst>
        </pc:spChg>
        <pc:spChg chg="add del mod">
          <ac:chgData name="Yin, Ruokai" userId="8573e1e1-10f4-4a6a-aec0-a3d3cea8e62f" providerId="ADAL" clId="{D2287E3F-E1D2-904B-A287-6B0C6B8EECCB}" dt="2024-01-18T23:07:25.676" v="7943" actId="478"/>
          <ac:spMkLst>
            <pc:docMk/>
            <pc:sldMk cId="4153559180" sldId="1526"/>
            <ac:spMk id="117" creationId="{FF674820-E161-5874-A7FB-03BCD803653B}"/>
          </ac:spMkLst>
        </pc:spChg>
        <pc:spChg chg="add del mod">
          <ac:chgData name="Yin, Ruokai" userId="8573e1e1-10f4-4a6a-aec0-a3d3cea8e62f" providerId="ADAL" clId="{D2287E3F-E1D2-904B-A287-6B0C6B8EECCB}" dt="2024-01-18T23:07:25.676" v="7943" actId="478"/>
          <ac:spMkLst>
            <pc:docMk/>
            <pc:sldMk cId="4153559180" sldId="1526"/>
            <ac:spMk id="118" creationId="{B2DB7F30-55F6-FCB6-E8F9-B1527A73C94B}"/>
          </ac:spMkLst>
        </pc:spChg>
        <pc:spChg chg="add del mod">
          <ac:chgData name="Yin, Ruokai" userId="8573e1e1-10f4-4a6a-aec0-a3d3cea8e62f" providerId="ADAL" clId="{D2287E3F-E1D2-904B-A287-6B0C6B8EECCB}" dt="2024-01-18T23:07:25.676" v="7943" actId="478"/>
          <ac:spMkLst>
            <pc:docMk/>
            <pc:sldMk cId="4153559180" sldId="1526"/>
            <ac:spMk id="120" creationId="{DA513938-0615-C3AC-F286-DE55CF40333E}"/>
          </ac:spMkLst>
        </pc:spChg>
        <pc:spChg chg="add del mod">
          <ac:chgData name="Yin, Ruokai" userId="8573e1e1-10f4-4a6a-aec0-a3d3cea8e62f" providerId="ADAL" clId="{D2287E3F-E1D2-904B-A287-6B0C6B8EECCB}" dt="2024-01-18T23:07:25.676" v="7943" actId="478"/>
          <ac:spMkLst>
            <pc:docMk/>
            <pc:sldMk cId="4153559180" sldId="1526"/>
            <ac:spMk id="122" creationId="{D019E418-B2DB-6B40-C438-4F3F7784CE1E}"/>
          </ac:spMkLst>
        </pc:spChg>
        <pc:spChg chg="add del mod">
          <ac:chgData name="Yin, Ruokai" userId="8573e1e1-10f4-4a6a-aec0-a3d3cea8e62f" providerId="ADAL" clId="{D2287E3F-E1D2-904B-A287-6B0C6B8EECCB}" dt="2024-01-18T23:07:25.676" v="7943" actId="478"/>
          <ac:spMkLst>
            <pc:docMk/>
            <pc:sldMk cId="4153559180" sldId="1526"/>
            <ac:spMk id="126" creationId="{6227D33A-C514-F424-F1FF-FCCA3AAD0A7F}"/>
          </ac:spMkLst>
        </pc:spChg>
        <pc:spChg chg="add del mod">
          <ac:chgData name="Yin, Ruokai" userId="8573e1e1-10f4-4a6a-aec0-a3d3cea8e62f" providerId="ADAL" clId="{D2287E3F-E1D2-904B-A287-6B0C6B8EECCB}" dt="2024-01-18T23:07:25.676" v="7943" actId="478"/>
          <ac:spMkLst>
            <pc:docMk/>
            <pc:sldMk cId="4153559180" sldId="1526"/>
            <ac:spMk id="127" creationId="{A5BA1F87-E0B7-4CFC-734C-C67A9C087861}"/>
          </ac:spMkLst>
        </pc:spChg>
        <pc:spChg chg="add del mod">
          <ac:chgData name="Yin, Ruokai" userId="8573e1e1-10f4-4a6a-aec0-a3d3cea8e62f" providerId="ADAL" clId="{D2287E3F-E1D2-904B-A287-6B0C6B8EECCB}" dt="2024-01-18T23:07:25.676" v="7943" actId="478"/>
          <ac:spMkLst>
            <pc:docMk/>
            <pc:sldMk cId="4153559180" sldId="1526"/>
            <ac:spMk id="130" creationId="{AFDA19CE-761A-3790-ED9C-B453A2716361}"/>
          </ac:spMkLst>
        </pc:spChg>
        <pc:spChg chg="add del mod">
          <ac:chgData name="Yin, Ruokai" userId="8573e1e1-10f4-4a6a-aec0-a3d3cea8e62f" providerId="ADAL" clId="{D2287E3F-E1D2-904B-A287-6B0C6B8EECCB}" dt="2024-01-18T23:07:25.676" v="7943" actId="478"/>
          <ac:spMkLst>
            <pc:docMk/>
            <pc:sldMk cId="4153559180" sldId="1526"/>
            <ac:spMk id="133" creationId="{86BF66F0-97A6-FC30-BEB5-DF57009BA2EA}"/>
          </ac:spMkLst>
        </pc:spChg>
        <pc:spChg chg="add del mod">
          <ac:chgData name="Yin, Ruokai" userId="8573e1e1-10f4-4a6a-aec0-a3d3cea8e62f" providerId="ADAL" clId="{D2287E3F-E1D2-904B-A287-6B0C6B8EECCB}" dt="2024-01-18T23:07:25.676" v="7943" actId="478"/>
          <ac:spMkLst>
            <pc:docMk/>
            <pc:sldMk cId="4153559180" sldId="1526"/>
            <ac:spMk id="135" creationId="{BD9E7808-9539-3DFE-1564-16BC5201B8D4}"/>
          </ac:spMkLst>
        </pc:spChg>
        <pc:spChg chg="add del mod">
          <ac:chgData name="Yin, Ruokai" userId="8573e1e1-10f4-4a6a-aec0-a3d3cea8e62f" providerId="ADAL" clId="{D2287E3F-E1D2-904B-A287-6B0C6B8EECCB}" dt="2024-01-18T23:07:25.676" v="7943" actId="478"/>
          <ac:spMkLst>
            <pc:docMk/>
            <pc:sldMk cId="4153559180" sldId="1526"/>
            <ac:spMk id="153" creationId="{7AC08753-22A8-F07C-81B1-0779DA925CF0}"/>
          </ac:spMkLst>
        </pc:spChg>
        <pc:spChg chg="add del mod">
          <ac:chgData name="Yin, Ruokai" userId="8573e1e1-10f4-4a6a-aec0-a3d3cea8e62f" providerId="ADAL" clId="{D2287E3F-E1D2-904B-A287-6B0C6B8EECCB}" dt="2024-01-18T23:07:25.676" v="7943" actId="478"/>
          <ac:spMkLst>
            <pc:docMk/>
            <pc:sldMk cId="4153559180" sldId="1526"/>
            <ac:spMk id="154" creationId="{6765DDE7-CD93-E2E7-12E2-7CD4F06A80E8}"/>
          </ac:spMkLst>
        </pc:spChg>
        <pc:spChg chg="add del mod">
          <ac:chgData name="Yin, Ruokai" userId="8573e1e1-10f4-4a6a-aec0-a3d3cea8e62f" providerId="ADAL" clId="{D2287E3F-E1D2-904B-A287-6B0C6B8EECCB}" dt="2024-01-18T23:07:25.676" v="7943" actId="478"/>
          <ac:spMkLst>
            <pc:docMk/>
            <pc:sldMk cId="4153559180" sldId="1526"/>
            <ac:spMk id="155" creationId="{C0C30481-803D-2BA4-6C23-787785BE3150}"/>
          </ac:spMkLst>
        </pc:spChg>
        <pc:spChg chg="add del mod">
          <ac:chgData name="Yin, Ruokai" userId="8573e1e1-10f4-4a6a-aec0-a3d3cea8e62f" providerId="ADAL" clId="{D2287E3F-E1D2-904B-A287-6B0C6B8EECCB}" dt="2024-01-18T23:07:25.676" v="7943" actId="478"/>
          <ac:spMkLst>
            <pc:docMk/>
            <pc:sldMk cId="4153559180" sldId="1526"/>
            <ac:spMk id="156" creationId="{FC38DCAC-5ECA-6102-DB1B-535AC56E2FF9}"/>
          </ac:spMkLst>
        </pc:spChg>
        <pc:spChg chg="add mod">
          <ac:chgData name="Yin, Ruokai" userId="8573e1e1-10f4-4a6a-aec0-a3d3cea8e62f" providerId="ADAL" clId="{D2287E3F-E1D2-904B-A287-6B0C6B8EECCB}" dt="2024-01-18T22:59:27.504" v="7896" actId="1076"/>
          <ac:spMkLst>
            <pc:docMk/>
            <pc:sldMk cId="4153559180" sldId="1526"/>
            <ac:spMk id="164" creationId="{6A40D146-43E8-7406-914D-8617DB4F5A85}"/>
          </ac:spMkLst>
        </pc:spChg>
        <pc:spChg chg="add mod">
          <ac:chgData name="Yin, Ruokai" userId="8573e1e1-10f4-4a6a-aec0-a3d3cea8e62f" providerId="ADAL" clId="{D2287E3F-E1D2-904B-A287-6B0C6B8EECCB}" dt="2024-01-18T22:59:43.770" v="7900" actId="2085"/>
          <ac:spMkLst>
            <pc:docMk/>
            <pc:sldMk cId="4153559180" sldId="1526"/>
            <ac:spMk id="165" creationId="{A4545071-201C-6FA9-3F62-3F4AC7FAFE97}"/>
          </ac:spMkLst>
        </pc:spChg>
        <pc:spChg chg="add mod">
          <ac:chgData name="Yin, Ruokai" userId="8573e1e1-10f4-4a6a-aec0-a3d3cea8e62f" providerId="ADAL" clId="{D2287E3F-E1D2-904B-A287-6B0C6B8EECCB}" dt="2024-01-18T22:59:55.985" v="7903" actId="1036"/>
          <ac:spMkLst>
            <pc:docMk/>
            <pc:sldMk cId="4153559180" sldId="1526"/>
            <ac:spMk id="166" creationId="{71DCCC60-0C4A-209A-92BD-AB43EA210C4D}"/>
          </ac:spMkLst>
        </pc:spChg>
        <pc:spChg chg="add del mod">
          <ac:chgData name="Yin, Ruokai" userId="8573e1e1-10f4-4a6a-aec0-a3d3cea8e62f" providerId="ADAL" clId="{D2287E3F-E1D2-904B-A287-6B0C6B8EECCB}" dt="2024-01-18T23:07:25.676" v="7943" actId="478"/>
          <ac:spMkLst>
            <pc:docMk/>
            <pc:sldMk cId="4153559180" sldId="1526"/>
            <ac:spMk id="168" creationId="{59F086A0-0D89-5C83-FA4F-3D6B5581D9E1}"/>
          </ac:spMkLst>
        </pc:spChg>
        <pc:grpChg chg="add del mod">
          <ac:chgData name="Yin, Ruokai" userId="8573e1e1-10f4-4a6a-aec0-a3d3cea8e62f" providerId="ADAL" clId="{D2287E3F-E1D2-904B-A287-6B0C6B8EECCB}" dt="2024-01-18T23:07:25.676" v="7943" actId="478"/>
          <ac:grpSpMkLst>
            <pc:docMk/>
            <pc:sldMk cId="4153559180" sldId="1526"/>
            <ac:grpSpMk id="5" creationId="{FCBEB6A1-C3AE-4172-DDED-ED2C681479F9}"/>
          </ac:grpSpMkLst>
        </pc:grpChg>
        <pc:grpChg chg="add del mod">
          <ac:chgData name="Yin, Ruokai" userId="8573e1e1-10f4-4a6a-aec0-a3d3cea8e62f" providerId="ADAL" clId="{D2287E3F-E1D2-904B-A287-6B0C6B8EECCB}" dt="2024-01-18T23:07:25.676" v="7943" actId="478"/>
          <ac:grpSpMkLst>
            <pc:docMk/>
            <pc:sldMk cId="4153559180" sldId="1526"/>
            <ac:grpSpMk id="14" creationId="{CB9E6C04-5B26-9177-8259-D99027B7D3B1}"/>
          </ac:grpSpMkLst>
        </pc:grpChg>
        <pc:grpChg chg="add del mod">
          <ac:chgData name="Yin, Ruokai" userId="8573e1e1-10f4-4a6a-aec0-a3d3cea8e62f" providerId="ADAL" clId="{D2287E3F-E1D2-904B-A287-6B0C6B8EECCB}" dt="2024-01-18T23:07:25.676" v="7943" actId="478"/>
          <ac:grpSpMkLst>
            <pc:docMk/>
            <pc:sldMk cId="4153559180" sldId="1526"/>
            <ac:grpSpMk id="19" creationId="{F8184480-FCF6-45B9-D4A4-B2C449C277EB}"/>
          </ac:grpSpMkLst>
        </pc:grpChg>
        <pc:grpChg chg="add del mod">
          <ac:chgData name="Yin, Ruokai" userId="8573e1e1-10f4-4a6a-aec0-a3d3cea8e62f" providerId="ADAL" clId="{D2287E3F-E1D2-904B-A287-6B0C6B8EECCB}" dt="2024-01-18T23:07:25.676" v="7943" actId="478"/>
          <ac:grpSpMkLst>
            <pc:docMk/>
            <pc:sldMk cId="4153559180" sldId="1526"/>
            <ac:grpSpMk id="92" creationId="{F2A0F59F-2C3B-E349-2669-45AAE7203EF2}"/>
          </ac:grpSpMkLst>
        </pc:grpChg>
        <pc:grpChg chg="add del mod">
          <ac:chgData name="Yin, Ruokai" userId="8573e1e1-10f4-4a6a-aec0-a3d3cea8e62f" providerId="ADAL" clId="{D2287E3F-E1D2-904B-A287-6B0C6B8EECCB}" dt="2024-01-18T23:07:25.676" v="7943" actId="478"/>
          <ac:grpSpMkLst>
            <pc:docMk/>
            <pc:sldMk cId="4153559180" sldId="1526"/>
            <ac:grpSpMk id="102" creationId="{E99F338C-62B4-784D-3234-91814D064311}"/>
          </ac:grpSpMkLst>
        </pc:grpChg>
        <pc:grpChg chg="add del mod">
          <ac:chgData name="Yin, Ruokai" userId="8573e1e1-10f4-4a6a-aec0-a3d3cea8e62f" providerId="ADAL" clId="{D2287E3F-E1D2-904B-A287-6B0C6B8EECCB}" dt="2024-01-18T23:07:25.676" v="7943" actId="478"/>
          <ac:grpSpMkLst>
            <pc:docMk/>
            <pc:sldMk cId="4153559180" sldId="1526"/>
            <ac:grpSpMk id="167" creationId="{7205753A-CC3A-5496-F634-889619B9020B}"/>
          </ac:grpSpMkLst>
        </pc:grpChg>
        <pc:picChg chg="mod">
          <ac:chgData name="Yin, Ruokai" userId="8573e1e1-10f4-4a6a-aec0-a3d3cea8e62f" providerId="ADAL" clId="{D2287E3F-E1D2-904B-A287-6B0C6B8EECCB}" dt="2024-01-18T22:51:47.534" v="7856" actId="1076"/>
          <ac:picMkLst>
            <pc:docMk/>
            <pc:sldMk cId="4153559180" sldId="1526"/>
            <ac:picMk id="3" creationId="{587ED141-7615-0DC5-0919-B1B30C72E540}"/>
          </ac:picMkLst>
        </pc:picChg>
        <pc:picChg chg="mod">
          <ac:chgData name="Yin, Ruokai" userId="8573e1e1-10f4-4a6a-aec0-a3d3cea8e62f" providerId="ADAL" clId="{D2287E3F-E1D2-904B-A287-6B0C6B8EECCB}" dt="2024-01-18T22:51:47.534" v="7856" actId="1076"/>
          <ac:picMkLst>
            <pc:docMk/>
            <pc:sldMk cId="4153559180" sldId="1526"/>
            <ac:picMk id="4" creationId="{DA856C96-3FEE-AD5E-182A-0018CA19C865}"/>
          </ac:picMkLst>
        </pc:picChg>
        <pc:cxnChg chg="add del mod">
          <ac:chgData name="Yin, Ruokai" userId="8573e1e1-10f4-4a6a-aec0-a3d3cea8e62f" providerId="ADAL" clId="{D2287E3F-E1D2-904B-A287-6B0C6B8EECCB}" dt="2024-01-18T23:07:25.676" v="7943" actId="478"/>
          <ac:cxnSpMkLst>
            <pc:docMk/>
            <pc:sldMk cId="4153559180" sldId="1526"/>
            <ac:cxnSpMk id="10" creationId="{F4211672-6451-3B22-C235-6EE3CD675BEE}"/>
          </ac:cxnSpMkLst>
        </pc:cxnChg>
        <pc:cxnChg chg="add del mod">
          <ac:chgData name="Yin, Ruokai" userId="8573e1e1-10f4-4a6a-aec0-a3d3cea8e62f" providerId="ADAL" clId="{D2287E3F-E1D2-904B-A287-6B0C6B8EECCB}" dt="2024-01-18T23:07:25.676" v="7943" actId="478"/>
          <ac:cxnSpMkLst>
            <pc:docMk/>
            <pc:sldMk cId="4153559180" sldId="1526"/>
            <ac:cxnSpMk id="11" creationId="{E40B147A-AF94-DE04-78B8-7AFB5601624F}"/>
          </ac:cxnSpMkLst>
        </pc:cxnChg>
        <pc:cxnChg chg="add del mod">
          <ac:chgData name="Yin, Ruokai" userId="8573e1e1-10f4-4a6a-aec0-a3d3cea8e62f" providerId="ADAL" clId="{D2287E3F-E1D2-904B-A287-6B0C6B8EECCB}" dt="2024-01-18T23:07:25.676" v="7943" actId="478"/>
          <ac:cxnSpMkLst>
            <pc:docMk/>
            <pc:sldMk cId="4153559180" sldId="1526"/>
            <ac:cxnSpMk id="12" creationId="{0D89433E-DC2F-38F0-B4E7-3ECA1131134D}"/>
          </ac:cxnSpMkLst>
        </pc:cxnChg>
        <pc:cxnChg chg="add del mod">
          <ac:chgData name="Yin, Ruokai" userId="8573e1e1-10f4-4a6a-aec0-a3d3cea8e62f" providerId="ADAL" clId="{D2287E3F-E1D2-904B-A287-6B0C6B8EECCB}" dt="2024-01-18T23:07:25.676" v="7943" actId="478"/>
          <ac:cxnSpMkLst>
            <pc:docMk/>
            <pc:sldMk cId="4153559180" sldId="1526"/>
            <ac:cxnSpMk id="13" creationId="{EA3895DC-B77D-3CA0-752C-BBFAB1FB3215}"/>
          </ac:cxnSpMkLst>
        </pc:cxnChg>
        <pc:cxnChg chg="add del mod">
          <ac:chgData name="Yin, Ruokai" userId="8573e1e1-10f4-4a6a-aec0-a3d3cea8e62f" providerId="ADAL" clId="{D2287E3F-E1D2-904B-A287-6B0C6B8EECCB}" dt="2024-01-18T23:07:25.676" v="7943" actId="478"/>
          <ac:cxnSpMkLst>
            <pc:docMk/>
            <pc:sldMk cId="4153559180" sldId="1526"/>
            <ac:cxnSpMk id="18" creationId="{E25C77C6-814C-D359-6BC8-AEEB89A3D8A0}"/>
          </ac:cxnSpMkLst>
        </pc:cxnChg>
        <pc:cxnChg chg="add del mod">
          <ac:chgData name="Yin, Ruokai" userId="8573e1e1-10f4-4a6a-aec0-a3d3cea8e62f" providerId="ADAL" clId="{D2287E3F-E1D2-904B-A287-6B0C6B8EECCB}" dt="2024-01-18T23:07:25.676" v="7943" actId="478"/>
          <ac:cxnSpMkLst>
            <pc:docMk/>
            <pc:sldMk cId="4153559180" sldId="1526"/>
            <ac:cxnSpMk id="22" creationId="{B04653EE-B9A8-CFDF-D30D-599FEF25C478}"/>
          </ac:cxnSpMkLst>
        </pc:cxnChg>
        <pc:cxnChg chg="add del mod">
          <ac:chgData name="Yin, Ruokai" userId="8573e1e1-10f4-4a6a-aec0-a3d3cea8e62f" providerId="ADAL" clId="{D2287E3F-E1D2-904B-A287-6B0C6B8EECCB}" dt="2024-01-18T21:10:58.185" v="7714" actId="478"/>
          <ac:cxnSpMkLst>
            <pc:docMk/>
            <pc:sldMk cId="4153559180" sldId="1526"/>
            <ac:cxnSpMk id="24" creationId="{F9EA55BA-5CC9-545F-6D34-AE3001285391}"/>
          </ac:cxnSpMkLst>
        </pc:cxnChg>
        <pc:cxnChg chg="add del mod">
          <ac:chgData name="Yin, Ruokai" userId="8573e1e1-10f4-4a6a-aec0-a3d3cea8e62f" providerId="ADAL" clId="{D2287E3F-E1D2-904B-A287-6B0C6B8EECCB}" dt="2024-01-18T23:07:25.676" v="7943" actId="478"/>
          <ac:cxnSpMkLst>
            <pc:docMk/>
            <pc:sldMk cId="4153559180" sldId="1526"/>
            <ac:cxnSpMk id="31" creationId="{D67070AC-696D-AA9E-0741-896AC5E503ED}"/>
          </ac:cxnSpMkLst>
        </pc:cxnChg>
        <pc:cxnChg chg="add del mod">
          <ac:chgData name="Yin, Ruokai" userId="8573e1e1-10f4-4a6a-aec0-a3d3cea8e62f" providerId="ADAL" clId="{D2287E3F-E1D2-904B-A287-6B0C6B8EECCB}" dt="2024-01-18T23:07:25.676" v="7943" actId="478"/>
          <ac:cxnSpMkLst>
            <pc:docMk/>
            <pc:sldMk cId="4153559180" sldId="1526"/>
            <ac:cxnSpMk id="34" creationId="{E3DE43EE-B7A3-2192-804A-BBBE26455AD7}"/>
          </ac:cxnSpMkLst>
        </pc:cxnChg>
        <pc:cxnChg chg="add del mod">
          <ac:chgData name="Yin, Ruokai" userId="8573e1e1-10f4-4a6a-aec0-a3d3cea8e62f" providerId="ADAL" clId="{D2287E3F-E1D2-904B-A287-6B0C6B8EECCB}" dt="2024-01-18T22:42:59.641" v="7763" actId="478"/>
          <ac:cxnSpMkLst>
            <pc:docMk/>
            <pc:sldMk cId="4153559180" sldId="1526"/>
            <ac:cxnSpMk id="35" creationId="{69F88DD2-CCDB-CC8E-FE73-3511AAD2898F}"/>
          </ac:cxnSpMkLst>
        </pc:cxnChg>
        <pc:cxnChg chg="add del mod">
          <ac:chgData name="Yin, Ruokai" userId="8573e1e1-10f4-4a6a-aec0-a3d3cea8e62f" providerId="ADAL" clId="{D2287E3F-E1D2-904B-A287-6B0C6B8EECCB}" dt="2024-01-18T23:07:25.676" v="7943" actId="478"/>
          <ac:cxnSpMkLst>
            <pc:docMk/>
            <pc:sldMk cId="4153559180" sldId="1526"/>
            <ac:cxnSpMk id="36" creationId="{776D705F-1520-611F-7B9C-5B787D74996A}"/>
          </ac:cxnSpMkLst>
        </pc:cxnChg>
        <pc:cxnChg chg="add del mod">
          <ac:chgData name="Yin, Ruokai" userId="8573e1e1-10f4-4a6a-aec0-a3d3cea8e62f" providerId="ADAL" clId="{D2287E3F-E1D2-904B-A287-6B0C6B8EECCB}" dt="2024-01-18T23:07:25.676" v="7943" actId="478"/>
          <ac:cxnSpMkLst>
            <pc:docMk/>
            <pc:sldMk cId="4153559180" sldId="1526"/>
            <ac:cxnSpMk id="37" creationId="{06588AC1-F100-2FD6-CE26-B3854A9CC04C}"/>
          </ac:cxnSpMkLst>
        </pc:cxnChg>
        <pc:cxnChg chg="add del mod">
          <ac:chgData name="Yin, Ruokai" userId="8573e1e1-10f4-4a6a-aec0-a3d3cea8e62f" providerId="ADAL" clId="{D2287E3F-E1D2-904B-A287-6B0C6B8EECCB}" dt="2024-01-18T23:07:25.676" v="7943" actId="478"/>
          <ac:cxnSpMkLst>
            <pc:docMk/>
            <pc:sldMk cId="4153559180" sldId="1526"/>
            <ac:cxnSpMk id="43" creationId="{BCF4FCA8-6AEF-1431-7D22-E558D2A90194}"/>
          </ac:cxnSpMkLst>
        </pc:cxnChg>
        <pc:cxnChg chg="add del mod">
          <ac:chgData name="Yin, Ruokai" userId="8573e1e1-10f4-4a6a-aec0-a3d3cea8e62f" providerId="ADAL" clId="{D2287E3F-E1D2-904B-A287-6B0C6B8EECCB}" dt="2024-01-18T23:07:25.676" v="7943" actId="478"/>
          <ac:cxnSpMkLst>
            <pc:docMk/>
            <pc:sldMk cId="4153559180" sldId="1526"/>
            <ac:cxnSpMk id="45" creationId="{F76BDB7D-6325-A2C2-5021-4B46BA44D34B}"/>
          </ac:cxnSpMkLst>
        </pc:cxnChg>
        <pc:cxnChg chg="add del mod">
          <ac:chgData name="Yin, Ruokai" userId="8573e1e1-10f4-4a6a-aec0-a3d3cea8e62f" providerId="ADAL" clId="{D2287E3F-E1D2-904B-A287-6B0C6B8EECCB}" dt="2024-01-18T23:07:25.676" v="7943" actId="478"/>
          <ac:cxnSpMkLst>
            <pc:docMk/>
            <pc:sldMk cId="4153559180" sldId="1526"/>
            <ac:cxnSpMk id="47" creationId="{3E0FC02B-FC7E-A8A4-B912-EFBC035BFD10}"/>
          </ac:cxnSpMkLst>
        </pc:cxnChg>
        <pc:cxnChg chg="add del mod">
          <ac:chgData name="Yin, Ruokai" userId="8573e1e1-10f4-4a6a-aec0-a3d3cea8e62f" providerId="ADAL" clId="{D2287E3F-E1D2-904B-A287-6B0C6B8EECCB}" dt="2024-01-18T23:07:25.676" v="7943" actId="478"/>
          <ac:cxnSpMkLst>
            <pc:docMk/>
            <pc:sldMk cId="4153559180" sldId="1526"/>
            <ac:cxnSpMk id="48" creationId="{39485FA6-C464-FB7E-E47A-6ECE83D039A6}"/>
          </ac:cxnSpMkLst>
        </pc:cxnChg>
        <pc:cxnChg chg="add del mod">
          <ac:chgData name="Yin, Ruokai" userId="8573e1e1-10f4-4a6a-aec0-a3d3cea8e62f" providerId="ADAL" clId="{D2287E3F-E1D2-904B-A287-6B0C6B8EECCB}" dt="2024-01-18T23:07:25.676" v="7943" actId="478"/>
          <ac:cxnSpMkLst>
            <pc:docMk/>
            <pc:sldMk cId="4153559180" sldId="1526"/>
            <ac:cxnSpMk id="49" creationId="{4649E752-86F7-9D3F-5C35-CF143D7EFB12}"/>
          </ac:cxnSpMkLst>
        </pc:cxnChg>
        <pc:cxnChg chg="add del mod">
          <ac:chgData name="Yin, Ruokai" userId="8573e1e1-10f4-4a6a-aec0-a3d3cea8e62f" providerId="ADAL" clId="{D2287E3F-E1D2-904B-A287-6B0C6B8EECCB}" dt="2024-01-18T23:07:25.676" v="7943" actId="478"/>
          <ac:cxnSpMkLst>
            <pc:docMk/>
            <pc:sldMk cId="4153559180" sldId="1526"/>
            <ac:cxnSpMk id="52" creationId="{D2EFAC11-783C-9342-21AE-90F7FBC7AA30}"/>
          </ac:cxnSpMkLst>
        </pc:cxnChg>
        <pc:cxnChg chg="add del mod">
          <ac:chgData name="Yin, Ruokai" userId="8573e1e1-10f4-4a6a-aec0-a3d3cea8e62f" providerId="ADAL" clId="{D2287E3F-E1D2-904B-A287-6B0C6B8EECCB}" dt="2024-01-18T23:07:25.676" v="7943" actId="478"/>
          <ac:cxnSpMkLst>
            <pc:docMk/>
            <pc:sldMk cId="4153559180" sldId="1526"/>
            <ac:cxnSpMk id="53" creationId="{4252544A-62F5-5F22-CDF4-E3382C1C62CD}"/>
          </ac:cxnSpMkLst>
        </pc:cxnChg>
        <pc:cxnChg chg="add del mod">
          <ac:chgData name="Yin, Ruokai" userId="8573e1e1-10f4-4a6a-aec0-a3d3cea8e62f" providerId="ADAL" clId="{D2287E3F-E1D2-904B-A287-6B0C6B8EECCB}" dt="2024-01-18T23:07:25.676" v="7943" actId="478"/>
          <ac:cxnSpMkLst>
            <pc:docMk/>
            <pc:sldMk cId="4153559180" sldId="1526"/>
            <ac:cxnSpMk id="55" creationId="{E1AC1492-F790-EB8D-D449-B45E9353B797}"/>
          </ac:cxnSpMkLst>
        </pc:cxnChg>
        <pc:cxnChg chg="add del mod">
          <ac:chgData name="Yin, Ruokai" userId="8573e1e1-10f4-4a6a-aec0-a3d3cea8e62f" providerId="ADAL" clId="{D2287E3F-E1D2-904B-A287-6B0C6B8EECCB}" dt="2024-01-18T23:07:25.676" v="7943" actId="478"/>
          <ac:cxnSpMkLst>
            <pc:docMk/>
            <pc:sldMk cId="4153559180" sldId="1526"/>
            <ac:cxnSpMk id="56" creationId="{ED041818-45DA-4268-FCE2-58666E134269}"/>
          </ac:cxnSpMkLst>
        </pc:cxnChg>
        <pc:cxnChg chg="add del mod">
          <ac:chgData name="Yin, Ruokai" userId="8573e1e1-10f4-4a6a-aec0-a3d3cea8e62f" providerId="ADAL" clId="{D2287E3F-E1D2-904B-A287-6B0C6B8EECCB}" dt="2024-01-18T23:07:25.676" v="7943" actId="478"/>
          <ac:cxnSpMkLst>
            <pc:docMk/>
            <pc:sldMk cId="4153559180" sldId="1526"/>
            <ac:cxnSpMk id="58" creationId="{4B12AB29-CC95-E344-4B87-B75BBE072131}"/>
          </ac:cxnSpMkLst>
        </pc:cxnChg>
        <pc:cxnChg chg="add del mod">
          <ac:chgData name="Yin, Ruokai" userId="8573e1e1-10f4-4a6a-aec0-a3d3cea8e62f" providerId="ADAL" clId="{D2287E3F-E1D2-904B-A287-6B0C6B8EECCB}" dt="2024-01-18T23:07:25.676" v="7943" actId="478"/>
          <ac:cxnSpMkLst>
            <pc:docMk/>
            <pc:sldMk cId="4153559180" sldId="1526"/>
            <ac:cxnSpMk id="59" creationId="{A3D55CB7-D410-7384-B092-117F8234158B}"/>
          </ac:cxnSpMkLst>
        </pc:cxnChg>
        <pc:cxnChg chg="add del mod">
          <ac:chgData name="Yin, Ruokai" userId="8573e1e1-10f4-4a6a-aec0-a3d3cea8e62f" providerId="ADAL" clId="{D2287E3F-E1D2-904B-A287-6B0C6B8EECCB}" dt="2024-01-18T23:07:25.676" v="7943" actId="478"/>
          <ac:cxnSpMkLst>
            <pc:docMk/>
            <pc:sldMk cId="4153559180" sldId="1526"/>
            <ac:cxnSpMk id="61" creationId="{ADEB56B9-8DAB-A34E-21F4-2AFBD95DF21D}"/>
          </ac:cxnSpMkLst>
        </pc:cxnChg>
        <pc:cxnChg chg="add del mod">
          <ac:chgData name="Yin, Ruokai" userId="8573e1e1-10f4-4a6a-aec0-a3d3cea8e62f" providerId="ADAL" clId="{D2287E3F-E1D2-904B-A287-6B0C6B8EECCB}" dt="2024-01-18T23:07:25.676" v="7943" actId="478"/>
          <ac:cxnSpMkLst>
            <pc:docMk/>
            <pc:sldMk cId="4153559180" sldId="1526"/>
            <ac:cxnSpMk id="62" creationId="{E6466E48-F03C-3470-ADFE-4F8B75FFA412}"/>
          </ac:cxnSpMkLst>
        </pc:cxnChg>
        <pc:cxnChg chg="add del mod">
          <ac:chgData name="Yin, Ruokai" userId="8573e1e1-10f4-4a6a-aec0-a3d3cea8e62f" providerId="ADAL" clId="{D2287E3F-E1D2-904B-A287-6B0C6B8EECCB}" dt="2024-01-18T23:07:25.676" v="7943" actId="478"/>
          <ac:cxnSpMkLst>
            <pc:docMk/>
            <pc:sldMk cId="4153559180" sldId="1526"/>
            <ac:cxnSpMk id="63" creationId="{EDC60554-6AC5-2C69-8943-080845AD1C3B}"/>
          </ac:cxnSpMkLst>
        </pc:cxnChg>
        <pc:cxnChg chg="add del mod">
          <ac:chgData name="Yin, Ruokai" userId="8573e1e1-10f4-4a6a-aec0-a3d3cea8e62f" providerId="ADAL" clId="{D2287E3F-E1D2-904B-A287-6B0C6B8EECCB}" dt="2024-01-18T23:07:25.676" v="7943" actId="478"/>
          <ac:cxnSpMkLst>
            <pc:docMk/>
            <pc:sldMk cId="4153559180" sldId="1526"/>
            <ac:cxnSpMk id="64" creationId="{4BE9E1D3-47B1-6567-0FAD-730FD1E1E9DB}"/>
          </ac:cxnSpMkLst>
        </pc:cxnChg>
        <pc:cxnChg chg="add del mod">
          <ac:chgData name="Yin, Ruokai" userId="8573e1e1-10f4-4a6a-aec0-a3d3cea8e62f" providerId="ADAL" clId="{D2287E3F-E1D2-904B-A287-6B0C6B8EECCB}" dt="2024-01-18T23:07:25.676" v="7943" actId="478"/>
          <ac:cxnSpMkLst>
            <pc:docMk/>
            <pc:sldMk cId="4153559180" sldId="1526"/>
            <ac:cxnSpMk id="68" creationId="{6A302543-D99C-F810-59AC-02F8567D200F}"/>
          </ac:cxnSpMkLst>
        </pc:cxnChg>
        <pc:cxnChg chg="add del mod">
          <ac:chgData name="Yin, Ruokai" userId="8573e1e1-10f4-4a6a-aec0-a3d3cea8e62f" providerId="ADAL" clId="{D2287E3F-E1D2-904B-A287-6B0C6B8EECCB}" dt="2024-01-18T23:07:25.676" v="7943" actId="478"/>
          <ac:cxnSpMkLst>
            <pc:docMk/>
            <pc:sldMk cId="4153559180" sldId="1526"/>
            <ac:cxnSpMk id="74" creationId="{C74EA6CE-3F2D-75D7-D922-653A77D194FF}"/>
          </ac:cxnSpMkLst>
        </pc:cxnChg>
        <pc:cxnChg chg="add del mod">
          <ac:chgData name="Yin, Ruokai" userId="8573e1e1-10f4-4a6a-aec0-a3d3cea8e62f" providerId="ADAL" clId="{D2287E3F-E1D2-904B-A287-6B0C6B8EECCB}" dt="2024-01-18T23:07:25.676" v="7943" actId="478"/>
          <ac:cxnSpMkLst>
            <pc:docMk/>
            <pc:sldMk cId="4153559180" sldId="1526"/>
            <ac:cxnSpMk id="75" creationId="{0D50FD65-AF4C-782B-98BA-C6A269B5B3DC}"/>
          </ac:cxnSpMkLst>
        </pc:cxnChg>
        <pc:cxnChg chg="add del mod">
          <ac:chgData name="Yin, Ruokai" userId="8573e1e1-10f4-4a6a-aec0-a3d3cea8e62f" providerId="ADAL" clId="{D2287E3F-E1D2-904B-A287-6B0C6B8EECCB}" dt="2024-01-18T23:07:25.676" v="7943" actId="478"/>
          <ac:cxnSpMkLst>
            <pc:docMk/>
            <pc:sldMk cId="4153559180" sldId="1526"/>
            <ac:cxnSpMk id="76" creationId="{D1462E6B-C31A-5BD1-AFA2-28C2FEC41809}"/>
          </ac:cxnSpMkLst>
        </pc:cxnChg>
        <pc:cxnChg chg="add del mod">
          <ac:chgData name="Yin, Ruokai" userId="8573e1e1-10f4-4a6a-aec0-a3d3cea8e62f" providerId="ADAL" clId="{D2287E3F-E1D2-904B-A287-6B0C6B8EECCB}" dt="2024-01-18T23:07:25.676" v="7943" actId="478"/>
          <ac:cxnSpMkLst>
            <pc:docMk/>
            <pc:sldMk cId="4153559180" sldId="1526"/>
            <ac:cxnSpMk id="77" creationId="{8DD07772-004B-262E-7CDC-B0A18843DB89}"/>
          </ac:cxnSpMkLst>
        </pc:cxnChg>
        <pc:cxnChg chg="add del mod">
          <ac:chgData name="Yin, Ruokai" userId="8573e1e1-10f4-4a6a-aec0-a3d3cea8e62f" providerId="ADAL" clId="{D2287E3F-E1D2-904B-A287-6B0C6B8EECCB}" dt="2024-01-18T23:07:25.676" v="7943" actId="478"/>
          <ac:cxnSpMkLst>
            <pc:docMk/>
            <pc:sldMk cId="4153559180" sldId="1526"/>
            <ac:cxnSpMk id="78" creationId="{448A4F1B-EBBD-3D20-C451-9EEF6D0B8ABB}"/>
          </ac:cxnSpMkLst>
        </pc:cxnChg>
        <pc:cxnChg chg="add del mod">
          <ac:chgData name="Yin, Ruokai" userId="8573e1e1-10f4-4a6a-aec0-a3d3cea8e62f" providerId="ADAL" clId="{D2287E3F-E1D2-904B-A287-6B0C6B8EECCB}" dt="2024-01-18T23:07:25.676" v="7943" actId="478"/>
          <ac:cxnSpMkLst>
            <pc:docMk/>
            <pc:sldMk cId="4153559180" sldId="1526"/>
            <ac:cxnSpMk id="80" creationId="{A722FB22-47CD-85B4-AC37-A1FDFC3D1EF0}"/>
          </ac:cxnSpMkLst>
        </pc:cxnChg>
        <pc:cxnChg chg="add del mod">
          <ac:chgData name="Yin, Ruokai" userId="8573e1e1-10f4-4a6a-aec0-a3d3cea8e62f" providerId="ADAL" clId="{D2287E3F-E1D2-904B-A287-6B0C6B8EECCB}" dt="2024-01-18T23:07:25.676" v="7943" actId="478"/>
          <ac:cxnSpMkLst>
            <pc:docMk/>
            <pc:sldMk cId="4153559180" sldId="1526"/>
            <ac:cxnSpMk id="81" creationId="{D8278F89-7ED4-F790-B91F-49D2638842E1}"/>
          </ac:cxnSpMkLst>
        </pc:cxnChg>
        <pc:cxnChg chg="add del mod">
          <ac:chgData name="Yin, Ruokai" userId="8573e1e1-10f4-4a6a-aec0-a3d3cea8e62f" providerId="ADAL" clId="{D2287E3F-E1D2-904B-A287-6B0C6B8EECCB}" dt="2024-01-18T23:07:25.676" v="7943" actId="478"/>
          <ac:cxnSpMkLst>
            <pc:docMk/>
            <pc:sldMk cId="4153559180" sldId="1526"/>
            <ac:cxnSpMk id="82" creationId="{F886B430-A59A-BB26-1C6B-477949ADD8F8}"/>
          </ac:cxnSpMkLst>
        </pc:cxnChg>
        <pc:cxnChg chg="add del mod">
          <ac:chgData name="Yin, Ruokai" userId="8573e1e1-10f4-4a6a-aec0-a3d3cea8e62f" providerId="ADAL" clId="{D2287E3F-E1D2-904B-A287-6B0C6B8EECCB}" dt="2024-01-18T23:07:25.676" v="7943" actId="478"/>
          <ac:cxnSpMkLst>
            <pc:docMk/>
            <pc:sldMk cId="4153559180" sldId="1526"/>
            <ac:cxnSpMk id="84" creationId="{34492CF7-8DC0-2E29-E064-A0D00BEBD7FA}"/>
          </ac:cxnSpMkLst>
        </pc:cxnChg>
        <pc:cxnChg chg="add del mod">
          <ac:chgData name="Yin, Ruokai" userId="8573e1e1-10f4-4a6a-aec0-a3d3cea8e62f" providerId="ADAL" clId="{D2287E3F-E1D2-904B-A287-6B0C6B8EECCB}" dt="2024-01-18T22:43:50.711" v="7778" actId="478"/>
          <ac:cxnSpMkLst>
            <pc:docMk/>
            <pc:sldMk cId="4153559180" sldId="1526"/>
            <ac:cxnSpMk id="87" creationId="{90C44558-D731-1790-E79D-C40DE42A84B5}"/>
          </ac:cxnSpMkLst>
        </pc:cxnChg>
        <pc:cxnChg chg="add del mod">
          <ac:chgData name="Yin, Ruokai" userId="8573e1e1-10f4-4a6a-aec0-a3d3cea8e62f" providerId="ADAL" clId="{D2287E3F-E1D2-904B-A287-6B0C6B8EECCB}" dt="2024-01-18T23:07:25.676" v="7943" actId="478"/>
          <ac:cxnSpMkLst>
            <pc:docMk/>
            <pc:sldMk cId="4153559180" sldId="1526"/>
            <ac:cxnSpMk id="97" creationId="{C1A903A6-41A9-ACA8-1AFB-BD5EA1BFF8EC}"/>
          </ac:cxnSpMkLst>
        </pc:cxnChg>
        <pc:cxnChg chg="add del mod">
          <ac:chgData name="Yin, Ruokai" userId="8573e1e1-10f4-4a6a-aec0-a3d3cea8e62f" providerId="ADAL" clId="{D2287E3F-E1D2-904B-A287-6B0C6B8EECCB}" dt="2024-01-18T23:07:25.676" v="7943" actId="478"/>
          <ac:cxnSpMkLst>
            <pc:docMk/>
            <pc:sldMk cId="4153559180" sldId="1526"/>
            <ac:cxnSpMk id="98" creationId="{BEA658FA-55C1-1788-E354-E943993F20AD}"/>
          </ac:cxnSpMkLst>
        </pc:cxnChg>
        <pc:cxnChg chg="add del mod">
          <ac:chgData name="Yin, Ruokai" userId="8573e1e1-10f4-4a6a-aec0-a3d3cea8e62f" providerId="ADAL" clId="{D2287E3F-E1D2-904B-A287-6B0C6B8EECCB}" dt="2024-01-18T23:07:25.676" v="7943" actId="478"/>
          <ac:cxnSpMkLst>
            <pc:docMk/>
            <pc:sldMk cId="4153559180" sldId="1526"/>
            <ac:cxnSpMk id="99" creationId="{8EAC11C0-BEFC-6915-EC4A-CD9438E10D3E}"/>
          </ac:cxnSpMkLst>
        </pc:cxnChg>
        <pc:cxnChg chg="add del mod">
          <ac:chgData name="Yin, Ruokai" userId="8573e1e1-10f4-4a6a-aec0-a3d3cea8e62f" providerId="ADAL" clId="{D2287E3F-E1D2-904B-A287-6B0C6B8EECCB}" dt="2024-01-18T23:07:25.676" v="7943" actId="478"/>
          <ac:cxnSpMkLst>
            <pc:docMk/>
            <pc:sldMk cId="4153559180" sldId="1526"/>
            <ac:cxnSpMk id="101" creationId="{AA33F58E-10F1-A9B9-DD06-B52E1C1EA4D8}"/>
          </ac:cxnSpMkLst>
        </pc:cxnChg>
        <pc:cxnChg chg="add del mod">
          <ac:chgData name="Yin, Ruokai" userId="8573e1e1-10f4-4a6a-aec0-a3d3cea8e62f" providerId="ADAL" clId="{D2287E3F-E1D2-904B-A287-6B0C6B8EECCB}" dt="2024-01-18T23:07:25.676" v="7943" actId="478"/>
          <ac:cxnSpMkLst>
            <pc:docMk/>
            <pc:sldMk cId="4153559180" sldId="1526"/>
            <ac:cxnSpMk id="105" creationId="{74E138EA-ECEB-33D4-ABD1-D12D7D6FF29F}"/>
          </ac:cxnSpMkLst>
        </pc:cxnChg>
        <pc:cxnChg chg="add del mod">
          <ac:chgData name="Yin, Ruokai" userId="8573e1e1-10f4-4a6a-aec0-a3d3cea8e62f" providerId="ADAL" clId="{D2287E3F-E1D2-904B-A287-6B0C6B8EECCB}" dt="2024-01-18T22:44:22.395" v="7783" actId="478"/>
          <ac:cxnSpMkLst>
            <pc:docMk/>
            <pc:sldMk cId="4153559180" sldId="1526"/>
            <ac:cxnSpMk id="108" creationId="{A265C5C8-BBB3-0CDA-B3A2-98B695F599AA}"/>
          </ac:cxnSpMkLst>
        </pc:cxnChg>
        <pc:cxnChg chg="add del mod">
          <ac:chgData name="Yin, Ruokai" userId="8573e1e1-10f4-4a6a-aec0-a3d3cea8e62f" providerId="ADAL" clId="{D2287E3F-E1D2-904B-A287-6B0C6B8EECCB}" dt="2024-01-18T22:44:24.514" v="7785" actId="478"/>
          <ac:cxnSpMkLst>
            <pc:docMk/>
            <pc:sldMk cId="4153559180" sldId="1526"/>
            <ac:cxnSpMk id="109" creationId="{BCAC33DB-A6A4-B404-EB30-F90A95B1641A}"/>
          </ac:cxnSpMkLst>
        </pc:cxnChg>
        <pc:cxnChg chg="add del mod">
          <ac:chgData name="Yin, Ruokai" userId="8573e1e1-10f4-4a6a-aec0-a3d3cea8e62f" providerId="ADAL" clId="{D2287E3F-E1D2-904B-A287-6B0C6B8EECCB}" dt="2024-01-18T22:44:23.620" v="7784" actId="478"/>
          <ac:cxnSpMkLst>
            <pc:docMk/>
            <pc:sldMk cId="4153559180" sldId="1526"/>
            <ac:cxnSpMk id="110" creationId="{F814BBD2-3788-F2C2-0350-14EF8FFD3B45}"/>
          </ac:cxnSpMkLst>
        </pc:cxnChg>
        <pc:cxnChg chg="add del mod">
          <ac:chgData name="Yin, Ruokai" userId="8573e1e1-10f4-4a6a-aec0-a3d3cea8e62f" providerId="ADAL" clId="{D2287E3F-E1D2-904B-A287-6B0C6B8EECCB}" dt="2024-01-18T22:45:09.006" v="7793" actId="478"/>
          <ac:cxnSpMkLst>
            <pc:docMk/>
            <pc:sldMk cId="4153559180" sldId="1526"/>
            <ac:cxnSpMk id="113" creationId="{83A3BCE8-3D76-A301-5C86-72357AF513EB}"/>
          </ac:cxnSpMkLst>
        </pc:cxnChg>
        <pc:cxnChg chg="add del mod">
          <ac:chgData name="Yin, Ruokai" userId="8573e1e1-10f4-4a6a-aec0-a3d3cea8e62f" providerId="ADAL" clId="{D2287E3F-E1D2-904B-A287-6B0C6B8EECCB}" dt="2024-01-18T23:07:25.676" v="7943" actId="478"/>
          <ac:cxnSpMkLst>
            <pc:docMk/>
            <pc:sldMk cId="4153559180" sldId="1526"/>
            <ac:cxnSpMk id="119" creationId="{F94EE72C-FE04-5618-D488-A31C26F4D543}"/>
          </ac:cxnSpMkLst>
        </pc:cxnChg>
        <pc:cxnChg chg="add del mod">
          <ac:chgData name="Yin, Ruokai" userId="8573e1e1-10f4-4a6a-aec0-a3d3cea8e62f" providerId="ADAL" clId="{D2287E3F-E1D2-904B-A287-6B0C6B8EECCB}" dt="2024-01-18T23:07:25.676" v="7943" actId="478"/>
          <ac:cxnSpMkLst>
            <pc:docMk/>
            <pc:sldMk cId="4153559180" sldId="1526"/>
            <ac:cxnSpMk id="121" creationId="{3171C950-C9C6-BDDA-0DEE-1389AA9BCD09}"/>
          </ac:cxnSpMkLst>
        </pc:cxnChg>
        <pc:cxnChg chg="add del mod">
          <ac:chgData name="Yin, Ruokai" userId="8573e1e1-10f4-4a6a-aec0-a3d3cea8e62f" providerId="ADAL" clId="{D2287E3F-E1D2-904B-A287-6B0C6B8EECCB}" dt="2024-01-18T23:07:25.676" v="7943" actId="478"/>
          <ac:cxnSpMkLst>
            <pc:docMk/>
            <pc:sldMk cId="4153559180" sldId="1526"/>
            <ac:cxnSpMk id="123" creationId="{A56B7E02-C127-4503-6E0A-1B7CFDF5CCD1}"/>
          </ac:cxnSpMkLst>
        </pc:cxnChg>
        <pc:cxnChg chg="add del mod">
          <ac:chgData name="Yin, Ruokai" userId="8573e1e1-10f4-4a6a-aec0-a3d3cea8e62f" providerId="ADAL" clId="{D2287E3F-E1D2-904B-A287-6B0C6B8EECCB}" dt="2024-01-18T23:07:25.676" v="7943" actId="478"/>
          <ac:cxnSpMkLst>
            <pc:docMk/>
            <pc:sldMk cId="4153559180" sldId="1526"/>
            <ac:cxnSpMk id="124" creationId="{02609CC3-772B-97A6-AEC9-62E917C3C27A}"/>
          </ac:cxnSpMkLst>
        </pc:cxnChg>
        <pc:cxnChg chg="add del mod">
          <ac:chgData name="Yin, Ruokai" userId="8573e1e1-10f4-4a6a-aec0-a3d3cea8e62f" providerId="ADAL" clId="{D2287E3F-E1D2-904B-A287-6B0C6B8EECCB}" dt="2024-01-18T23:07:25.676" v="7943" actId="478"/>
          <ac:cxnSpMkLst>
            <pc:docMk/>
            <pc:sldMk cId="4153559180" sldId="1526"/>
            <ac:cxnSpMk id="125" creationId="{C722D756-6B17-7651-1E2A-6F7DE47CFBF3}"/>
          </ac:cxnSpMkLst>
        </pc:cxnChg>
        <pc:cxnChg chg="add del mod">
          <ac:chgData name="Yin, Ruokai" userId="8573e1e1-10f4-4a6a-aec0-a3d3cea8e62f" providerId="ADAL" clId="{D2287E3F-E1D2-904B-A287-6B0C6B8EECCB}" dt="2024-01-18T23:07:25.676" v="7943" actId="478"/>
          <ac:cxnSpMkLst>
            <pc:docMk/>
            <pc:sldMk cId="4153559180" sldId="1526"/>
            <ac:cxnSpMk id="128" creationId="{616EDB01-EE18-81B8-7315-08D6303C9C6E}"/>
          </ac:cxnSpMkLst>
        </pc:cxnChg>
        <pc:cxnChg chg="add del mod">
          <ac:chgData name="Yin, Ruokai" userId="8573e1e1-10f4-4a6a-aec0-a3d3cea8e62f" providerId="ADAL" clId="{D2287E3F-E1D2-904B-A287-6B0C6B8EECCB}" dt="2024-01-18T23:07:25.676" v="7943" actId="478"/>
          <ac:cxnSpMkLst>
            <pc:docMk/>
            <pc:sldMk cId="4153559180" sldId="1526"/>
            <ac:cxnSpMk id="129" creationId="{4F08FD7B-028F-0244-3887-741F78751327}"/>
          </ac:cxnSpMkLst>
        </pc:cxnChg>
        <pc:cxnChg chg="add del mod">
          <ac:chgData name="Yin, Ruokai" userId="8573e1e1-10f4-4a6a-aec0-a3d3cea8e62f" providerId="ADAL" clId="{D2287E3F-E1D2-904B-A287-6B0C6B8EECCB}" dt="2024-01-18T23:07:25.676" v="7943" actId="478"/>
          <ac:cxnSpMkLst>
            <pc:docMk/>
            <pc:sldMk cId="4153559180" sldId="1526"/>
            <ac:cxnSpMk id="131" creationId="{2F76E135-EE47-7BBE-3159-4F4A5D6115F2}"/>
          </ac:cxnSpMkLst>
        </pc:cxnChg>
        <pc:cxnChg chg="add del mod">
          <ac:chgData name="Yin, Ruokai" userId="8573e1e1-10f4-4a6a-aec0-a3d3cea8e62f" providerId="ADAL" clId="{D2287E3F-E1D2-904B-A287-6B0C6B8EECCB}" dt="2024-01-18T23:07:25.676" v="7943" actId="478"/>
          <ac:cxnSpMkLst>
            <pc:docMk/>
            <pc:sldMk cId="4153559180" sldId="1526"/>
            <ac:cxnSpMk id="132" creationId="{B3CB177F-BA90-B184-01F0-72B19BE71F4C}"/>
          </ac:cxnSpMkLst>
        </pc:cxnChg>
        <pc:cxnChg chg="add del mod">
          <ac:chgData name="Yin, Ruokai" userId="8573e1e1-10f4-4a6a-aec0-a3d3cea8e62f" providerId="ADAL" clId="{D2287E3F-E1D2-904B-A287-6B0C6B8EECCB}" dt="2024-01-18T23:07:25.676" v="7943" actId="478"/>
          <ac:cxnSpMkLst>
            <pc:docMk/>
            <pc:sldMk cId="4153559180" sldId="1526"/>
            <ac:cxnSpMk id="134" creationId="{022F8175-F01F-825C-DCAC-511B359C3C6F}"/>
          </ac:cxnSpMkLst>
        </pc:cxnChg>
        <pc:cxnChg chg="add del mod">
          <ac:chgData name="Yin, Ruokai" userId="8573e1e1-10f4-4a6a-aec0-a3d3cea8e62f" providerId="ADAL" clId="{D2287E3F-E1D2-904B-A287-6B0C6B8EECCB}" dt="2024-01-18T23:07:25.676" v="7943" actId="478"/>
          <ac:cxnSpMkLst>
            <pc:docMk/>
            <pc:sldMk cId="4153559180" sldId="1526"/>
            <ac:cxnSpMk id="136" creationId="{1E766A19-CD7A-A6A8-8B40-D0725A8745DA}"/>
          </ac:cxnSpMkLst>
        </pc:cxnChg>
        <pc:cxnChg chg="add del mod">
          <ac:chgData name="Yin, Ruokai" userId="8573e1e1-10f4-4a6a-aec0-a3d3cea8e62f" providerId="ADAL" clId="{D2287E3F-E1D2-904B-A287-6B0C6B8EECCB}" dt="2024-01-18T23:07:25.676" v="7943" actId="478"/>
          <ac:cxnSpMkLst>
            <pc:docMk/>
            <pc:sldMk cId="4153559180" sldId="1526"/>
            <ac:cxnSpMk id="137" creationId="{5564E5A5-8DF3-34EF-8FBD-F9399C95C2BA}"/>
          </ac:cxnSpMkLst>
        </pc:cxnChg>
        <pc:cxnChg chg="add del mod">
          <ac:chgData name="Yin, Ruokai" userId="8573e1e1-10f4-4a6a-aec0-a3d3cea8e62f" providerId="ADAL" clId="{D2287E3F-E1D2-904B-A287-6B0C6B8EECCB}" dt="2024-01-18T23:07:25.676" v="7943" actId="478"/>
          <ac:cxnSpMkLst>
            <pc:docMk/>
            <pc:sldMk cId="4153559180" sldId="1526"/>
            <ac:cxnSpMk id="142" creationId="{EF2BAA48-F0D3-36EB-2775-AD5B225FBA04}"/>
          </ac:cxnSpMkLst>
        </pc:cxnChg>
        <pc:cxnChg chg="add del mod">
          <ac:chgData name="Yin, Ruokai" userId="8573e1e1-10f4-4a6a-aec0-a3d3cea8e62f" providerId="ADAL" clId="{D2287E3F-E1D2-904B-A287-6B0C6B8EECCB}" dt="2024-01-18T23:07:25.676" v="7943" actId="478"/>
          <ac:cxnSpMkLst>
            <pc:docMk/>
            <pc:sldMk cId="4153559180" sldId="1526"/>
            <ac:cxnSpMk id="145" creationId="{369AF4F7-35F5-E610-7109-D6C173F02365}"/>
          </ac:cxnSpMkLst>
        </pc:cxnChg>
        <pc:cxnChg chg="add del mod">
          <ac:chgData name="Yin, Ruokai" userId="8573e1e1-10f4-4a6a-aec0-a3d3cea8e62f" providerId="ADAL" clId="{D2287E3F-E1D2-904B-A287-6B0C6B8EECCB}" dt="2024-01-18T23:07:25.676" v="7943" actId="478"/>
          <ac:cxnSpMkLst>
            <pc:docMk/>
            <pc:sldMk cId="4153559180" sldId="1526"/>
            <ac:cxnSpMk id="147" creationId="{6409062A-F13E-7F36-D38F-3DE1AE0350B8}"/>
          </ac:cxnSpMkLst>
        </pc:cxnChg>
        <pc:cxnChg chg="add del mod">
          <ac:chgData name="Yin, Ruokai" userId="8573e1e1-10f4-4a6a-aec0-a3d3cea8e62f" providerId="ADAL" clId="{D2287E3F-E1D2-904B-A287-6B0C6B8EECCB}" dt="2024-01-18T23:07:25.676" v="7943" actId="478"/>
          <ac:cxnSpMkLst>
            <pc:docMk/>
            <pc:sldMk cId="4153559180" sldId="1526"/>
            <ac:cxnSpMk id="157" creationId="{83942F60-B7CE-D2F6-05AF-F881DF0583D9}"/>
          </ac:cxnSpMkLst>
        </pc:cxnChg>
        <pc:cxnChg chg="add del mod">
          <ac:chgData name="Yin, Ruokai" userId="8573e1e1-10f4-4a6a-aec0-a3d3cea8e62f" providerId="ADAL" clId="{D2287E3F-E1D2-904B-A287-6B0C6B8EECCB}" dt="2024-01-18T23:07:25.676" v="7943" actId="478"/>
          <ac:cxnSpMkLst>
            <pc:docMk/>
            <pc:sldMk cId="4153559180" sldId="1526"/>
            <ac:cxnSpMk id="158" creationId="{14ECF4B7-5FD3-5A15-3E2C-78D2576AE0A0}"/>
          </ac:cxnSpMkLst>
        </pc:cxnChg>
        <pc:cxnChg chg="add del mod">
          <ac:chgData name="Yin, Ruokai" userId="8573e1e1-10f4-4a6a-aec0-a3d3cea8e62f" providerId="ADAL" clId="{D2287E3F-E1D2-904B-A287-6B0C6B8EECCB}" dt="2024-01-18T23:07:25.676" v="7943" actId="478"/>
          <ac:cxnSpMkLst>
            <pc:docMk/>
            <pc:sldMk cId="4153559180" sldId="1526"/>
            <ac:cxnSpMk id="169" creationId="{A3A2D58C-8077-838F-5629-97B79DF7AB08}"/>
          </ac:cxnSpMkLst>
        </pc:cxnChg>
        <pc:cxnChg chg="add del mod">
          <ac:chgData name="Yin, Ruokai" userId="8573e1e1-10f4-4a6a-aec0-a3d3cea8e62f" providerId="ADAL" clId="{D2287E3F-E1D2-904B-A287-6B0C6B8EECCB}" dt="2024-01-18T23:07:25.676" v="7943" actId="478"/>
          <ac:cxnSpMkLst>
            <pc:docMk/>
            <pc:sldMk cId="4153559180" sldId="1526"/>
            <ac:cxnSpMk id="170" creationId="{D0E0C044-8239-D088-4EB5-ABA09E11A8A8}"/>
          </ac:cxnSpMkLst>
        </pc:cxnChg>
      </pc:sldChg>
      <pc:sldChg chg="addSp modSp add setBg modNotesTx">
        <pc:chgData name="Yin, Ruokai" userId="8573e1e1-10f4-4a6a-aec0-a3d3cea8e62f" providerId="ADAL" clId="{D2287E3F-E1D2-904B-A287-6B0C6B8EECCB}" dt="2024-02-06T07:08:19.325" v="21130"/>
        <pc:sldMkLst>
          <pc:docMk/>
          <pc:sldMk cId="3347724198" sldId="1527"/>
        </pc:sldMkLst>
        <pc:spChg chg="add mod">
          <ac:chgData name="Yin, Ruokai" userId="8573e1e1-10f4-4a6a-aec0-a3d3cea8e62f" providerId="ADAL" clId="{D2287E3F-E1D2-904B-A287-6B0C6B8EECCB}" dt="2024-01-23T07:48:25.406" v="21067"/>
          <ac:spMkLst>
            <pc:docMk/>
            <pc:sldMk cId="3347724198" sldId="1527"/>
            <ac:spMk id="24" creationId="{CB3E5A97-F26E-4F76-F02F-7E66BFBC3BDE}"/>
          </ac:spMkLst>
        </pc:spChg>
        <pc:spChg chg="add mod">
          <ac:chgData name="Yin, Ruokai" userId="8573e1e1-10f4-4a6a-aec0-a3d3cea8e62f" providerId="ADAL" clId="{D2287E3F-E1D2-904B-A287-6B0C6B8EECCB}" dt="2024-02-06T07:08:19.325" v="21130"/>
          <ac:spMkLst>
            <pc:docMk/>
            <pc:sldMk cId="3347724198" sldId="1527"/>
            <ac:spMk id="25" creationId="{DA2C6E8D-715A-3DA2-68BC-E96941C802FF}"/>
          </ac:spMkLst>
        </pc:spChg>
      </pc:sldChg>
      <pc:sldChg chg="addSp modSp add setBg modAnim modNotesTx">
        <pc:chgData name="Yin, Ruokai" userId="8573e1e1-10f4-4a6a-aec0-a3d3cea8e62f" providerId="ADAL" clId="{D2287E3F-E1D2-904B-A287-6B0C6B8EECCB}" dt="2024-01-23T07:47:34.403" v="21038"/>
        <pc:sldMkLst>
          <pc:docMk/>
          <pc:sldMk cId="3702973122" sldId="1528"/>
        </pc:sldMkLst>
        <pc:spChg chg="add mod">
          <ac:chgData name="Yin, Ruokai" userId="8573e1e1-10f4-4a6a-aec0-a3d3cea8e62f" providerId="ADAL" clId="{D2287E3F-E1D2-904B-A287-6B0C6B8EECCB}" dt="2024-01-23T07:47:34.403" v="21038"/>
          <ac:spMkLst>
            <pc:docMk/>
            <pc:sldMk cId="3702973122" sldId="1528"/>
            <ac:spMk id="38" creationId="{9B4D9197-122D-8BD7-5075-9405C9B215EB}"/>
          </ac:spMkLst>
        </pc:spChg>
        <pc:spChg chg="mod">
          <ac:chgData name="Yin, Ruokai" userId="8573e1e1-10f4-4a6a-aec0-a3d3cea8e62f" providerId="ADAL" clId="{D2287E3F-E1D2-904B-A287-6B0C6B8EECCB}" dt="2024-01-18T23:53:00.133" v="8134" actId="113"/>
          <ac:spMkLst>
            <pc:docMk/>
            <pc:sldMk cId="3702973122" sldId="1528"/>
            <ac:spMk id="98" creationId="{759F2C7C-CE41-8D13-E5DE-58BF8EB5DB3D}"/>
          </ac:spMkLst>
        </pc:spChg>
      </pc:sldChg>
      <pc:sldChg chg="addSp delSp modSp add mod setBg delAnim modAnim modNotesTx">
        <pc:chgData name="Yin, Ruokai" userId="8573e1e1-10f4-4a6a-aec0-a3d3cea8e62f" providerId="ADAL" clId="{D2287E3F-E1D2-904B-A287-6B0C6B8EECCB}" dt="2024-01-23T07:47:35.897" v="21039"/>
        <pc:sldMkLst>
          <pc:docMk/>
          <pc:sldMk cId="397625554" sldId="1529"/>
        </pc:sldMkLst>
        <pc:spChg chg="mod">
          <ac:chgData name="Yin, Ruokai" userId="8573e1e1-10f4-4a6a-aec0-a3d3cea8e62f" providerId="ADAL" clId="{D2287E3F-E1D2-904B-A287-6B0C6B8EECCB}" dt="2024-01-18T23:59:06.392" v="8186" actId="20577"/>
          <ac:spMkLst>
            <pc:docMk/>
            <pc:sldMk cId="397625554" sldId="1529"/>
            <ac:spMk id="2" creationId="{71F2FCE2-324D-ED4E-A373-19F4B21DB3B9}"/>
          </ac:spMkLst>
        </pc:spChg>
        <pc:spChg chg="mod">
          <ac:chgData name="Yin, Ruokai" userId="8573e1e1-10f4-4a6a-aec0-a3d3cea8e62f" providerId="ADAL" clId="{D2287E3F-E1D2-904B-A287-6B0C6B8EECCB}" dt="2024-01-18T23:58:37.355" v="8165" actId="1076"/>
          <ac:spMkLst>
            <pc:docMk/>
            <pc:sldMk cId="397625554" sldId="1529"/>
            <ac:spMk id="4" creationId="{70980B41-0984-A3DE-DD76-4D04B31D79D8}"/>
          </ac:spMkLst>
        </pc:spChg>
        <pc:spChg chg="mod">
          <ac:chgData name="Yin, Ruokai" userId="8573e1e1-10f4-4a6a-aec0-a3d3cea8e62f" providerId="ADAL" clId="{D2287E3F-E1D2-904B-A287-6B0C6B8EECCB}" dt="2024-01-18T23:58:37.355" v="8165" actId="1076"/>
          <ac:spMkLst>
            <pc:docMk/>
            <pc:sldMk cId="397625554" sldId="1529"/>
            <ac:spMk id="7" creationId="{65D06C36-7889-AB03-AFC2-936003DAABC2}"/>
          </ac:spMkLst>
        </pc:spChg>
        <pc:spChg chg="mod">
          <ac:chgData name="Yin, Ruokai" userId="8573e1e1-10f4-4a6a-aec0-a3d3cea8e62f" providerId="ADAL" clId="{D2287E3F-E1D2-904B-A287-6B0C6B8EECCB}" dt="2024-01-18T23:58:37.355" v="8165" actId="1076"/>
          <ac:spMkLst>
            <pc:docMk/>
            <pc:sldMk cId="397625554" sldId="1529"/>
            <ac:spMk id="9" creationId="{E05A2F9E-4B51-AF88-8B3E-B9825AA2C49E}"/>
          </ac:spMkLst>
        </pc:spChg>
        <pc:spChg chg="mod">
          <ac:chgData name="Yin, Ruokai" userId="8573e1e1-10f4-4a6a-aec0-a3d3cea8e62f" providerId="ADAL" clId="{D2287E3F-E1D2-904B-A287-6B0C6B8EECCB}" dt="2024-01-18T23:58:13.704" v="8157" actId="1076"/>
          <ac:spMkLst>
            <pc:docMk/>
            <pc:sldMk cId="397625554" sldId="1529"/>
            <ac:spMk id="23" creationId="{5B04DD82-828D-2405-0A7C-90CF4D440621}"/>
          </ac:spMkLst>
        </pc:spChg>
        <pc:spChg chg="del">
          <ac:chgData name="Yin, Ruokai" userId="8573e1e1-10f4-4a6a-aec0-a3d3cea8e62f" providerId="ADAL" clId="{D2287E3F-E1D2-904B-A287-6B0C6B8EECCB}" dt="2024-01-18T23:58:27.771" v="8161" actId="478"/>
          <ac:spMkLst>
            <pc:docMk/>
            <pc:sldMk cId="397625554" sldId="1529"/>
            <ac:spMk id="26" creationId="{1277EC00-FA88-419E-DFF7-7A7EB7DDB341}"/>
          </ac:spMkLst>
        </pc:spChg>
        <pc:spChg chg="add mod">
          <ac:chgData name="Yin, Ruokai" userId="8573e1e1-10f4-4a6a-aec0-a3d3cea8e62f" providerId="ADAL" clId="{D2287E3F-E1D2-904B-A287-6B0C6B8EECCB}" dt="2024-01-23T07:47:35.897" v="21039"/>
          <ac:spMkLst>
            <pc:docMk/>
            <pc:sldMk cId="397625554" sldId="1529"/>
            <ac:spMk id="26" creationId="{806C84C4-D4A4-DB49-7335-6B1BC1FE967C}"/>
          </ac:spMkLst>
        </pc:spChg>
        <pc:spChg chg="mod">
          <ac:chgData name="Yin, Ruokai" userId="8573e1e1-10f4-4a6a-aec0-a3d3cea8e62f" providerId="ADAL" clId="{D2287E3F-E1D2-904B-A287-6B0C6B8EECCB}" dt="2024-01-18T23:58:13.704" v="8157" actId="1076"/>
          <ac:spMkLst>
            <pc:docMk/>
            <pc:sldMk cId="397625554" sldId="1529"/>
            <ac:spMk id="27" creationId="{A71E65DD-EE97-60EA-35BC-94B5118524CE}"/>
          </ac:spMkLst>
        </pc:spChg>
        <pc:spChg chg="del">
          <ac:chgData name="Yin, Ruokai" userId="8573e1e1-10f4-4a6a-aec0-a3d3cea8e62f" providerId="ADAL" clId="{D2287E3F-E1D2-904B-A287-6B0C6B8EECCB}" dt="2024-01-18T23:58:28.302" v="8162" actId="478"/>
          <ac:spMkLst>
            <pc:docMk/>
            <pc:sldMk cId="397625554" sldId="1529"/>
            <ac:spMk id="29" creationId="{F63F9A92-9A43-E381-F102-ACA65404A6CD}"/>
          </ac:spMkLst>
        </pc:spChg>
        <pc:spChg chg="mod">
          <ac:chgData name="Yin, Ruokai" userId="8573e1e1-10f4-4a6a-aec0-a3d3cea8e62f" providerId="ADAL" clId="{D2287E3F-E1D2-904B-A287-6B0C6B8EECCB}" dt="2024-01-18T23:58:37.355" v="8165" actId="1076"/>
          <ac:spMkLst>
            <pc:docMk/>
            <pc:sldMk cId="397625554" sldId="1529"/>
            <ac:spMk id="30" creationId="{56128E08-4660-E016-DEEF-715FCD3B25C3}"/>
          </ac:spMkLst>
        </pc:spChg>
        <pc:spChg chg="del">
          <ac:chgData name="Yin, Ruokai" userId="8573e1e1-10f4-4a6a-aec0-a3d3cea8e62f" providerId="ADAL" clId="{D2287E3F-E1D2-904B-A287-6B0C6B8EECCB}" dt="2024-01-18T23:58:29.615" v="8163" actId="478"/>
          <ac:spMkLst>
            <pc:docMk/>
            <pc:sldMk cId="397625554" sldId="1529"/>
            <ac:spMk id="34" creationId="{CFC43A8B-9BB4-7CB5-11AA-2019F60CE429}"/>
          </ac:spMkLst>
        </pc:spChg>
        <pc:spChg chg="del">
          <ac:chgData name="Yin, Ruokai" userId="8573e1e1-10f4-4a6a-aec0-a3d3cea8e62f" providerId="ADAL" clId="{D2287E3F-E1D2-904B-A287-6B0C6B8EECCB}" dt="2024-01-18T23:58:50.064" v="8172" actId="478"/>
          <ac:spMkLst>
            <pc:docMk/>
            <pc:sldMk cId="397625554" sldId="1529"/>
            <ac:spMk id="36" creationId="{EF2CCEB6-8006-2944-3A41-7CA66F61A592}"/>
          </ac:spMkLst>
        </pc:spChg>
        <pc:spChg chg="del">
          <ac:chgData name="Yin, Ruokai" userId="8573e1e1-10f4-4a6a-aec0-a3d3cea8e62f" providerId="ADAL" clId="{D2287E3F-E1D2-904B-A287-6B0C6B8EECCB}" dt="2024-01-18T23:58:50.064" v="8172" actId="478"/>
          <ac:spMkLst>
            <pc:docMk/>
            <pc:sldMk cId="397625554" sldId="1529"/>
            <ac:spMk id="40" creationId="{EA5E19E2-668D-00FC-FF0D-BF5CF5172216}"/>
          </ac:spMkLst>
        </pc:spChg>
        <pc:spChg chg="del mod">
          <ac:chgData name="Yin, Ruokai" userId="8573e1e1-10f4-4a6a-aec0-a3d3cea8e62f" providerId="ADAL" clId="{D2287E3F-E1D2-904B-A287-6B0C6B8EECCB}" dt="2024-01-18T23:58:44.577" v="8167" actId="478"/>
          <ac:spMkLst>
            <pc:docMk/>
            <pc:sldMk cId="397625554" sldId="1529"/>
            <ac:spMk id="41" creationId="{E9B213F1-0A70-823E-2789-AD2AEA63028E}"/>
          </ac:spMkLst>
        </pc:spChg>
        <pc:spChg chg="del">
          <ac:chgData name="Yin, Ruokai" userId="8573e1e1-10f4-4a6a-aec0-a3d3cea8e62f" providerId="ADAL" clId="{D2287E3F-E1D2-904B-A287-6B0C6B8EECCB}" dt="2024-01-18T23:58:07.745" v="8156" actId="478"/>
          <ac:spMkLst>
            <pc:docMk/>
            <pc:sldMk cId="397625554" sldId="1529"/>
            <ac:spMk id="42" creationId="{5D3892BA-C879-CB8C-CD9E-2E0BF0B7CFE4}"/>
          </ac:spMkLst>
        </pc:spChg>
        <pc:spChg chg="del mod">
          <ac:chgData name="Yin, Ruokai" userId="8573e1e1-10f4-4a6a-aec0-a3d3cea8e62f" providerId="ADAL" clId="{D2287E3F-E1D2-904B-A287-6B0C6B8EECCB}" dt="2024-01-18T23:58:47.277" v="8169" actId="478"/>
          <ac:spMkLst>
            <pc:docMk/>
            <pc:sldMk cId="397625554" sldId="1529"/>
            <ac:spMk id="46" creationId="{4D6FB0BE-1766-DC92-9D95-37B63942942D}"/>
          </ac:spMkLst>
        </pc:spChg>
        <pc:spChg chg="del">
          <ac:chgData name="Yin, Ruokai" userId="8573e1e1-10f4-4a6a-aec0-a3d3cea8e62f" providerId="ADAL" clId="{D2287E3F-E1D2-904B-A287-6B0C6B8EECCB}" dt="2024-01-18T23:57:49.412" v="8152" actId="478"/>
          <ac:spMkLst>
            <pc:docMk/>
            <pc:sldMk cId="397625554" sldId="1529"/>
            <ac:spMk id="51" creationId="{644B901B-6C83-78DD-6B95-6A2B0FB54F3A}"/>
          </ac:spMkLst>
        </pc:spChg>
        <pc:spChg chg="del">
          <ac:chgData name="Yin, Ruokai" userId="8573e1e1-10f4-4a6a-aec0-a3d3cea8e62f" providerId="ADAL" clId="{D2287E3F-E1D2-904B-A287-6B0C6B8EECCB}" dt="2024-01-18T23:58:02.951" v="8154" actId="478"/>
          <ac:spMkLst>
            <pc:docMk/>
            <pc:sldMk cId="397625554" sldId="1529"/>
            <ac:spMk id="55" creationId="{651C4707-BD60-A727-6203-A5753FE80AC1}"/>
          </ac:spMkLst>
        </pc:spChg>
        <pc:spChg chg="del">
          <ac:chgData name="Yin, Ruokai" userId="8573e1e1-10f4-4a6a-aec0-a3d3cea8e62f" providerId="ADAL" clId="{D2287E3F-E1D2-904B-A287-6B0C6B8EECCB}" dt="2024-01-18T23:58:02.951" v="8154" actId="478"/>
          <ac:spMkLst>
            <pc:docMk/>
            <pc:sldMk cId="397625554" sldId="1529"/>
            <ac:spMk id="56" creationId="{2A30AC90-7F48-8DE5-141A-8BBE21C5B194}"/>
          </ac:spMkLst>
        </pc:spChg>
        <pc:spChg chg="del">
          <ac:chgData name="Yin, Ruokai" userId="8573e1e1-10f4-4a6a-aec0-a3d3cea8e62f" providerId="ADAL" clId="{D2287E3F-E1D2-904B-A287-6B0C6B8EECCB}" dt="2024-01-18T23:58:02.951" v="8154" actId="478"/>
          <ac:spMkLst>
            <pc:docMk/>
            <pc:sldMk cId="397625554" sldId="1529"/>
            <ac:spMk id="57" creationId="{169873E1-AE6B-6D47-CDAA-4B56E8DFA2EC}"/>
          </ac:spMkLst>
        </pc:spChg>
        <pc:spChg chg="del">
          <ac:chgData name="Yin, Ruokai" userId="8573e1e1-10f4-4a6a-aec0-a3d3cea8e62f" providerId="ADAL" clId="{D2287E3F-E1D2-904B-A287-6B0C6B8EECCB}" dt="2024-01-18T23:58:02.951" v="8154" actId="478"/>
          <ac:spMkLst>
            <pc:docMk/>
            <pc:sldMk cId="397625554" sldId="1529"/>
            <ac:spMk id="62" creationId="{84605FFA-7624-120C-A098-513903526B6C}"/>
          </ac:spMkLst>
        </pc:spChg>
        <pc:spChg chg="del">
          <ac:chgData name="Yin, Ruokai" userId="8573e1e1-10f4-4a6a-aec0-a3d3cea8e62f" providerId="ADAL" clId="{D2287E3F-E1D2-904B-A287-6B0C6B8EECCB}" dt="2024-01-18T23:58:02.951" v="8154" actId="478"/>
          <ac:spMkLst>
            <pc:docMk/>
            <pc:sldMk cId="397625554" sldId="1529"/>
            <ac:spMk id="65" creationId="{8ED18743-0B64-5ADE-67DD-1F8BF104465C}"/>
          </ac:spMkLst>
        </pc:spChg>
        <pc:spChg chg="del">
          <ac:chgData name="Yin, Ruokai" userId="8573e1e1-10f4-4a6a-aec0-a3d3cea8e62f" providerId="ADAL" clId="{D2287E3F-E1D2-904B-A287-6B0C6B8EECCB}" dt="2024-01-18T23:58:02.951" v="8154" actId="478"/>
          <ac:spMkLst>
            <pc:docMk/>
            <pc:sldMk cId="397625554" sldId="1529"/>
            <ac:spMk id="66" creationId="{154BEAD7-EC40-BA69-38B8-B60CB1990CE4}"/>
          </ac:spMkLst>
        </pc:spChg>
        <pc:spChg chg="del">
          <ac:chgData name="Yin, Ruokai" userId="8573e1e1-10f4-4a6a-aec0-a3d3cea8e62f" providerId="ADAL" clId="{D2287E3F-E1D2-904B-A287-6B0C6B8EECCB}" dt="2024-01-18T23:58:50.064" v="8172" actId="478"/>
          <ac:spMkLst>
            <pc:docMk/>
            <pc:sldMk cId="397625554" sldId="1529"/>
            <ac:spMk id="69" creationId="{C1CD2E48-E70C-603A-532D-44F9E5750497}"/>
          </ac:spMkLst>
        </pc:spChg>
        <pc:spChg chg="del">
          <ac:chgData name="Yin, Ruokai" userId="8573e1e1-10f4-4a6a-aec0-a3d3cea8e62f" providerId="ADAL" clId="{D2287E3F-E1D2-904B-A287-6B0C6B8EECCB}" dt="2024-01-18T23:58:50.064" v="8172" actId="478"/>
          <ac:spMkLst>
            <pc:docMk/>
            <pc:sldMk cId="397625554" sldId="1529"/>
            <ac:spMk id="70" creationId="{01E55DA8-0EA5-BAB6-9C6D-900A5E6DC3A5}"/>
          </ac:spMkLst>
        </pc:spChg>
        <pc:spChg chg="del">
          <ac:chgData name="Yin, Ruokai" userId="8573e1e1-10f4-4a6a-aec0-a3d3cea8e62f" providerId="ADAL" clId="{D2287E3F-E1D2-904B-A287-6B0C6B8EECCB}" dt="2024-01-18T23:58:50.064" v="8172" actId="478"/>
          <ac:spMkLst>
            <pc:docMk/>
            <pc:sldMk cId="397625554" sldId="1529"/>
            <ac:spMk id="74" creationId="{058A4B83-87B4-8735-D573-DF49EC930185}"/>
          </ac:spMkLst>
        </pc:spChg>
        <pc:spChg chg="del">
          <ac:chgData name="Yin, Ruokai" userId="8573e1e1-10f4-4a6a-aec0-a3d3cea8e62f" providerId="ADAL" clId="{D2287E3F-E1D2-904B-A287-6B0C6B8EECCB}" dt="2024-01-18T23:58:50.064" v="8172" actId="478"/>
          <ac:spMkLst>
            <pc:docMk/>
            <pc:sldMk cId="397625554" sldId="1529"/>
            <ac:spMk id="76" creationId="{BE708CA1-BA90-5459-289A-35F4F6B6B1F9}"/>
          </ac:spMkLst>
        </pc:spChg>
        <pc:spChg chg="del">
          <ac:chgData name="Yin, Ruokai" userId="8573e1e1-10f4-4a6a-aec0-a3d3cea8e62f" providerId="ADAL" clId="{D2287E3F-E1D2-904B-A287-6B0C6B8EECCB}" dt="2024-01-18T23:58:50.064" v="8172" actId="478"/>
          <ac:spMkLst>
            <pc:docMk/>
            <pc:sldMk cId="397625554" sldId="1529"/>
            <ac:spMk id="79" creationId="{12C7B1A1-86AC-4EA4-835F-CB0AE5615339}"/>
          </ac:spMkLst>
        </pc:spChg>
        <pc:spChg chg="del">
          <ac:chgData name="Yin, Ruokai" userId="8573e1e1-10f4-4a6a-aec0-a3d3cea8e62f" providerId="ADAL" clId="{D2287E3F-E1D2-904B-A287-6B0C6B8EECCB}" dt="2024-01-18T23:58:50.064" v="8172" actId="478"/>
          <ac:spMkLst>
            <pc:docMk/>
            <pc:sldMk cId="397625554" sldId="1529"/>
            <ac:spMk id="81" creationId="{3B9673D9-B37F-0FA9-301B-A37BFC544073}"/>
          </ac:spMkLst>
        </pc:spChg>
        <pc:spChg chg="del">
          <ac:chgData name="Yin, Ruokai" userId="8573e1e1-10f4-4a6a-aec0-a3d3cea8e62f" providerId="ADAL" clId="{D2287E3F-E1D2-904B-A287-6B0C6B8EECCB}" dt="2024-01-18T23:58:31.975" v="8164" actId="478"/>
          <ac:spMkLst>
            <pc:docMk/>
            <pc:sldMk cId="397625554" sldId="1529"/>
            <ac:spMk id="98" creationId="{759F2C7C-CE41-8D13-E5DE-58BF8EB5DB3D}"/>
          </ac:spMkLst>
        </pc:spChg>
        <pc:spChg chg="del">
          <ac:chgData name="Yin, Ruokai" userId="8573e1e1-10f4-4a6a-aec0-a3d3cea8e62f" providerId="ADAL" clId="{D2287E3F-E1D2-904B-A287-6B0C6B8EECCB}" dt="2024-01-18T23:58:48.146" v="8170" actId="478"/>
          <ac:spMkLst>
            <pc:docMk/>
            <pc:sldMk cId="397625554" sldId="1529"/>
            <ac:spMk id="101" creationId="{352B7E3B-27DA-3807-EF51-8705B2110BBD}"/>
          </ac:spMkLst>
        </pc:spChg>
        <pc:spChg chg="add mod">
          <ac:chgData name="Yin, Ruokai" userId="8573e1e1-10f4-4a6a-aec0-a3d3cea8e62f" providerId="ADAL" clId="{D2287E3F-E1D2-904B-A287-6B0C6B8EECCB}" dt="2024-01-19T06:11:50.073" v="8269" actId="1076"/>
          <ac:spMkLst>
            <pc:docMk/>
            <pc:sldMk cId="397625554" sldId="1529"/>
            <ac:spMk id="102" creationId="{04F75659-4D58-2E11-C845-654D72B7EF9F}"/>
          </ac:spMkLst>
        </pc:spChg>
        <pc:spChg chg="add mod">
          <ac:chgData name="Yin, Ruokai" userId="8573e1e1-10f4-4a6a-aec0-a3d3cea8e62f" providerId="ADAL" clId="{D2287E3F-E1D2-904B-A287-6B0C6B8EECCB}" dt="2024-01-19T06:11:50.073" v="8269" actId="1076"/>
          <ac:spMkLst>
            <pc:docMk/>
            <pc:sldMk cId="397625554" sldId="1529"/>
            <ac:spMk id="103" creationId="{190C46FD-E296-336D-714D-C3CD2E8A34D5}"/>
          </ac:spMkLst>
        </pc:spChg>
        <pc:spChg chg="add mod">
          <ac:chgData name="Yin, Ruokai" userId="8573e1e1-10f4-4a6a-aec0-a3d3cea8e62f" providerId="ADAL" clId="{D2287E3F-E1D2-904B-A287-6B0C6B8EECCB}" dt="2024-01-19T06:11:50.073" v="8269" actId="1076"/>
          <ac:spMkLst>
            <pc:docMk/>
            <pc:sldMk cId="397625554" sldId="1529"/>
            <ac:spMk id="104" creationId="{3FC64CF8-1EBC-4A57-55F6-0B9ED96CAE97}"/>
          </ac:spMkLst>
        </pc:spChg>
        <pc:spChg chg="add mod">
          <ac:chgData name="Yin, Ruokai" userId="8573e1e1-10f4-4a6a-aec0-a3d3cea8e62f" providerId="ADAL" clId="{D2287E3F-E1D2-904B-A287-6B0C6B8EECCB}" dt="2024-01-19T06:11:50.073" v="8269" actId="1076"/>
          <ac:spMkLst>
            <pc:docMk/>
            <pc:sldMk cId="397625554" sldId="1529"/>
            <ac:spMk id="105" creationId="{4389E26C-D403-15B5-7A46-B66CF79E7FFF}"/>
          </ac:spMkLst>
        </pc:spChg>
        <pc:spChg chg="add mod">
          <ac:chgData name="Yin, Ruokai" userId="8573e1e1-10f4-4a6a-aec0-a3d3cea8e62f" providerId="ADAL" clId="{D2287E3F-E1D2-904B-A287-6B0C6B8EECCB}" dt="2024-01-19T06:11:50.073" v="8269" actId="1076"/>
          <ac:spMkLst>
            <pc:docMk/>
            <pc:sldMk cId="397625554" sldId="1529"/>
            <ac:spMk id="111" creationId="{806BAEDD-6B4A-A856-745A-AB12F7250D1A}"/>
          </ac:spMkLst>
        </pc:spChg>
        <pc:spChg chg="add mod">
          <ac:chgData name="Yin, Ruokai" userId="8573e1e1-10f4-4a6a-aec0-a3d3cea8e62f" providerId="ADAL" clId="{D2287E3F-E1D2-904B-A287-6B0C6B8EECCB}" dt="2024-01-19T06:12:18.251" v="8273" actId="1076"/>
          <ac:spMkLst>
            <pc:docMk/>
            <pc:sldMk cId="397625554" sldId="1529"/>
            <ac:spMk id="117" creationId="{2DEA0BD4-EA7C-12D2-4EC8-972A5FEEEE6E}"/>
          </ac:spMkLst>
        </pc:spChg>
        <pc:spChg chg="add mod">
          <ac:chgData name="Yin, Ruokai" userId="8573e1e1-10f4-4a6a-aec0-a3d3cea8e62f" providerId="ADAL" clId="{D2287E3F-E1D2-904B-A287-6B0C6B8EECCB}" dt="2024-01-19T06:12:18.251" v="8273" actId="1076"/>
          <ac:spMkLst>
            <pc:docMk/>
            <pc:sldMk cId="397625554" sldId="1529"/>
            <ac:spMk id="118" creationId="{7EB56223-2E12-CD24-EA0B-2F7EF27AF187}"/>
          </ac:spMkLst>
        </pc:spChg>
        <pc:spChg chg="add mod">
          <ac:chgData name="Yin, Ruokai" userId="8573e1e1-10f4-4a6a-aec0-a3d3cea8e62f" providerId="ADAL" clId="{D2287E3F-E1D2-904B-A287-6B0C6B8EECCB}" dt="2024-01-19T07:53:30.753" v="8275" actId="1076"/>
          <ac:spMkLst>
            <pc:docMk/>
            <pc:sldMk cId="397625554" sldId="1529"/>
            <ac:spMk id="119" creationId="{DE6CB9D1-09C9-5600-EF2D-2AE8467D6930}"/>
          </ac:spMkLst>
        </pc:spChg>
        <pc:spChg chg="add mod">
          <ac:chgData name="Yin, Ruokai" userId="8573e1e1-10f4-4a6a-aec0-a3d3cea8e62f" providerId="ADAL" clId="{D2287E3F-E1D2-904B-A287-6B0C6B8EECCB}" dt="2024-01-19T07:53:30.753" v="8275" actId="1076"/>
          <ac:spMkLst>
            <pc:docMk/>
            <pc:sldMk cId="397625554" sldId="1529"/>
            <ac:spMk id="120" creationId="{A5D4F7A3-E57A-182D-43E4-447CE849CAD7}"/>
          </ac:spMkLst>
        </pc:spChg>
        <pc:spChg chg="add mod">
          <ac:chgData name="Yin, Ruokai" userId="8573e1e1-10f4-4a6a-aec0-a3d3cea8e62f" providerId="ADAL" clId="{D2287E3F-E1D2-904B-A287-6B0C6B8EECCB}" dt="2024-01-19T07:53:30.753" v="8275" actId="1076"/>
          <ac:spMkLst>
            <pc:docMk/>
            <pc:sldMk cId="397625554" sldId="1529"/>
            <ac:spMk id="121" creationId="{49613828-13E4-C450-7054-05A39C15C2A6}"/>
          </ac:spMkLst>
        </pc:spChg>
        <pc:spChg chg="add mod">
          <ac:chgData name="Yin, Ruokai" userId="8573e1e1-10f4-4a6a-aec0-a3d3cea8e62f" providerId="ADAL" clId="{D2287E3F-E1D2-904B-A287-6B0C6B8EECCB}" dt="2024-01-19T07:53:30.753" v="8275" actId="1076"/>
          <ac:spMkLst>
            <pc:docMk/>
            <pc:sldMk cId="397625554" sldId="1529"/>
            <ac:spMk id="122" creationId="{8208AC77-D8EE-7D26-2A22-B1C13491CCE8}"/>
          </ac:spMkLst>
        </pc:spChg>
        <pc:spChg chg="add del mod">
          <ac:chgData name="Yin, Ruokai" userId="8573e1e1-10f4-4a6a-aec0-a3d3cea8e62f" providerId="ADAL" clId="{D2287E3F-E1D2-904B-A287-6B0C6B8EECCB}" dt="2024-01-19T07:53:45.679" v="8278" actId="478"/>
          <ac:spMkLst>
            <pc:docMk/>
            <pc:sldMk cId="397625554" sldId="1529"/>
            <ac:spMk id="128" creationId="{BDC21744-AC16-148F-B92C-E9906964D046}"/>
          </ac:spMkLst>
        </pc:spChg>
        <pc:spChg chg="add mod">
          <ac:chgData name="Yin, Ruokai" userId="8573e1e1-10f4-4a6a-aec0-a3d3cea8e62f" providerId="ADAL" clId="{D2287E3F-E1D2-904B-A287-6B0C6B8EECCB}" dt="2024-01-19T07:53:30.753" v="8275" actId="1076"/>
          <ac:spMkLst>
            <pc:docMk/>
            <pc:sldMk cId="397625554" sldId="1529"/>
            <ac:spMk id="132" creationId="{3AF19AD6-9C13-3973-E0C9-12D0ACAEA601}"/>
          </ac:spMkLst>
        </pc:spChg>
        <pc:spChg chg="add mod">
          <ac:chgData name="Yin, Ruokai" userId="8573e1e1-10f4-4a6a-aec0-a3d3cea8e62f" providerId="ADAL" clId="{D2287E3F-E1D2-904B-A287-6B0C6B8EECCB}" dt="2024-01-19T07:53:40.561" v="8277" actId="1076"/>
          <ac:spMkLst>
            <pc:docMk/>
            <pc:sldMk cId="397625554" sldId="1529"/>
            <ac:spMk id="133" creationId="{73D34E13-447D-85EE-BF4D-B43E94F641B3}"/>
          </ac:spMkLst>
        </pc:spChg>
        <pc:spChg chg="add mod">
          <ac:chgData name="Yin, Ruokai" userId="8573e1e1-10f4-4a6a-aec0-a3d3cea8e62f" providerId="ADAL" clId="{D2287E3F-E1D2-904B-A287-6B0C6B8EECCB}" dt="2024-01-19T07:53:54.740" v="8281" actId="20577"/>
          <ac:spMkLst>
            <pc:docMk/>
            <pc:sldMk cId="397625554" sldId="1529"/>
            <ac:spMk id="134" creationId="{5D7FC1C2-A383-89F2-312B-2A2C46FD8484}"/>
          </ac:spMkLst>
        </pc:spChg>
        <pc:spChg chg="add mod">
          <ac:chgData name="Yin, Ruokai" userId="8573e1e1-10f4-4a6a-aec0-a3d3cea8e62f" providerId="ADAL" clId="{D2287E3F-E1D2-904B-A287-6B0C6B8EECCB}" dt="2024-01-19T07:55:23.479" v="8316" actId="1076"/>
          <ac:spMkLst>
            <pc:docMk/>
            <pc:sldMk cId="397625554" sldId="1529"/>
            <ac:spMk id="138" creationId="{BC680881-215F-BDDA-1602-BB895339B1A8}"/>
          </ac:spMkLst>
        </pc:spChg>
        <pc:spChg chg="add mod">
          <ac:chgData name="Yin, Ruokai" userId="8573e1e1-10f4-4a6a-aec0-a3d3cea8e62f" providerId="ADAL" clId="{D2287E3F-E1D2-904B-A287-6B0C6B8EECCB}" dt="2024-01-19T07:55:33.611" v="8329" actId="20577"/>
          <ac:spMkLst>
            <pc:docMk/>
            <pc:sldMk cId="397625554" sldId="1529"/>
            <ac:spMk id="139" creationId="{6F2A8495-D1BF-2D63-0226-A50611C20CD3}"/>
          </ac:spMkLst>
        </pc:spChg>
        <pc:spChg chg="add mod">
          <ac:chgData name="Yin, Ruokai" userId="8573e1e1-10f4-4a6a-aec0-a3d3cea8e62f" providerId="ADAL" clId="{D2287E3F-E1D2-904B-A287-6B0C6B8EECCB}" dt="2024-01-19T15:16:10.971" v="8522"/>
          <ac:spMkLst>
            <pc:docMk/>
            <pc:sldMk cId="397625554" sldId="1529"/>
            <ac:spMk id="140" creationId="{916292FE-A35A-268F-AF24-5D5B646A5D0D}"/>
          </ac:spMkLst>
        </pc:spChg>
        <pc:grpChg chg="del">
          <ac:chgData name="Yin, Ruokai" userId="8573e1e1-10f4-4a6a-aec0-a3d3cea8e62f" providerId="ADAL" clId="{D2287E3F-E1D2-904B-A287-6B0C6B8EECCB}" dt="2024-01-18T23:58:50.064" v="8172" actId="478"/>
          <ac:grpSpMkLst>
            <pc:docMk/>
            <pc:sldMk cId="397625554" sldId="1529"/>
            <ac:grpSpMk id="82" creationId="{734685F0-A8CE-FBC4-D36C-CB31DB3ECD89}"/>
          </ac:grpSpMkLst>
        </pc:grpChg>
        <pc:grpChg chg="del">
          <ac:chgData name="Yin, Ruokai" userId="8573e1e1-10f4-4a6a-aec0-a3d3cea8e62f" providerId="ADAL" clId="{D2287E3F-E1D2-904B-A287-6B0C6B8EECCB}" dt="2024-01-18T23:58:51.701" v="8173" actId="478"/>
          <ac:grpSpMkLst>
            <pc:docMk/>
            <pc:sldMk cId="397625554" sldId="1529"/>
            <ac:grpSpMk id="91" creationId="{FD1AA949-AD39-2123-07CF-3CF53A8F6507}"/>
          </ac:grpSpMkLst>
        </pc:grpChg>
        <pc:cxnChg chg="mod">
          <ac:chgData name="Yin, Ruokai" userId="8573e1e1-10f4-4a6a-aec0-a3d3cea8e62f" providerId="ADAL" clId="{D2287E3F-E1D2-904B-A287-6B0C6B8EECCB}" dt="2024-01-18T23:58:42.151" v="8166" actId="14100"/>
          <ac:cxnSpMkLst>
            <pc:docMk/>
            <pc:sldMk cId="397625554" sldId="1529"/>
            <ac:cxnSpMk id="28" creationId="{B6123BDF-4F29-B13F-71A5-EBB54E6DFA47}"/>
          </ac:cxnSpMkLst>
        </pc:cxnChg>
        <pc:cxnChg chg="mod">
          <ac:chgData name="Yin, Ruokai" userId="8573e1e1-10f4-4a6a-aec0-a3d3cea8e62f" providerId="ADAL" clId="{D2287E3F-E1D2-904B-A287-6B0C6B8EECCB}" dt="2024-01-18T23:58:37.355" v="8165" actId="1076"/>
          <ac:cxnSpMkLst>
            <pc:docMk/>
            <pc:sldMk cId="397625554" sldId="1529"/>
            <ac:cxnSpMk id="31" creationId="{ED71EC2C-C87C-D7E5-53A5-81C3B7A8D4D7}"/>
          </ac:cxnSpMkLst>
        </pc:cxnChg>
        <pc:cxnChg chg="mod">
          <ac:chgData name="Yin, Ruokai" userId="8573e1e1-10f4-4a6a-aec0-a3d3cea8e62f" providerId="ADAL" clId="{D2287E3F-E1D2-904B-A287-6B0C6B8EECCB}" dt="2024-01-18T23:58:16.239" v="8158" actId="14100"/>
          <ac:cxnSpMkLst>
            <pc:docMk/>
            <pc:sldMk cId="397625554" sldId="1529"/>
            <ac:cxnSpMk id="37" creationId="{E99877E6-3025-CD30-54F8-29EAEC78830B}"/>
          </ac:cxnSpMkLst>
        </pc:cxnChg>
        <pc:cxnChg chg="mod">
          <ac:chgData name="Yin, Ruokai" userId="8573e1e1-10f4-4a6a-aec0-a3d3cea8e62f" providerId="ADAL" clId="{D2287E3F-E1D2-904B-A287-6B0C6B8EECCB}" dt="2024-01-18T23:58:20.907" v="8160" actId="14100"/>
          <ac:cxnSpMkLst>
            <pc:docMk/>
            <pc:sldMk cId="397625554" sldId="1529"/>
            <ac:cxnSpMk id="39" creationId="{6B7FCDEA-2DC0-6B44-2177-5A2DE51A7249}"/>
          </ac:cxnSpMkLst>
        </pc:cxnChg>
        <pc:cxnChg chg="del">
          <ac:chgData name="Yin, Ruokai" userId="8573e1e1-10f4-4a6a-aec0-a3d3cea8e62f" providerId="ADAL" clId="{D2287E3F-E1D2-904B-A287-6B0C6B8EECCB}" dt="2024-01-18T23:58:01.715" v="8153" actId="478"/>
          <ac:cxnSpMkLst>
            <pc:docMk/>
            <pc:sldMk cId="397625554" sldId="1529"/>
            <ac:cxnSpMk id="43" creationId="{AB8963CD-CC57-28C1-A775-3411A2B92128}"/>
          </ac:cxnSpMkLst>
        </pc:cxnChg>
        <pc:cxnChg chg="del">
          <ac:chgData name="Yin, Ruokai" userId="8573e1e1-10f4-4a6a-aec0-a3d3cea8e62f" providerId="ADAL" clId="{D2287E3F-E1D2-904B-A287-6B0C6B8EECCB}" dt="2024-01-18T23:58:03.638" v="8155" actId="478"/>
          <ac:cxnSpMkLst>
            <pc:docMk/>
            <pc:sldMk cId="397625554" sldId="1529"/>
            <ac:cxnSpMk id="45" creationId="{690006EF-3DAD-D8BF-4978-A79C60CBC39D}"/>
          </ac:cxnSpMkLst>
        </pc:cxnChg>
        <pc:cxnChg chg="del">
          <ac:chgData name="Yin, Ruokai" userId="8573e1e1-10f4-4a6a-aec0-a3d3cea8e62f" providerId="ADAL" clId="{D2287E3F-E1D2-904B-A287-6B0C6B8EECCB}" dt="2024-01-18T23:58:02.951" v="8154" actId="478"/>
          <ac:cxnSpMkLst>
            <pc:docMk/>
            <pc:sldMk cId="397625554" sldId="1529"/>
            <ac:cxnSpMk id="47" creationId="{C5EEE6AE-39C2-37F1-1173-16DB43CE0F4C}"/>
          </ac:cxnSpMkLst>
        </pc:cxnChg>
        <pc:cxnChg chg="del mod">
          <ac:chgData name="Yin, Ruokai" userId="8573e1e1-10f4-4a6a-aec0-a3d3cea8e62f" providerId="ADAL" clId="{D2287E3F-E1D2-904B-A287-6B0C6B8EECCB}" dt="2024-01-18T23:58:46.580" v="8168" actId="478"/>
          <ac:cxnSpMkLst>
            <pc:docMk/>
            <pc:sldMk cId="397625554" sldId="1529"/>
            <ac:cxnSpMk id="48" creationId="{1818F053-A753-A2DE-BA81-E0A77B8515D7}"/>
          </ac:cxnSpMkLst>
        </pc:cxnChg>
        <pc:cxnChg chg="del">
          <ac:chgData name="Yin, Ruokai" userId="8573e1e1-10f4-4a6a-aec0-a3d3cea8e62f" providerId="ADAL" clId="{D2287E3F-E1D2-904B-A287-6B0C6B8EECCB}" dt="2024-01-18T23:58:48.809" v="8171" actId="478"/>
          <ac:cxnSpMkLst>
            <pc:docMk/>
            <pc:sldMk cId="397625554" sldId="1529"/>
            <ac:cxnSpMk id="50" creationId="{2B29BF7B-FDBA-B483-9026-065002329A7C}"/>
          </ac:cxnSpMkLst>
        </pc:cxnChg>
        <pc:cxnChg chg="del">
          <ac:chgData name="Yin, Ruokai" userId="8573e1e1-10f4-4a6a-aec0-a3d3cea8e62f" providerId="ADAL" clId="{D2287E3F-E1D2-904B-A287-6B0C6B8EECCB}" dt="2024-01-18T23:58:50.064" v="8172" actId="478"/>
          <ac:cxnSpMkLst>
            <pc:docMk/>
            <pc:sldMk cId="397625554" sldId="1529"/>
            <ac:cxnSpMk id="52" creationId="{8A96BD81-1100-6A16-2C4F-2FB54F25D1D0}"/>
          </ac:cxnSpMkLst>
        </pc:cxnChg>
        <pc:cxnChg chg="add mod">
          <ac:chgData name="Yin, Ruokai" userId="8573e1e1-10f4-4a6a-aec0-a3d3cea8e62f" providerId="ADAL" clId="{D2287E3F-E1D2-904B-A287-6B0C6B8EECCB}" dt="2024-01-19T07:54:34.035" v="8288" actId="14100"/>
          <ac:cxnSpMkLst>
            <pc:docMk/>
            <pc:sldMk cId="397625554" sldId="1529"/>
            <ac:cxnSpMk id="53" creationId="{6D8F24E8-5A08-2EC7-914C-D91C08CFB4D7}"/>
          </ac:cxnSpMkLst>
        </pc:cxnChg>
        <pc:cxnChg chg="del">
          <ac:chgData name="Yin, Ruokai" userId="8573e1e1-10f4-4a6a-aec0-a3d3cea8e62f" providerId="ADAL" clId="{D2287E3F-E1D2-904B-A287-6B0C6B8EECCB}" dt="2024-01-18T23:58:02.951" v="8154" actId="478"/>
          <ac:cxnSpMkLst>
            <pc:docMk/>
            <pc:sldMk cId="397625554" sldId="1529"/>
            <ac:cxnSpMk id="58" creationId="{EA568C44-947F-818D-8957-21E8B4BF3627}"/>
          </ac:cxnSpMkLst>
        </pc:cxnChg>
        <pc:cxnChg chg="del">
          <ac:chgData name="Yin, Ruokai" userId="8573e1e1-10f4-4a6a-aec0-a3d3cea8e62f" providerId="ADAL" clId="{D2287E3F-E1D2-904B-A287-6B0C6B8EECCB}" dt="2024-01-18T23:58:02.951" v="8154" actId="478"/>
          <ac:cxnSpMkLst>
            <pc:docMk/>
            <pc:sldMk cId="397625554" sldId="1529"/>
            <ac:cxnSpMk id="59" creationId="{E370481F-197C-13D0-3605-A61CA58A1722}"/>
          </ac:cxnSpMkLst>
        </pc:cxnChg>
        <pc:cxnChg chg="del">
          <ac:chgData name="Yin, Ruokai" userId="8573e1e1-10f4-4a6a-aec0-a3d3cea8e62f" providerId="ADAL" clId="{D2287E3F-E1D2-904B-A287-6B0C6B8EECCB}" dt="2024-01-18T23:58:02.951" v="8154" actId="478"/>
          <ac:cxnSpMkLst>
            <pc:docMk/>
            <pc:sldMk cId="397625554" sldId="1529"/>
            <ac:cxnSpMk id="60" creationId="{0D560FEA-81C8-5E4D-2F5A-9E91E21C5BA1}"/>
          </ac:cxnSpMkLst>
        </pc:cxnChg>
        <pc:cxnChg chg="del">
          <ac:chgData name="Yin, Ruokai" userId="8573e1e1-10f4-4a6a-aec0-a3d3cea8e62f" providerId="ADAL" clId="{D2287E3F-E1D2-904B-A287-6B0C6B8EECCB}" dt="2024-01-18T23:58:02.951" v="8154" actId="478"/>
          <ac:cxnSpMkLst>
            <pc:docMk/>
            <pc:sldMk cId="397625554" sldId="1529"/>
            <ac:cxnSpMk id="61" creationId="{433D3F2D-5121-451B-A63D-E751B902F78F}"/>
          </ac:cxnSpMkLst>
        </pc:cxnChg>
        <pc:cxnChg chg="del">
          <ac:chgData name="Yin, Ruokai" userId="8573e1e1-10f4-4a6a-aec0-a3d3cea8e62f" providerId="ADAL" clId="{D2287E3F-E1D2-904B-A287-6B0C6B8EECCB}" dt="2024-01-18T23:58:02.951" v="8154" actId="478"/>
          <ac:cxnSpMkLst>
            <pc:docMk/>
            <pc:sldMk cId="397625554" sldId="1529"/>
            <ac:cxnSpMk id="63" creationId="{653B15C8-F98B-1F66-403A-7A3F6CC329B0}"/>
          </ac:cxnSpMkLst>
        </pc:cxnChg>
        <pc:cxnChg chg="del">
          <ac:chgData name="Yin, Ruokai" userId="8573e1e1-10f4-4a6a-aec0-a3d3cea8e62f" providerId="ADAL" clId="{D2287E3F-E1D2-904B-A287-6B0C6B8EECCB}" dt="2024-01-18T23:58:02.951" v="8154" actId="478"/>
          <ac:cxnSpMkLst>
            <pc:docMk/>
            <pc:sldMk cId="397625554" sldId="1529"/>
            <ac:cxnSpMk id="64" creationId="{7056CCF0-8C69-E743-5539-5BB5498BE8DC}"/>
          </ac:cxnSpMkLst>
        </pc:cxnChg>
        <pc:cxnChg chg="del">
          <ac:chgData name="Yin, Ruokai" userId="8573e1e1-10f4-4a6a-aec0-a3d3cea8e62f" providerId="ADAL" clId="{D2287E3F-E1D2-904B-A287-6B0C6B8EECCB}" dt="2024-01-18T23:58:50.064" v="8172" actId="478"/>
          <ac:cxnSpMkLst>
            <pc:docMk/>
            <pc:sldMk cId="397625554" sldId="1529"/>
            <ac:cxnSpMk id="67" creationId="{9413DD41-B82C-453A-8D95-F0852CE46276}"/>
          </ac:cxnSpMkLst>
        </pc:cxnChg>
        <pc:cxnChg chg="del">
          <ac:chgData name="Yin, Ruokai" userId="8573e1e1-10f4-4a6a-aec0-a3d3cea8e62f" providerId="ADAL" clId="{D2287E3F-E1D2-904B-A287-6B0C6B8EECCB}" dt="2024-01-18T23:58:50.064" v="8172" actId="478"/>
          <ac:cxnSpMkLst>
            <pc:docMk/>
            <pc:sldMk cId="397625554" sldId="1529"/>
            <ac:cxnSpMk id="68" creationId="{5E2AA197-886E-0DC3-4CFC-B702067E90A7}"/>
          </ac:cxnSpMkLst>
        </pc:cxnChg>
        <pc:cxnChg chg="del">
          <ac:chgData name="Yin, Ruokai" userId="8573e1e1-10f4-4a6a-aec0-a3d3cea8e62f" providerId="ADAL" clId="{D2287E3F-E1D2-904B-A287-6B0C6B8EECCB}" dt="2024-01-18T23:58:50.064" v="8172" actId="478"/>
          <ac:cxnSpMkLst>
            <pc:docMk/>
            <pc:sldMk cId="397625554" sldId="1529"/>
            <ac:cxnSpMk id="71" creationId="{493B67E9-D243-FFEA-72FE-B9AEC28D72FC}"/>
          </ac:cxnSpMkLst>
        </pc:cxnChg>
        <pc:cxnChg chg="del">
          <ac:chgData name="Yin, Ruokai" userId="8573e1e1-10f4-4a6a-aec0-a3d3cea8e62f" providerId="ADAL" clId="{D2287E3F-E1D2-904B-A287-6B0C6B8EECCB}" dt="2024-01-18T23:58:50.064" v="8172" actId="478"/>
          <ac:cxnSpMkLst>
            <pc:docMk/>
            <pc:sldMk cId="397625554" sldId="1529"/>
            <ac:cxnSpMk id="72" creationId="{30E42F64-F361-AFE1-1F33-F483F0EF6DC0}"/>
          </ac:cxnSpMkLst>
        </pc:cxnChg>
        <pc:cxnChg chg="del">
          <ac:chgData name="Yin, Ruokai" userId="8573e1e1-10f4-4a6a-aec0-a3d3cea8e62f" providerId="ADAL" clId="{D2287E3F-E1D2-904B-A287-6B0C6B8EECCB}" dt="2024-01-18T23:58:50.064" v="8172" actId="478"/>
          <ac:cxnSpMkLst>
            <pc:docMk/>
            <pc:sldMk cId="397625554" sldId="1529"/>
            <ac:cxnSpMk id="75" creationId="{9B02AFC4-6821-19CA-E6B1-F7308DA1D779}"/>
          </ac:cxnSpMkLst>
        </pc:cxnChg>
        <pc:cxnChg chg="del">
          <ac:chgData name="Yin, Ruokai" userId="8573e1e1-10f4-4a6a-aec0-a3d3cea8e62f" providerId="ADAL" clId="{D2287E3F-E1D2-904B-A287-6B0C6B8EECCB}" dt="2024-01-18T23:58:50.064" v="8172" actId="478"/>
          <ac:cxnSpMkLst>
            <pc:docMk/>
            <pc:sldMk cId="397625554" sldId="1529"/>
            <ac:cxnSpMk id="77" creationId="{6B9C8C1B-8A9F-1A17-91A3-9CD71631B249}"/>
          </ac:cxnSpMkLst>
        </pc:cxnChg>
        <pc:cxnChg chg="add mod">
          <ac:chgData name="Yin, Ruokai" userId="8573e1e1-10f4-4a6a-aec0-a3d3cea8e62f" providerId="ADAL" clId="{D2287E3F-E1D2-904B-A287-6B0C6B8EECCB}" dt="2024-01-19T07:54:40.603" v="8291" actId="1038"/>
          <ac:cxnSpMkLst>
            <pc:docMk/>
            <pc:sldMk cId="397625554" sldId="1529"/>
            <ac:cxnSpMk id="78" creationId="{21653D76-589B-1289-1772-E66E81FE7C64}"/>
          </ac:cxnSpMkLst>
        </pc:cxnChg>
        <pc:cxnChg chg="del">
          <ac:chgData name="Yin, Ruokai" userId="8573e1e1-10f4-4a6a-aec0-a3d3cea8e62f" providerId="ADAL" clId="{D2287E3F-E1D2-904B-A287-6B0C6B8EECCB}" dt="2024-01-18T23:58:50.064" v="8172" actId="478"/>
          <ac:cxnSpMkLst>
            <pc:docMk/>
            <pc:sldMk cId="397625554" sldId="1529"/>
            <ac:cxnSpMk id="80" creationId="{F9E6459B-1637-6E15-AE14-4102382D3CE2}"/>
          </ac:cxnSpMkLst>
        </pc:cxnChg>
        <pc:cxnChg chg="del">
          <ac:chgData name="Yin, Ruokai" userId="8573e1e1-10f4-4a6a-aec0-a3d3cea8e62f" providerId="ADAL" clId="{D2287E3F-E1D2-904B-A287-6B0C6B8EECCB}" dt="2024-01-18T23:58:50.064" v="8172" actId="478"/>
          <ac:cxnSpMkLst>
            <pc:docMk/>
            <pc:sldMk cId="397625554" sldId="1529"/>
            <ac:cxnSpMk id="89" creationId="{F69F89FC-FDF2-C78A-E972-2CB17E52A7C7}"/>
          </ac:cxnSpMkLst>
        </pc:cxnChg>
        <pc:cxnChg chg="del">
          <ac:chgData name="Yin, Ruokai" userId="8573e1e1-10f4-4a6a-aec0-a3d3cea8e62f" providerId="ADAL" clId="{D2287E3F-E1D2-904B-A287-6B0C6B8EECCB}" dt="2024-01-18T23:58:50.064" v="8172" actId="478"/>
          <ac:cxnSpMkLst>
            <pc:docMk/>
            <pc:sldMk cId="397625554" sldId="1529"/>
            <ac:cxnSpMk id="90" creationId="{64D7C18C-2752-01CC-E850-386D3C6D8E51}"/>
          </ac:cxnSpMkLst>
        </pc:cxnChg>
        <pc:cxnChg chg="add mod">
          <ac:chgData name="Yin, Ruokai" userId="8573e1e1-10f4-4a6a-aec0-a3d3cea8e62f" providerId="ADAL" clId="{D2287E3F-E1D2-904B-A287-6B0C6B8EECCB}" dt="2024-01-19T06:11:50.073" v="8269" actId="1076"/>
          <ac:cxnSpMkLst>
            <pc:docMk/>
            <pc:sldMk cId="397625554" sldId="1529"/>
            <ac:cxnSpMk id="106" creationId="{2064C3FC-D505-E397-D12D-F21F58786AE9}"/>
          </ac:cxnSpMkLst>
        </pc:cxnChg>
        <pc:cxnChg chg="add mod">
          <ac:chgData name="Yin, Ruokai" userId="8573e1e1-10f4-4a6a-aec0-a3d3cea8e62f" providerId="ADAL" clId="{D2287E3F-E1D2-904B-A287-6B0C6B8EECCB}" dt="2024-01-19T06:11:50.073" v="8269" actId="1076"/>
          <ac:cxnSpMkLst>
            <pc:docMk/>
            <pc:sldMk cId="397625554" sldId="1529"/>
            <ac:cxnSpMk id="107" creationId="{98E53CD5-3197-B4FE-6985-06B654B3AAE5}"/>
          </ac:cxnSpMkLst>
        </pc:cxnChg>
        <pc:cxnChg chg="add mod">
          <ac:chgData name="Yin, Ruokai" userId="8573e1e1-10f4-4a6a-aec0-a3d3cea8e62f" providerId="ADAL" clId="{D2287E3F-E1D2-904B-A287-6B0C6B8EECCB}" dt="2024-01-19T06:11:50.073" v="8269" actId="1076"/>
          <ac:cxnSpMkLst>
            <pc:docMk/>
            <pc:sldMk cId="397625554" sldId="1529"/>
            <ac:cxnSpMk id="108" creationId="{B68E3BCD-7237-D6DF-9F72-B9FAE8B0BE1D}"/>
          </ac:cxnSpMkLst>
        </pc:cxnChg>
        <pc:cxnChg chg="add mod">
          <ac:chgData name="Yin, Ruokai" userId="8573e1e1-10f4-4a6a-aec0-a3d3cea8e62f" providerId="ADAL" clId="{D2287E3F-E1D2-904B-A287-6B0C6B8EECCB}" dt="2024-01-19T06:11:50.073" v="8269" actId="1076"/>
          <ac:cxnSpMkLst>
            <pc:docMk/>
            <pc:sldMk cId="397625554" sldId="1529"/>
            <ac:cxnSpMk id="109" creationId="{8D81A0F9-919F-34E9-A888-F798705D2C84}"/>
          </ac:cxnSpMkLst>
        </pc:cxnChg>
        <pc:cxnChg chg="add mod">
          <ac:chgData name="Yin, Ruokai" userId="8573e1e1-10f4-4a6a-aec0-a3d3cea8e62f" providerId="ADAL" clId="{D2287E3F-E1D2-904B-A287-6B0C6B8EECCB}" dt="2024-01-19T06:11:50.073" v="8269" actId="1076"/>
          <ac:cxnSpMkLst>
            <pc:docMk/>
            <pc:sldMk cId="397625554" sldId="1529"/>
            <ac:cxnSpMk id="110" creationId="{93CBFDBE-71E9-DCD7-1D2D-3AAB2C2C35AD}"/>
          </ac:cxnSpMkLst>
        </pc:cxnChg>
        <pc:cxnChg chg="add mod">
          <ac:chgData name="Yin, Ruokai" userId="8573e1e1-10f4-4a6a-aec0-a3d3cea8e62f" providerId="ADAL" clId="{D2287E3F-E1D2-904B-A287-6B0C6B8EECCB}" dt="2024-01-19T06:11:50.073" v="8269" actId="1076"/>
          <ac:cxnSpMkLst>
            <pc:docMk/>
            <pc:sldMk cId="397625554" sldId="1529"/>
            <ac:cxnSpMk id="112" creationId="{A15634E3-32B3-BE74-1399-32F1FB498C96}"/>
          </ac:cxnSpMkLst>
        </pc:cxnChg>
        <pc:cxnChg chg="add mod">
          <ac:chgData name="Yin, Ruokai" userId="8573e1e1-10f4-4a6a-aec0-a3d3cea8e62f" providerId="ADAL" clId="{D2287E3F-E1D2-904B-A287-6B0C6B8EECCB}" dt="2024-01-19T06:11:50.073" v="8269" actId="1076"/>
          <ac:cxnSpMkLst>
            <pc:docMk/>
            <pc:sldMk cId="397625554" sldId="1529"/>
            <ac:cxnSpMk id="113" creationId="{78B29CAA-0E46-C221-4C24-43FDDD600E8C}"/>
          </ac:cxnSpMkLst>
        </pc:cxnChg>
        <pc:cxnChg chg="add mod">
          <ac:chgData name="Yin, Ruokai" userId="8573e1e1-10f4-4a6a-aec0-a3d3cea8e62f" providerId="ADAL" clId="{D2287E3F-E1D2-904B-A287-6B0C6B8EECCB}" dt="2024-01-19T06:11:50.073" v="8269" actId="1076"/>
          <ac:cxnSpMkLst>
            <pc:docMk/>
            <pc:sldMk cId="397625554" sldId="1529"/>
            <ac:cxnSpMk id="114" creationId="{64F80A6E-18BC-9F43-F8A5-A9E7BB69828E}"/>
          </ac:cxnSpMkLst>
        </pc:cxnChg>
        <pc:cxnChg chg="add mod">
          <ac:chgData name="Yin, Ruokai" userId="8573e1e1-10f4-4a6a-aec0-a3d3cea8e62f" providerId="ADAL" clId="{D2287E3F-E1D2-904B-A287-6B0C6B8EECCB}" dt="2024-01-19T07:53:30.753" v="8275" actId="1076"/>
          <ac:cxnSpMkLst>
            <pc:docMk/>
            <pc:sldMk cId="397625554" sldId="1529"/>
            <ac:cxnSpMk id="123" creationId="{125182FC-63BB-ABA1-7D6C-77CCE3365BCB}"/>
          </ac:cxnSpMkLst>
        </pc:cxnChg>
        <pc:cxnChg chg="add mod">
          <ac:chgData name="Yin, Ruokai" userId="8573e1e1-10f4-4a6a-aec0-a3d3cea8e62f" providerId="ADAL" clId="{D2287E3F-E1D2-904B-A287-6B0C6B8EECCB}" dt="2024-01-19T07:53:30.753" v="8275" actId="1076"/>
          <ac:cxnSpMkLst>
            <pc:docMk/>
            <pc:sldMk cId="397625554" sldId="1529"/>
            <ac:cxnSpMk id="124" creationId="{E0416710-8DDC-3038-A6F7-E3E1DF29C448}"/>
          </ac:cxnSpMkLst>
        </pc:cxnChg>
        <pc:cxnChg chg="add mod">
          <ac:chgData name="Yin, Ruokai" userId="8573e1e1-10f4-4a6a-aec0-a3d3cea8e62f" providerId="ADAL" clId="{D2287E3F-E1D2-904B-A287-6B0C6B8EECCB}" dt="2024-01-19T07:53:30.753" v="8275" actId="1076"/>
          <ac:cxnSpMkLst>
            <pc:docMk/>
            <pc:sldMk cId="397625554" sldId="1529"/>
            <ac:cxnSpMk id="125" creationId="{3B690670-847D-B6B6-B0A6-7310C96A9747}"/>
          </ac:cxnSpMkLst>
        </pc:cxnChg>
        <pc:cxnChg chg="add mod">
          <ac:chgData name="Yin, Ruokai" userId="8573e1e1-10f4-4a6a-aec0-a3d3cea8e62f" providerId="ADAL" clId="{D2287E3F-E1D2-904B-A287-6B0C6B8EECCB}" dt="2024-01-19T07:53:30.753" v="8275" actId="1076"/>
          <ac:cxnSpMkLst>
            <pc:docMk/>
            <pc:sldMk cId="397625554" sldId="1529"/>
            <ac:cxnSpMk id="126" creationId="{BE59465E-CC20-5C76-877F-DA17E2DDFA62}"/>
          </ac:cxnSpMkLst>
        </pc:cxnChg>
        <pc:cxnChg chg="add mod">
          <ac:chgData name="Yin, Ruokai" userId="8573e1e1-10f4-4a6a-aec0-a3d3cea8e62f" providerId="ADAL" clId="{D2287E3F-E1D2-904B-A287-6B0C6B8EECCB}" dt="2024-01-19T07:54:02.523" v="8283" actId="1037"/>
          <ac:cxnSpMkLst>
            <pc:docMk/>
            <pc:sldMk cId="397625554" sldId="1529"/>
            <ac:cxnSpMk id="127" creationId="{57FC0391-0395-7FCC-2AA3-730F57576C04}"/>
          </ac:cxnSpMkLst>
        </pc:cxnChg>
        <pc:cxnChg chg="add mod">
          <ac:chgData name="Yin, Ruokai" userId="8573e1e1-10f4-4a6a-aec0-a3d3cea8e62f" providerId="ADAL" clId="{D2287E3F-E1D2-904B-A287-6B0C6B8EECCB}" dt="2024-01-19T07:53:30.753" v="8275" actId="1076"/>
          <ac:cxnSpMkLst>
            <pc:docMk/>
            <pc:sldMk cId="397625554" sldId="1529"/>
            <ac:cxnSpMk id="129" creationId="{E8A1830B-E21E-35ED-0A2D-1809BBAB67C1}"/>
          </ac:cxnSpMkLst>
        </pc:cxnChg>
        <pc:cxnChg chg="add mod">
          <ac:chgData name="Yin, Ruokai" userId="8573e1e1-10f4-4a6a-aec0-a3d3cea8e62f" providerId="ADAL" clId="{D2287E3F-E1D2-904B-A287-6B0C6B8EECCB}" dt="2024-01-19T07:53:30.753" v="8275" actId="1076"/>
          <ac:cxnSpMkLst>
            <pc:docMk/>
            <pc:sldMk cId="397625554" sldId="1529"/>
            <ac:cxnSpMk id="130" creationId="{3BF0E3C3-D7DA-3485-8B45-BA7239714D5D}"/>
          </ac:cxnSpMkLst>
        </pc:cxnChg>
        <pc:cxnChg chg="add mod">
          <ac:chgData name="Yin, Ruokai" userId="8573e1e1-10f4-4a6a-aec0-a3d3cea8e62f" providerId="ADAL" clId="{D2287E3F-E1D2-904B-A287-6B0C6B8EECCB}" dt="2024-01-19T07:53:30.753" v="8275" actId="1076"/>
          <ac:cxnSpMkLst>
            <pc:docMk/>
            <pc:sldMk cId="397625554" sldId="1529"/>
            <ac:cxnSpMk id="131" creationId="{102DF3BC-051E-B1C3-7432-7B51766CA931}"/>
          </ac:cxnSpMkLst>
        </pc:cxnChg>
        <pc:cxnChg chg="add mod">
          <ac:chgData name="Yin, Ruokai" userId="8573e1e1-10f4-4a6a-aec0-a3d3cea8e62f" providerId="ADAL" clId="{D2287E3F-E1D2-904B-A287-6B0C6B8EECCB}" dt="2024-01-19T07:54:27.937" v="8287" actId="1076"/>
          <ac:cxnSpMkLst>
            <pc:docMk/>
            <pc:sldMk cId="397625554" sldId="1529"/>
            <ac:cxnSpMk id="135" creationId="{A045E042-41F1-F2AA-E7F0-FAA543D94451}"/>
          </ac:cxnSpMkLst>
        </pc:cxnChg>
      </pc:sldChg>
      <pc:sldChg chg="addSp delSp modSp add mod setBg modAnim modNotesTx">
        <pc:chgData name="Yin, Ruokai" userId="8573e1e1-10f4-4a6a-aec0-a3d3cea8e62f" providerId="ADAL" clId="{D2287E3F-E1D2-904B-A287-6B0C6B8EECCB}" dt="2024-01-23T07:47:37.134" v="21040"/>
        <pc:sldMkLst>
          <pc:docMk/>
          <pc:sldMk cId="327983232" sldId="1530"/>
        </pc:sldMkLst>
        <pc:spChg chg="add mod">
          <ac:chgData name="Yin, Ruokai" userId="8573e1e1-10f4-4a6a-aec0-a3d3cea8e62f" providerId="ADAL" clId="{D2287E3F-E1D2-904B-A287-6B0C6B8EECCB}" dt="2024-01-19T07:56:06.404" v="8334" actId="1076"/>
          <ac:spMkLst>
            <pc:docMk/>
            <pc:sldMk cId="327983232" sldId="1530"/>
            <ac:spMk id="26" creationId="{11711B52-66ED-53EB-82AD-3CA3E8C3F1F8}"/>
          </ac:spMkLst>
        </pc:spChg>
        <pc:spChg chg="add mod">
          <ac:chgData name="Yin, Ruokai" userId="8573e1e1-10f4-4a6a-aec0-a3d3cea8e62f" providerId="ADAL" clId="{D2287E3F-E1D2-904B-A287-6B0C6B8EECCB}" dt="2024-01-23T07:47:37.134" v="21040"/>
          <ac:spMkLst>
            <pc:docMk/>
            <pc:sldMk cId="327983232" sldId="1530"/>
            <ac:spMk id="36" creationId="{80DB3540-66DA-EDFB-0CB8-6946ABF7A60A}"/>
          </ac:spMkLst>
        </pc:spChg>
        <pc:spChg chg="add mod">
          <ac:chgData name="Yin, Ruokai" userId="8573e1e1-10f4-4a6a-aec0-a3d3cea8e62f" providerId="ADAL" clId="{D2287E3F-E1D2-904B-A287-6B0C6B8EECCB}" dt="2024-01-19T07:57:37.079" v="8395" actId="20577"/>
          <ac:spMkLst>
            <pc:docMk/>
            <pc:sldMk cId="327983232" sldId="1530"/>
            <ac:spMk id="42" creationId="{4BF59B7D-351E-9438-A1B6-4C2C12ED4A8A}"/>
          </ac:spMkLst>
        </pc:spChg>
        <pc:spChg chg="add del mod">
          <ac:chgData name="Yin, Ruokai" userId="8573e1e1-10f4-4a6a-aec0-a3d3cea8e62f" providerId="ADAL" clId="{D2287E3F-E1D2-904B-A287-6B0C6B8EECCB}" dt="2024-01-19T15:16:07.591" v="8521" actId="21"/>
          <ac:spMkLst>
            <pc:docMk/>
            <pc:sldMk cId="327983232" sldId="1530"/>
            <ac:spMk id="43" creationId="{ABACD61C-952B-D4D9-CA1C-637025DB94A7}"/>
          </ac:spMkLst>
        </pc:spChg>
        <pc:cxnChg chg="add mod">
          <ac:chgData name="Yin, Ruokai" userId="8573e1e1-10f4-4a6a-aec0-a3d3cea8e62f" providerId="ADAL" clId="{D2287E3F-E1D2-904B-A287-6B0C6B8EECCB}" dt="2024-01-19T07:56:52.687" v="8346" actId="14100"/>
          <ac:cxnSpMkLst>
            <pc:docMk/>
            <pc:sldMk cId="327983232" sldId="1530"/>
            <ac:cxnSpMk id="29" creationId="{DF467C16-E073-41A4-1E5D-9A42F805225B}"/>
          </ac:cxnSpMkLst>
        </pc:cxnChg>
        <pc:cxnChg chg="add mod">
          <ac:chgData name="Yin, Ruokai" userId="8573e1e1-10f4-4a6a-aec0-a3d3cea8e62f" providerId="ADAL" clId="{D2287E3F-E1D2-904B-A287-6B0C6B8EECCB}" dt="2024-01-19T07:56:47.421" v="8345" actId="1036"/>
          <ac:cxnSpMkLst>
            <pc:docMk/>
            <pc:sldMk cId="327983232" sldId="1530"/>
            <ac:cxnSpMk id="34" creationId="{B7DCCB3D-9664-E833-C324-3EA2577B9FCF}"/>
          </ac:cxnSpMkLst>
        </pc:cxnChg>
        <pc:cxnChg chg="add mod">
          <ac:chgData name="Yin, Ruokai" userId="8573e1e1-10f4-4a6a-aec0-a3d3cea8e62f" providerId="ADAL" clId="{D2287E3F-E1D2-904B-A287-6B0C6B8EECCB}" dt="2024-01-19T07:56:59.266" v="8349" actId="14100"/>
          <ac:cxnSpMkLst>
            <pc:docMk/>
            <pc:sldMk cId="327983232" sldId="1530"/>
            <ac:cxnSpMk id="40" creationId="{4AB16DA9-E801-CB87-B45C-174D311A37CF}"/>
          </ac:cxnSpMkLst>
        </pc:cxnChg>
      </pc:sldChg>
      <pc:sldChg chg="addSp modSp add mod setBg modAnim modNotesTx">
        <pc:chgData name="Yin, Ruokai" userId="8573e1e1-10f4-4a6a-aec0-a3d3cea8e62f" providerId="ADAL" clId="{D2287E3F-E1D2-904B-A287-6B0C6B8EECCB}" dt="2024-01-23T07:47:38.618" v="21041"/>
        <pc:sldMkLst>
          <pc:docMk/>
          <pc:sldMk cId="3954110555" sldId="1531"/>
        </pc:sldMkLst>
        <pc:spChg chg="add mod">
          <ac:chgData name="Yin, Ruokai" userId="8573e1e1-10f4-4a6a-aec0-a3d3cea8e62f" providerId="ADAL" clId="{D2287E3F-E1D2-904B-A287-6B0C6B8EECCB}" dt="2024-01-19T07:58:01.134" v="8398" actId="1076"/>
          <ac:spMkLst>
            <pc:docMk/>
            <pc:sldMk cId="3954110555" sldId="1531"/>
            <ac:spMk id="36" creationId="{AA284FFD-2B71-9FBA-9009-D343A6CB9C05}"/>
          </ac:spMkLst>
        </pc:spChg>
        <pc:spChg chg="add mod">
          <ac:chgData name="Yin, Ruokai" userId="8573e1e1-10f4-4a6a-aec0-a3d3cea8e62f" providerId="ADAL" clId="{D2287E3F-E1D2-904B-A287-6B0C6B8EECCB}" dt="2024-01-19T07:58:26.810" v="8425" actId="20577"/>
          <ac:spMkLst>
            <pc:docMk/>
            <pc:sldMk cId="3954110555" sldId="1531"/>
            <ac:spMk id="44" creationId="{1E198B2B-D991-827D-8D99-0C26508E3157}"/>
          </ac:spMkLst>
        </pc:spChg>
        <pc:spChg chg="add mod">
          <ac:chgData name="Yin, Ruokai" userId="8573e1e1-10f4-4a6a-aec0-a3d3cea8e62f" providerId="ADAL" clId="{D2287E3F-E1D2-904B-A287-6B0C6B8EECCB}" dt="2024-01-23T07:47:38.618" v="21041"/>
          <ac:spMkLst>
            <pc:docMk/>
            <pc:sldMk cId="3954110555" sldId="1531"/>
            <ac:spMk id="45" creationId="{943BD26E-1E98-B9DF-809A-E990C79B15CE}"/>
          </ac:spMkLst>
        </pc:spChg>
        <pc:spChg chg="mod">
          <ac:chgData name="Yin, Ruokai" userId="8573e1e1-10f4-4a6a-aec0-a3d3cea8e62f" providerId="ADAL" clId="{D2287E3F-E1D2-904B-A287-6B0C6B8EECCB}" dt="2024-01-19T15:15:28.969" v="8513" actId="21"/>
          <ac:spMkLst>
            <pc:docMk/>
            <pc:sldMk cId="3954110555" sldId="1531"/>
            <ac:spMk id="138" creationId="{BC680881-215F-BDDA-1602-BB895339B1A8}"/>
          </ac:spMkLst>
        </pc:spChg>
        <pc:cxnChg chg="add mod">
          <ac:chgData name="Yin, Ruokai" userId="8573e1e1-10f4-4a6a-aec0-a3d3cea8e62f" providerId="ADAL" clId="{D2287E3F-E1D2-904B-A287-6B0C6B8EECCB}" dt="2024-01-19T07:58:11.330" v="8400" actId="1076"/>
          <ac:cxnSpMkLst>
            <pc:docMk/>
            <pc:sldMk cId="3954110555" sldId="1531"/>
            <ac:cxnSpMk id="38" creationId="{816B400B-66F1-8373-0572-95CDB530957D}"/>
          </ac:cxnSpMkLst>
        </pc:cxnChg>
        <pc:cxnChg chg="add mod">
          <ac:chgData name="Yin, Ruokai" userId="8573e1e1-10f4-4a6a-aec0-a3d3cea8e62f" providerId="ADAL" clId="{D2287E3F-E1D2-904B-A287-6B0C6B8EECCB}" dt="2024-01-19T07:58:11.330" v="8400" actId="1076"/>
          <ac:cxnSpMkLst>
            <pc:docMk/>
            <pc:sldMk cId="3954110555" sldId="1531"/>
            <ac:cxnSpMk id="41" creationId="{07BD3F6B-B883-7CA0-3B97-084B10FB79DF}"/>
          </ac:cxnSpMkLst>
        </pc:cxnChg>
        <pc:cxnChg chg="add mod">
          <ac:chgData name="Yin, Ruokai" userId="8573e1e1-10f4-4a6a-aec0-a3d3cea8e62f" providerId="ADAL" clId="{D2287E3F-E1D2-904B-A287-6B0C6B8EECCB}" dt="2024-01-19T07:58:11.330" v="8400" actId="1076"/>
          <ac:cxnSpMkLst>
            <pc:docMk/>
            <pc:sldMk cId="3954110555" sldId="1531"/>
            <ac:cxnSpMk id="43" creationId="{E58D8420-67F4-313B-F0F9-9BC1E82F0034}"/>
          </ac:cxnSpMkLst>
        </pc:cxnChg>
      </pc:sldChg>
      <pc:sldChg chg="addSp delSp modSp add mod setBg delAnim">
        <pc:chgData name="Yin, Ruokai" userId="8573e1e1-10f4-4a6a-aec0-a3d3cea8e62f" providerId="ADAL" clId="{D2287E3F-E1D2-904B-A287-6B0C6B8EECCB}" dt="2024-01-23T07:48:35.782" v="21073"/>
        <pc:sldMkLst>
          <pc:docMk/>
          <pc:sldMk cId="1997442842" sldId="1532"/>
        </pc:sldMkLst>
        <pc:spChg chg="mod">
          <ac:chgData name="Yin, Ruokai" userId="8573e1e1-10f4-4a6a-aec0-a3d3cea8e62f" providerId="ADAL" clId="{D2287E3F-E1D2-904B-A287-6B0C6B8EECCB}" dt="2024-01-19T18:31:04.033" v="20413" actId="20577"/>
          <ac:spMkLst>
            <pc:docMk/>
            <pc:sldMk cId="1997442842" sldId="1532"/>
            <ac:spMk id="2" creationId="{71F2FCE2-324D-ED4E-A373-19F4B21DB3B9}"/>
          </ac:spMkLst>
        </pc:spChg>
        <pc:spChg chg="add mod">
          <ac:chgData name="Yin, Ruokai" userId="8573e1e1-10f4-4a6a-aec0-a3d3cea8e62f" providerId="ADAL" clId="{D2287E3F-E1D2-904B-A287-6B0C6B8EECCB}" dt="2024-01-23T07:48:35.782" v="21073"/>
          <ac:spMkLst>
            <pc:docMk/>
            <pc:sldMk cId="1997442842" sldId="1532"/>
            <ac:spMk id="3" creationId="{C24A26A0-2E4F-AFB2-16D4-9281CF07D73D}"/>
          </ac:spMkLst>
        </pc:spChg>
        <pc:spChg chg="add mod">
          <ac:chgData name="Yin, Ruokai" userId="8573e1e1-10f4-4a6a-aec0-a3d3cea8e62f" providerId="ADAL" clId="{D2287E3F-E1D2-904B-A287-6B0C6B8EECCB}" dt="2024-01-19T20:11:48.974" v="20938" actId="1076"/>
          <ac:spMkLst>
            <pc:docMk/>
            <pc:sldMk cId="1997442842" sldId="1532"/>
            <ac:spMk id="4" creationId="{B265D163-1503-871A-BBA5-FB14E5B1B3A8}"/>
          </ac:spMkLst>
        </pc:spChg>
        <pc:spChg chg="del">
          <ac:chgData name="Yin, Ruokai" userId="8573e1e1-10f4-4a6a-aec0-a3d3cea8e62f" providerId="ADAL" clId="{D2287E3F-E1D2-904B-A287-6B0C6B8EECCB}" dt="2024-01-19T18:31:12.770" v="20417" actId="478"/>
          <ac:spMkLst>
            <pc:docMk/>
            <pc:sldMk cId="1997442842" sldId="1532"/>
            <ac:spMk id="11" creationId="{69BF7619-FC1A-B7C9-D0E0-30116479E9EE}"/>
          </ac:spMkLst>
        </pc:spChg>
        <pc:spChg chg="del">
          <ac:chgData name="Yin, Ruokai" userId="8573e1e1-10f4-4a6a-aec0-a3d3cea8e62f" providerId="ADAL" clId="{D2287E3F-E1D2-904B-A287-6B0C6B8EECCB}" dt="2024-01-19T18:31:08.270" v="20415" actId="478"/>
          <ac:spMkLst>
            <pc:docMk/>
            <pc:sldMk cId="1997442842" sldId="1532"/>
            <ac:spMk id="12" creationId="{161C8360-49D0-A9FD-C0F8-53B72F743186}"/>
          </ac:spMkLst>
        </pc:spChg>
        <pc:spChg chg="del">
          <ac:chgData name="Yin, Ruokai" userId="8573e1e1-10f4-4a6a-aec0-a3d3cea8e62f" providerId="ADAL" clId="{D2287E3F-E1D2-904B-A287-6B0C6B8EECCB}" dt="2024-01-19T18:31:08.270" v="20415" actId="478"/>
          <ac:spMkLst>
            <pc:docMk/>
            <pc:sldMk cId="1997442842" sldId="1532"/>
            <ac:spMk id="13" creationId="{F243054E-F7E2-1E6C-CAF5-A1CD1551C932}"/>
          </ac:spMkLst>
        </pc:spChg>
        <pc:spChg chg="del">
          <ac:chgData name="Yin, Ruokai" userId="8573e1e1-10f4-4a6a-aec0-a3d3cea8e62f" providerId="ADAL" clId="{D2287E3F-E1D2-904B-A287-6B0C6B8EECCB}" dt="2024-01-19T18:31:08.270" v="20415" actId="478"/>
          <ac:spMkLst>
            <pc:docMk/>
            <pc:sldMk cId="1997442842" sldId="1532"/>
            <ac:spMk id="14" creationId="{F79DCF9C-8337-D55E-7925-0BEBD36C4288}"/>
          </ac:spMkLst>
        </pc:spChg>
        <pc:spChg chg="del">
          <ac:chgData name="Yin, Ruokai" userId="8573e1e1-10f4-4a6a-aec0-a3d3cea8e62f" providerId="ADAL" clId="{D2287E3F-E1D2-904B-A287-6B0C6B8EECCB}" dt="2024-01-19T18:31:08.270" v="20415" actId="478"/>
          <ac:spMkLst>
            <pc:docMk/>
            <pc:sldMk cId="1997442842" sldId="1532"/>
            <ac:spMk id="15" creationId="{92C2ED38-0D54-D8A4-3084-776AE2C6F7B9}"/>
          </ac:spMkLst>
        </pc:spChg>
        <pc:spChg chg="del">
          <ac:chgData name="Yin, Ruokai" userId="8573e1e1-10f4-4a6a-aec0-a3d3cea8e62f" providerId="ADAL" clId="{D2287E3F-E1D2-904B-A287-6B0C6B8EECCB}" dt="2024-01-19T18:31:10.422" v="20416" actId="478"/>
          <ac:spMkLst>
            <pc:docMk/>
            <pc:sldMk cId="1997442842" sldId="1532"/>
            <ac:spMk id="16" creationId="{4339E20A-F261-ED44-D142-A317DF6B1E76}"/>
          </ac:spMkLst>
        </pc:spChg>
        <pc:spChg chg="add mod">
          <ac:chgData name="Yin, Ruokai" userId="8573e1e1-10f4-4a6a-aec0-a3d3cea8e62f" providerId="ADAL" clId="{D2287E3F-E1D2-904B-A287-6B0C6B8EECCB}" dt="2024-01-19T20:11:43.812" v="20937" actId="404"/>
          <ac:spMkLst>
            <pc:docMk/>
            <pc:sldMk cId="1997442842" sldId="1532"/>
            <ac:spMk id="17" creationId="{4A253338-F8D2-6F97-5658-DC1F3B8C526D}"/>
          </ac:spMkLst>
        </pc:spChg>
        <pc:grpChg chg="del">
          <ac:chgData name="Yin, Ruokai" userId="8573e1e1-10f4-4a6a-aec0-a3d3cea8e62f" providerId="ADAL" clId="{D2287E3F-E1D2-904B-A287-6B0C6B8EECCB}" dt="2024-01-19T18:31:05.733" v="20414" actId="478"/>
          <ac:grpSpMkLst>
            <pc:docMk/>
            <pc:sldMk cId="1997442842" sldId="1532"/>
            <ac:grpSpMk id="3" creationId="{9485B625-F311-FA67-E7F1-08EEF5E770CB}"/>
          </ac:grpSpMkLst>
        </pc:grpChg>
        <pc:cxnChg chg="del">
          <ac:chgData name="Yin, Ruokai" userId="8573e1e1-10f4-4a6a-aec0-a3d3cea8e62f" providerId="ADAL" clId="{D2287E3F-E1D2-904B-A287-6B0C6B8EECCB}" dt="2024-01-19T18:31:08.270" v="20415" actId="478"/>
          <ac:cxnSpMkLst>
            <pc:docMk/>
            <pc:sldMk cId="1997442842" sldId="1532"/>
            <ac:cxnSpMk id="5" creationId="{F4A49419-FB7A-63D0-72B9-9727172FAC05}"/>
          </ac:cxnSpMkLst>
        </pc:cxnChg>
        <pc:cxnChg chg="del">
          <ac:chgData name="Yin, Ruokai" userId="8573e1e1-10f4-4a6a-aec0-a3d3cea8e62f" providerId="ADAL" clId="{D2287E3F-E1D2-904B-A287-6B0C6B8EECCB}" dt="2024-01-19T18:31:08.270" v="20415" actId="478"/>
          <ac:cxnSpMkLst>
            <pc:docMk/>
            <pc:sldMk cId="1997442842" sldId="1532"/>
            <ac:cxnSpMk id="8" creationId="{07A67A02-56B2-CD68-7A77-B5B5D7534351}"/>
          </ac:cxnSpMkLst>
        </pc:cxnChg>
        <pc:cxnChg chg="del">
          <ac:chgData name="Yin, Ruokai" userId="8573e1e1-10f4-4a6a-aec0-a3d3cea8e62f" providerId="ADAL" clId="{D2287E3F-E1D2-904B-A287-6B0C6B8EECCB}" dt="2024-01-19T18:31:08.270" v="20415" actId="478"/>
          <ac:cxnSpMkLst>
            <pc:docMk/>
            <pc:sldMk cId="1997442842" sldId="1532"/>
            <ac:cxnSpMk id="9" creationId="{53DEC504-9281-BA10-79C2-1EA678B08EF5}"/>
          </ac:cxnSpMkLst>
        </pc:cxnChg>
        <pc:cxnChg chg="del">
          <ac:chgData name="Yin, Ruokai" userId="8573e1e1-10f4-4a6a-aec0-a3d3cea8e62f" providerId="ADAL" clId="{D2287E3F-E1D2-904B-A287-6B0C6B8EECCB}" dt="2024-01-19T18:31:08.270" v="20415" actId="478"/>
          <ac:cxnSpMkLst>
            <pc:docMk/>
            <pc:sldMk cId="1997442842" sldId="1532"/>
            <ac:cxnSpMk id="10" creationId="{AB9B544A-7616-FB4D-8C2E-656FA056BB2D}"/>
          </ac:cxnSpMkLst>
        </pc:cxnChg>
      </pc:sldChg>
      <pc:sldChg chg="addSp delSp modSp add mod">
        <pc:chgData name="Yin, Ruokai" userId="8573e1e1-10f4-4a6a-aec0-a3d3cea8e62f" providerId="ADAL" clId="{D2287E3F-E1D2-904B-A287-6B0C6B8EECCB}" dt="2024-02-06T07:14:12.976" v="21210" actId="1076"/>
        <pc:sldMkLst>
          <pc:docMk/>
          <pc:sldMk cId="1759788891" sldId="1533"/>
        </pc:sldMkLst>
        <pc:spChg chg="mod">
          <ac:chgData name="Yin, Ruokai" userId="8573e1e1-10f4-4a6a-aec0-a3d3cea8e62f" providerId="ADAL" clId="{D2287E3F-E1D2-904B-A287-6B0C6B8EECCB}" dt="2024-02-06T07:06:17.409" v="21115" actId="20577"/>
          <ac:spMkLst>
            <pc:docMk/>
            <pc:sldMk cId="1759788891" sldId="1533"/>
            <ac:spMk id="2" creationId="{71F2FCE2-324D-ED4E-A373-19F4B21DB3B9}"/>
          </ac:spMkLst>
        </pc:spChg>
        <pc:spChg chg="mod">
          <ac:chgData name="Yin, Ruokai" userId="8573e1e1-10f4-4a6a-aec0-a3d3cea8e62f" providerId="ADAL" clId="{D2287E3F-E1D2-904B-A287-6B0C6B8EECCB}" dt="2024-02-06T07:06:04.646" v="21095" actId="1076"/>
          <ac:spMkLst>
            <pc:docMk/>
            <pc:sldMk cId="1759788891" sldId="1533"/>
            <ac:spMk id="4" creationId="{B265D163-1503-871A-BBA5-FB14E5B1B3A8}"/>
          </ac:spMkLst>
        </pc:spChg>
        <pc:spChg chg="add mod">
          <ac:chgData name="Yin, Ruokai" userId="8573e1e1-10f4-4a6a-aec0-a3d3cea8e62f" providerId="ADAL" clId="{D2287E3F-E1D2-904B-A287-6B0C6B8EECCB}" dt="2024-02-06T07:14:12.976" v="21210" actId="1076"/>
          <ac:spMkLst>
            <pc:docMk/>
            <pc:sldMk cId="1759788891" sldId="1533"/>
            <ac:spMk id="5" creationId="{66C607A2-A033-AD5E-04C9-AF628071F37C}"/>
          </ac:spMkLst>
        </pc:spChg>
        <pc:spChg chg="del">
          <ac:chgData name="Yin, Ruokai" userId="8573e1e1-10f4-4a6a-aec0-a3d3cea8e62f" providerId="ADAL" clId="{D2287E3F-E1D2-904B-A287-6B0C6B8EECCB}" dt="2024-02-06T07:06:00.260" v="21094" actId="478"/>
          <ac:spMkLst>
            <pc:docMk/>
            <pc:sldMk cId="1759788891" sldId="1533"/>
            <ac:spMk id="17" creationId="{4A253338-F8D2-6F97-5658-DC1F3B8C526D}"/>
          </ac:spMkLst>
        </pc:spChg>
      </pc:sldChg>
      <pc:sldChg chg="new del">
        <pc:chgData name="Yin, Ruokai" userId="8573e1e1-10f4-4a6a-aec0-a3d3cea8e62f" providerId="ADAL" clId="{D2287E3F-E1D2-904B-A287-6B0C6B8EECCB}" dt="2024-02-06T07:05:50.033" v="21084" actId="2696"/>
        <pc:sldMkLst>
          <pc:docMk/>
          <pc:sldMk cId="2850916898" sldId="1533"/>
        </pc:sldMkLst>
      </pc:sldChg>
      <pc:sldMasterChg chg="modSldLayout">
        <pc:chgData name="Yin, Ruokai" userId="8573e1e1-10f4-4a6a-aec0-a3d3cea8e62f" providerId="ADAL" clId="{D2287E3F-E1D2-904B-A287-6B0C6B8EECCB}" dt="2024-01-23T07:44:27.932" v="20949"/>
        <pc:sldMasterMkLst>
          <pc:docMk/>
          <pc:sldMasterMk cId="1248964394" sldId="2147483792"/>
        </pc:sldMasterMkLst>
        <pc:sldLayoutChg chg="setBg">
          <pc:chgData name="Yin, Ruokai" userId="8573e1e1-10f4-4a6a-aec0-a3d3cea8e62f" providerId="ADAL" clId="{D2287E3F-E1D2-904B-A287-6B0C6B8EECCB}" dt="2024-01-23T07:44:27.932" v="20949"/>
          <pc:sldLayoutMkLst>
            <pc:docMk/>
            <pc:sldMasterMk cId="1248964394" sldId="2147483792"/>
            <pc:sldLayoutMk cId="726911241" sldId="21474837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2657FB9-87BA-4A4A-BA76-09B54933CDA4}" type="datetimeFigureOut">
              <a:rPr lang="en-US" smtClean="0"/>
              <a:t>2/6/24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371600C-CEA0-0348-ACF2-4C149CA051BA}" type="slidenum">
              <a:rPr lang="en-US" smtClean="0"/>
              <a:t>‹#›</a:t>
            </a:fld>
            <a:endParaRPr lang="en-US"/>
          </a:p>
        </p:txBody>
      </p:sp>
    </p:spTree>
    <p:extLst>
      <p:ext uri="{BB962C8B-B14F-4D97-AF65-F5344CB8AC3E}">
        <p14:creationId xmlns:p14="http://schemas.microsoft.com/office/powerpoint/2010/main" val="23955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1</a:t>
            </a:fld>
            <a:endParaRPr lang="en-US"/>
          </a:p>
        </p:txBody>
      </p:sp>
    </p:spTree>
    <p:extLst>
      <p:ext uri="{BB962C8B-B14F-4D97-AF65-F5344CB8AC3E}">
        <p14:creationId xmlns:p14="http://schemas.microsoft.com/office/powerpoint/2010/main" val="387685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SNN, the binary spike only takes 1 bit for the storage. So the SNN also holds huge potential to simply the storage requirement.</a:t>
            </a:r>
          </a:p>
          <a:p>
            <a:endParaRPr lang="en-US" dirty="0"/>
          </a:p>
          <a:p>
            <a:r>
              <a:rPr lang="en-US" dirty="0"/>
              <a:t>Ok, so we finished our briefly introduction to the SNNs.</a:t>
            </a:r>
            <a:r>
              <a:rPr lang="zh-CN" altLang="en-US" dirty="0"/>
              <a:t> </a:t>
            </a:r>
            <a:r>
              <a:rPr lang="en-US" altLang="zh-CN" dirty="0"/>
              <a:t>Then, let’s have a look at the SNNs from a bigger picture.</a:t>
            </a:r>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10</a:t>
            </a:fld>
            <a:endParaRPr lang="en-US"/>
          </a:p>
        </p:txBody>
      </p:sp>
    </p:spTree>
    <p:extLst>
      <p:ext uri="{BB962C8B-B14F-4D97-AF65-F5344CB8AC3E}">
        <p14:creationId xmlns:p14="http://schemas.microsoft.com/office/powerpoint/2010/main" val="104481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trend plot for some recent state-of-the-art SNN algorithm works.</a:t>
            </a:r>
          </a:p>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11</a:t>
            </a:fld>
            <a:endParaRPr lang="en-US"/>
          </a:p>
        </p:txBody>
      </p:sp>
    </p:spTree>
    <p:extLst>
      <p:ext uri="{BB962C8B-B14F-4D97-AF65-F5344CB8AC3E}">
        <p14:creationId xmlns:p14="http://schemas.microsoft.com/office/powerpoint/2010/main" val="151288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trend plot for some recent state-of-the-art SNN algorithm works.</a:t>
            </a:r>
          </a:p>
          <a:p>
            <a:endParaRPr lang="en-US" dirty="0"/>
          </a:p>
          <a:p>
            <a:r>
              <a:rPr lang="en-US" dirty="0"/>
              <a:t>Those recent works have a clear trend of achieving higher accuracy with smaller timesteps.</a:t>
            </a:r>
          </a:p>
        </p:txBody>
      </p:sp>
      <p:sp>
        <p:nvSpPr>
          <p:cNvPr id="4" name="Slide Number Placeholder 3"/>
          <p:cNvSpPr>
            <a:spLocks noGrp="1"/>
          </p:cNvSpPr>
          <p:nvPr>
            <p:ph type="sldNum" sz="quarter" idx="5"/>
          </p:nvPr>
        </p:nvSpPr>
        <p:spPr/>
        <p:txBody>
          <a:bodyPr/>
          <a:lstStyle/>
          <a:p>
            <a:fld id="{D371600C-CEA0-0348-ACF2-4C149CA051BA}" type="slidenum">
              <a:rPr lang="en-US" smtClean="0"/>
              <a:t>12</a:t>
            </a:fld>
            <a:endParaRPr lang="en-US"/>
          </a:p>
        </p:txBody>
      </p:sp>
    </p:spTree>
    <p:extLst>
      <p:ext uri="{BB962C8B-B14F-4D97-AF65-F5344CB8AC3E}">
        <p14:creationId xmlns:p14="http://schemas.microsoft.com/office/powerpoint/2010/main" val="3360784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size of weights, it also have a trend of getting smaller while retaining the accuracy.</a:t>
            </a:r>
          </a:p>
        </p:txBody>
      </p:sp>
      <p:sp>
        <p:nvSpPr>
          <p:cNvPr id="4" name="Slide Number Placeholder 3"/>
          <p:cNvSpPr>
            <a:spLocks noGrp="1"/>
          </p:cNvSpPr>
          <p:nvPr>
            <p:ph type="sldNum" sz="quarter" idx="5"/>
          </p:nvPr>
        </p:nvSpPr>
        <p:spPr/>
        <p:txBody>
          <a:bodyPr/>
          <a:lstStyle/>
          <a:p>
            <a:fld id="{D371600C-CEA0-0348-ACF2-4C149CA051BA}" type="slidenum">
              <a:rPr lang="en-US" smtClean="0"/>
              <a:t>13</a:t>
            </a:fld>
            <a:endParaRPr lang="en-US"/>
          </a:p>
        </p:txBody>
      </p:sp>
    </p:spTree>
    <p:extLst>
      <p:ext uri="{BB962C8B-B14F-4D97-AF65-F5344CB8AC3E}">
        <p14:creationId xmlns:p14="http://schemas.microsoft.com/office/powerpoint/2010/main" val="58853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the size of membrane potential, the concept we </a:t>
            </a:r>
            <a:r>
              <a:rPr lang="en-US" dirty="0" err="1"/>
              <a:t>disccused</a:t>
            </a:r>
            <a:r>
              <a:rPr lang="en-US" dirty="0"/>
              <a:t> shortly before, which determines the output spikes, their size are insanely higher than the weight size.</a:t>
            </a:r>
          </a:p>
          <a:p>
            <a:endParaRPr lang="en-US" dirty="0"/>
          </a:p>
          <a:p>
            <a:r>
              <a:rPr lang="en-US" dirty="0"/>
              <a:t>What are the causes? Let’s have a closer look at it.</a:t>
            </a:r>
          </a:p>
        </p:txBody>
      </p:sp>
      <p:sp>
        <p:nvSpPr>
          <p:cNvPr id="4" name="Slide Number Placeholder 3"/>
          <p:cNvSpPr>
            <a:spLocks noGrp="1"/>
          </p:cNvSpPr>
          <p:nvPr>
            <p:ph type="sldNum" sz="quarter" idx="5"/>
          </p:nvPr>
        </p:nvSpPr>
        <p:spPr/>
        <p:txBody>
          <a:bodyPr/>
          <a:lstStyle/>
          <a:p>
            <a:fld id="{D371600C-CEA0-0348-ACF2-4C149CA051BA}" type="slidenum">
              <a:rPr lang="en-US" smtClean="0"/>
              <a:t>14</a:t>
            </a:fld>
            <a:endParaRPr lang="en-US"/>
          </a:p>
        </p:txBody>
      </p:sp>
    </p:spTree>
    <p:extLst>
      <p:ext uri="{BB962C8B-B14F-4D97-AF65-F5344CB8AC3E}">
        <p14:creationId xmlns:p14="http://schemas.microsoft.com/office/powerpoint/2010/main" val="1233116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 the size of membrane potential in vgg-9, with a timestep of 4. The membrane potential’s precision is left as 32-bit full precision.</a:t>
            </a:r>
          </a:p>
        </p:txBody>
      </p:sp>
      <p:sp>
        <p:nvSpPr>
          <p:cNvPr id="4" name="Slide Number Placeholder 3"/>
          <p:cNvSpPr>
            <a:spLocks noGrp="1"/>
          </p:cNvSpPr>
          <p:nvPr>
            <p:ph type="sldNum" sz="quarter" idx="5"/>
          </p:nvPr>
        </p:nvSpPr>
        <p:spPr/>
        <p:txBody>
          <a:bodyPr/>
          <a:lstStyle/>
          <a:p>
            <a:fld id="{D371600C-CEA0-0348-ACF2-4C149CA051BA}" type="slidenum">
              <a:rPr lang="en-US" smtClean="0"/>
              <a:t>15</a:t>
            </a:fld>
            <a:endParaRPr lang="en-US"/>
          </a:p>
        </p:txBody>
      </p:sp>
    </p:spTree>
    <p:extLst>
      <p:ext uri="{BB962C8B-B14F-4D97-AF65-F5344CB8AC3E}">
        <p14:creationId xmlns:p14="http://schemas.microsoft.com/office/powerpoint/2010/main" val="2570604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case where the weights are also left full precision, with mini batch size of 1, we see that membrane potential does not take too much memory space for the </a:t>
            </a:r>
            <a:r>
              <a:rPr lang="en-US" dirty="0" err="1"/>
              <a:t>snn</a:t>
            </a:r>
            <a:r>
              <a:rPr lang="en-US" dirty="0"/>
              <a:t> model. </a:t>
            </a:r>
          </a:p>
        </p:txBody>
      </p:sp>
      <p:sp>
        <p:nvSpPr>
          <p:cNvPr id="4" name="Slide Number Placeholder 3"/>
          <p:cNvSpPr>
            <a:spLocks noGrp="1"/>
          </p:cNvSpPr>
          <p:nvPr>
            <p:ph type="sldNum" sz="quarter" idx="5"/>
          </p:nvPr>
        </p:nvSpPr>
        <p:spPr/>
        <p:txBody>
          <a:bodyPr/>
          <a:lstStyle/>
          <a:p>
            <a:fld id="{D371600C-CEA0-0348-ACF2-4C149CA051BA}" type="slidenum">
              <a:rPr lang="en-US" smtClean="0"/>
              <a:t>16</a:t>
            </a:fld>
            <a:endParaRPr lang="en-US"/>
          </a:p>
        </p:txBody>
      </p:sp>
    </p:spTree>
    <p:extLst>
      <p:ext uri="{BB962C8B-B14F-4D97-AF65-F5344CB8AC3E}">
        <p14:creationId xmlns:p14="http://schemas.microsoft.com/office/powerpoint/2010/main" val="309126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quantize the weight to 4bit, we see that the membrane potential starts to take a much larger portion of the total memory footprint.</a:t>
            </a:r>
          </a:p>
        </p:txBody>
      </p:sp>
      <p:sp>
        <p:nvSpPr>
          <p:cNvPr id="4" name="Slide Number Placeholder 3"/>
          <p:cNvSpPr>
            <a:spLocks noGrp="1"/>
          </p:cNvSpPr>
          <p:nvPr>
            <p:ph type="sldNum" sz="quarter" idx="5"/>
          </p:nvPr>
        </p:nvSpPr>
        <p:spPr/>
        <p:txBody>
          <a:bodyPr/>
          <a:lstStyle/>
          <a:p>
            <a:fld id="{D371600C-CEA0-0348-ACF2-4C149CA051BA}" type="slidenum">
              <a:rPr lang="en-US" smtClean="0"/>
              <a:t>17</a:t>
            </a:fld>
            <a:endParaRPr lang="en-US"/>
          </a:p>
        </p:txBody>
      </p:sp>
    </p:spTree>
    <p:extLst>
      <p:ext uri="{BB962C8B-B14F-4D97-AF65-F5344CB8AC3E}">
        <p14:creationId xmlns:p14="http://schemas.microsoft.com/office/powerpoint/2010/main" val="1007852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Moreover, when we have a larger batch size, which is very common in the recent SNN works, the membrane potential really dominates the total memory footprint.</a:t>
            </a:r>
          </a:p>
          <a:p>
            <a:endParaRPr lang="en-US" dirty="0"/>
          </a:p>
          <a:p>
            <a:r>
              <a:rPr lang="en-US" dirty="0"/>
              <a:t>Here’s our key observations:</a:t>
            </a:r>
          </a:p>
          <a:p>
            <a:endParaRPr lang="en-US" dirty="0"/>
          </a:p>
          <a:p>
            <a:r>
              <a:rPr lang="en-US" dirty="0"/>
              <a:t>First,</a:t>
            </a:r>
          </a:p>
          <a:p>
            <a:endParaRPr lang="en-US" dirty="0"/>
          </a:p>
          <a:p>
            <a:r>
              <a:rPr lang="en-US" dirty="0"/>
              <a:t>Second</a:t>
            </a:r>
          </a:p>
        </p:txBody>
      </p:sp>
      <p:sp>
        <p:nvSpPr>
          <p:cNvPr id="4" name="Slide Number Placeholder 3"/>
          <p:cNvSpPr>
            <a:spLocks noGrp="1"/>
          </p:cNvSpPr>
          <p:nvPr>
            <p:ph type="sldNum" sz="quarter" idx="5"/>
          </p:nvPr>
        </p:nvSpPr>
        <p:spPr/>
        <p:txBody>
          <a:bodyPr/>
          <a:lstStyle/>
          <a:p>
            <a:fld id="{D371600C-CEA0-0348-ACF2-4C149CA051BA}" type="slidenum">
              <a:rPr lang="en-US" smtClean="0"/>
              <a:t>18</a:t>
            </a:fld>
            <a:endParaRPr lang="en-US"/>
          </a:p>
        </p:txBody>
      </p:sp>
    </p:spTree>
    <p:extLst>
      <p:ext uri="{BB962C8B-B14F-4D97-AF65-F5344CB8AC3E}">
        <p14:creationId xmlns:p14="http://schemas.microsoft.com/office/powerpoint/2010/main" val="960039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overcome the large size of membrane potential, one intuitive solution is to quantize the membrane potential. We will consider the uniform quantization in this work.</a:t>
            </a:r>
          </a:p>
          <a:p>
            <a:endParaRPr lang="en-US" dirty="0"/>
          </a:p>
          <a:p>
            <a:r>
              <a:rPr lang="en-US" dirty="0"/>
              <a:t>Uniform quant can be viewed as an </a:t>
            </a:r>
            <a:r>
              <a:rPr lang="en-US" dirty="0" err="1"/>
              <a:t>afiine</a:t>
            </a:r>
            <a:r>
              <a:rPr lang="en-US" dirty="0"/>
              <a:t> mapping between low precision integers and high precision floating point values.</a:t>
            </a:r>
          </a:p>
          <a:p>
            <a:endParaRPr lang="en-US" dirty="0"/>
          </a:p>
          <a:p>
            <a:r>
              <a:rPr lang="en-US" dirty="0"/>
              <a:t>Here is the formal description, two important quantities here, one is the q hat, which is , the other one is the alpha. Here Z is … Fortunately, we find it is enough to use the following </a:t>
            </a:r>
            <a:r>
              <a:rPr lang="en-US" dirty="0" err="1"/>
              <a:t>sijmplifed</a:t>
            </a:r>
            <a:r>
              <a:rPr lang="en-US" dirty="0"/>
              <a:t> version for SNNs.</a:t>
            </a:r>
          </a:p>
          <a:p>
            <a:endParaRPr lang="en-US" dirty="0"/>
          </a:p>
          <a:p>
            <a:r>
              <a:rPr lang="en-US" dirty="0"/>
              <a:t>An example of ANN, without </a:t>
            </a:r>
            <a:r>
              <a:rPr lang="en-US" dirty="0" err="1"/>
              <a:t>quantiation</a:t>
            </a:r>
            <a:r>
              <a:rPr lang="en-US" dirty="0"/>
              <a:t>. With quantization of weights, we can leverage the low precision weights in computation and storage, after the full matrix multiplication, we then multiply the alpha for 1 time to scale the quantized results to ensure the accuracy.</a:t>
            </a:r>
          </a:p>
          <a:p>
            <a:endParaRPr lang="en-US" dirty="0"/>
          </a:p>
          <a:p>
            <a:r>
              <a:rPr lang="en-US" dirty="0"/>
              <a:t>The next question to ask is that, what happen when we naively apply the uniform quantization to SNNs.</a:t>
            </a:r>
          </a:p>
        </p:txBody>
      </p:sp>
      <p:sp>
        <p:nvSpPr>
          <p:cNvPr id="4" name="Slide Number Placeholder 3"/>
          <p:cNvSpPr>
            <a:spLocks noGrp="1"/>
          </p:cNvSpPr>
          <p:nvPr>
            <p:ph type="sldNum" sz="quarter" idx="5"/>
          </p:nvPr>
        </p:nvSpPr>
        <p:spPr/>
        <p:txBody>
          <a:bodyPr/>
          <a:lstStyle/>
          <a:p>
            <a:fld id="{D371600C-CEA0-0348-ACF2-4C149CA051BA}" type="slidenum">
              <a:rPr lang="en-US" smtClean="0"/>
              <a:t>19</a:t>
            </a:fld>
            <a:endParaRPr lang="en-US"/>
          </a:p>
        </p:txBody>
      </p:sp>
    </p:spTree>
    <p:extLst>
      <p:ext uri="{BB962C8B-B14F-4D97-AF65-F5344CB8AC3E}">
        <p14:creationId xmlns:p14="http://schemas.microsoft.com/office/powerpoint/2010/main" val="5809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an era where the GPUs are really boosting the performance and the computation cost of the neural network models. Since the release of </a:t>
            </a:r>
            <a:r>
              <a:rPr lang="en-US" dirty="0" err="1"/>
              <a:t>AlexNet</a:t>
            </a:r>
            <a:r>
              <a:rPr lang="en-US" dirty="0"/>
              <a:t> (2012), the computing cost of neural networks roughly doubling every 3 and a half month.</a:t>
            </a:r>
          </a:p>
          <a:p>
            <a:endParaRPr lang="en-US" dirty="0"/>
          </a:p>
          <a:p>
            <a:r>
              <a:rPr lang="en-US" dirty="0"/>
              <a:t>And in the time where LLM are prevailing, this number doubling every 2 months.</a:t>
            </a:r>
          </a:p>
        </p:txBody>
      </p:sp>
      <p:sp>
        <p:nvSpPr>
          <p:cNvPr id="4" name="Slide Number Placeholder 3"/>
          <p:cNvSpPr>
            <a:spLocks noGrp="1"/>
          </p:cNvSpPr>
          <p:nvPr>
            <p:ph type="sldNum" sz="quarter" idx="5"/>
          </p:nvPr>
        </p:nvSpPr>
        <p:spPr/>
        <p:txBody>
          <a:bodyPr/>
          <a:lstStyle/>
          <a:p>
            <a:fld id="{D371600C-CEA0-0348-ACF2-4C149CA051BA}" type="slidenum">
              <a:rPr lang="en-US" smtClean="0"/>
              <a:t>2</a:t>
            </a:fld>
            <a:endParaRPr lang="en-US"/>
          </a:p>
        </p:txBody>
      </p:sp>
    </p:spTree>
    <p:extLst>
      <p:ext uri="{BB962C8B-B14F-4D97-AF65-F5344CB8AC3E}">
        <p14:creationId xmlns:p14="http://schemas.microsoft.com/office/powerpoint/2010/main" val="147790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from the equations of SNNs again. Again, one complete SNN update cycle includes three steps. And we will repeat this three steps for every timesteps.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20</a:t>
            </a:fld>
            <a:endParaRPr lang="en-US"/>
          </a:p>
        </p:txBody>
      </p:sp>
    </p:spTree>
    <p:extLst>
      <p:ext uri="{BB962C8B-B14F-4D97-AF65-F5344CB8AC3E}">
        <p14:creationId xmlns:p14="http://schemas.microsoft.com/office/powerpoint/2010/main" val="371816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naively apply the uniform quantization to those steps, the </a:t>
            </a:r>
            <a:r>
              <a:rPr lang="en-US" dirty="0" err="1"/>
              <a:t>equatinos</a:t>
            </a:r>
            <a:r>
              <a:rPr lang="en-US" dirty="0"/>
              <a:t> transform to the left hand side form.</a:t>
            </a:r>
          </a:p>
          <a:p>
            <a:endParaRPr lang="en-US" dirty="0"/>
          </a:p>
          <a:p>
            <a:r>
              <a:rPr lang="en-US" dirty="0"/>
              <a:t>Be more concise. Too much.</a:t>
            </a:r>
          </a:p>
        </p:txBody>
      </p:sp>
      <p:sp>
        <p:nvSpPr>
          <p:cNvPr id="4" name="Slide Number Placeholder 3"/>
          <p:cNvSpPr>
            <a:spLocks noGrp="1"/>
          </p:cNvSpPr>
          <p:nvPr>
            <p:ph type="sldNum" sz="quarter" idx="5"/>
          </p:nvPr>
        </p:nvSpPr>
        <p:spPr/>
        <p:txBody>
          <a:bodyPr/>
          <a:lstStyle/>
          <a:p>
            <a:fld id="{D371600C-CEA0-0348-ACF2-4C149CA051BA}" type="slidenum">
              <a:rPr lang="en-US" smtClean="0"/>
              <a:t>21</a:t>
            </a:fld>
            <a:endParaRPr lang="en-US"/>
          </a:p>
        </p:txBody>
      </p:sp>
    </p:spTree>
    <p:extLst>
      <p:ext uri="{BB962C8B-B14F-4D97-AF65-F5344CB8AC3E}">
        <p14:creationId xmlns:p14="http://schemas.microsoft.com/office/powerpoint/2010/main" val="771124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those 3 different scaling factors are inserted to the equations, which force us to have high precision multiplications during the inference.</a:t>
            </a:r>
          </a:p>
        </p:txBody>
      </p:sp>
      <p:sp>
        <p:nvSpPr>
          <p:cNvPr id="4" name="Slide Number Placeholder 3"/>
          <p:cNvSpPr>
            <a:spLocks noGrp="1"/>
          </p:cNvSpPr>
          <p:nvPr>
            <p:ph type="sldNum" sz="quarter" idx="5"/>
          </p:nvPr>
        </p:nvSpPr>
        <p:spPr/>
        <p:txBody>
          <a:bodyPr/>
          <a:lstStyle/>
          <a:p>
            <a:fld id="{D371600C-CEA0-0348-ACF2-4C149CA051BA}" type="slidenum">
              <a:rPr lang="en-US" smtClean="0"/>
              <a:t>22</a:t>
            </a:fld>
            <a:endParaRPr lang="en-US"/>
          </a:p>
        </p:txBody>
      </p:sp>
    </p:spTree>
    <p:extLst>
      <p:ext uri="{BB962C8B-B14F-4D97-AF65-F5344CB8AC3E}">
        <p14:creationId xmlns:p14="http://schemas.microsoft.com/office/powerpoint/2010/main" val="40690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one may argue that, the number of high precision multiplications is not too bad, the number is fairly small compare to the operations in matrix multiplications. The problem for the scaling factor is that we physically need a 32-bit multiplier inside the hardware.</a:t>
            </a:r>
          </a:p>
          <a:p>
            <a:endParaRPr lang="en-US" dirty="0"/>
          </a:p>
          <a:p>
            <a:r>
              <a:rPr lang="en-US" dirty="0"/>
              <a:t>Usually, we have </a:t>
            </a:r>
            <a:r>
              <a:rPr lang="en-US" dirty="0" err="1"/>
              <a:t>os</a:t>
            </a:r>
            <a:r>
              <a:rPr lang="en-US" dirty="0"/>
              <a:t> systolic array adopted for SNNs, where</a:t>
            </a:r>
          </a:p>
          <a:p>
            <a:endParaRPr lang="en-US" dirty="0"/>
          </a:p>
          <a:p>
            <a:r>
              <a:rPr lang="en-US" dirty="0"/>
              <a:t>This is the operations that </a:t>
            </a:r>
            <a:r>
              <a:rPr lang="en-US" dirty="0" err="1"/>
              <a:t>involed</a:t>
            </a:r>
            <a:r>
              <a:rPr lang="en-US" dirty="0"/>
              <a:t> in each PE, we can see that though the SNNs do not require multiplications in the convolution (or mm), but the scaling factor will bring the multipliers back. Here the blue denotes the low precision operation, while the green denotes the operation for 32-bit operands.</a:t>
            </a:r>
          </a:p>
          <a:p>
            <a:endParaRPr lang="en-US" dirty="0"/>
          </a:p>
          <a:p>
            <a:r>
              <a:rPr lang="en-US" dirty="0"/>
              <a:t>More specifically, on the </a:t>
            </a:r>
            <a:r>
              <a:rPr lang="en-US" dirty="0" err="1"/>
              <a:t>exisiting</a:t>
            </a:r>
            <a:r>
              <a:rPr lang="en-US" dirty="0"/>
              <a:t> SNN systems, those high precision multipliers will take a very large portion of the hardware resources. This is the breakdown of the area on </a:t>
            </a:r>
            <a:r>
              <a:rPr lang="en-US" dirty="0" err="1"/>
              <a:t>spinalflow</a:t>
            </a:r>
            <a:r>
              <a:rPr lang="en-US" dirty="0"/>
              <a:t>, a popular SNN inference accelerator. We can see that.</a:t>
            </a:r>
          </a:p>
        </p:txBody>
      </p:sp>
      <p:sp>
        <p:nvSpPr>
          <p:cNvPr id="4" name="Slide Number Placeholder 3"/>
          <p:cNvSpPr>
            <a:spLocks noGrp="1"/>
          </p:cNvSpPr>
          <p:nvPr>
            <p:ph type="sldNum" sz="quarter" idx="5"/>
          </p:nvPr>
        </p:nvSpPr>
        <p:spPr/>
        <p:txBody>
          <a:bodyPr/>
          <a:lstStyle/>
          <a:p>
            <a:fld id="{D371600C-CEA0-0348-ACF2-4C149CA051BA}" type="slidenum">
              <a:rPr lang="en-US" smtClean="0"/>
              <a:t>23</a:t>
            </a:fld>
            <a:endParaRPr lang="en-US"/>
          </a:p>
        </p:txBody>
      </p:sp>
    </p:spTree>
    <p:extLst>
      <p:ext uri="{BB962C8B-B14F-4D97-AF65-F5344CB8AC3E}">
        <p14:creationId xmlns:p14="http://schemas.microsoft.com/office/powerpoint/2010/main" val="2019257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start to introduce our methods. We start from review those quantized LIF equations again.</a:t>
            </a:r>
          </a:p>
          <a:p>
            <a:endParaRPr lang="en-US" dirty="0"/>
          </a:p>
          <a:p>
            <a:r>
              <a:rPr lang="en-US" dirty="0"/>
              <a:t>So we first look at the equations for updating the membrane potential</a:t>
            </a:r>
          </a:p>
          <a:p>
            <a:endParaRPr lang="en-US" dirty="0"/>
          </a:p>
          <a:p>
            <a:r>
              <a:rPr lang="en-US" dirty="0"/>
              <a:t>step 1 and 3 could be combine together, this is the main equation we are targeting at.</a:t>
            </a:r>
          </a:p>
        </p:txBody>
      </p:sp>
      <p:sp>
        <p:nvSpPr>
          <p:cNvPr id="4" name="Slide Number Placeholder 3"/>
          <p:cNvSpPr>
            <a:spLocks noGrp="1"/>
          </p:cNvSpPr>
          <p:nvPr>
            <p:ph type="sldNum" sz="quarter" idx="5"/>
          </p:nvPr>
        </p:nvSpPr>
        <p:spPr/>
        <p:txBody>
          <a:bodyPr/>
          <a:lstStyle/>
          <a:p>
            <a:fld id="{D371600C-CEA0-0348-ACF2-4C149CA051BA}" type="slidenum">
              <a:rPr lang="en-US" smtClean="0"/>
              <a:t>24</a:t>
            </a:fld>
            <a:endParaRPr lang="en-US"/>
          </a:p>
        </p:txBody>
      </p:sp>
    </p:spTree>
    <p:extLst>
      <p:ext uri="{BB962C8B-B14F-4D97-AF65-F5344CB8AC3E}">
        <p14:creationId xmlns:p14="http://schemas.microsoft.com/office/powerpoint/2010/main" val="426755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the scaling factors </a:t>
            </a:r>
            <a:r>
              <a:rPr lang="en-US" dirty="0" err="1"/>
              <a:t>agagin</a:t>
            </a:r>
            <a:r>
              <a:rPr lang="en-US" dirty="0"/>
              <a:t>.</a:t>
            </a:r>
          </a:p>
        </p:txBody>
      </p:sp>
      <p:sp>
        <p:nvSpPr>
          <p:cNvPr id="4" name="Slide Number Placeholder 3"/>
          <p:cNvSpPr>
            <a:spLocks noGrp="1"/>
          </p:cNvSpPr>
          <p:nvPr>
            <p:ph type="sldNum" sz="quarter" idx="5"/>
          </p:nvPr>
        </p:nvSpPr>
        <p:spPr/>
        <p:txBody>
          <a:bodyPr/>
          <a:lstStyle/>
          <a:p>
            <a:fld id="{D371600C-CEA0-0348-ACF2-4C149CA051BA}" type="slidenum">
              <a:rPr lang="en-US" smtClean="0"/>
              <a:t>25</a:t>
            </a:fld>
            <a:endParaRPr lang="en-US"/>
          </a:p>
        </p:txBody>
      </p:sp>
    </p:spTree>
    <p:extLst>
      <p:ext uri="{BB962C8B-B14F-4D97-AF65-F5344CB8AC3E}">
        <p14:creationId xmlns:p14="http://schemas.microsoft.com/office/powerpoint/2010/main" val="2858026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divide alpha3 to the </a:t>
            </a:r>
            <a:r>
              <a:rPr lang="en-US" dirty="0" err="1"/>
              <a:t>rhs</a:t>
            </a:r>
            <a:r>
              <a:rPr lang="en-US" dirty="0"/>
              <a:t>. which reduce the high precision </a:t>
            </a:r>
            <a:r>
              <a:rPr lang="en-US" dirty="0" err="1"/>
              <a:t>mulitplications</a:t>
            </a:r>
            <a:r>
              <a:rPr lang="en-US" dirty="0"/>
              <a:t> of the scaling factors into two.</a:t>
            </a:r>
          </a:p>
        </p:txBody>
      </p:sp>
      <p:sp>
        <p:nvSpPr>
          <p:cNvPr id="4" name="Slide Number Placeholder 3"/>
          <p:cNvSpPr>
            <a:spLocks noGrp="1"/>
          </p:cNvSpPr>
          <p:nvPr>
            <p:ph type="sldNum" sz="quarter" idx="5"/>
          </p:nvPr>
        </p:nvSpPr>
        <p:spPr/>
        <p:txBody>
          <a:bodyPr/>
          <a:lstStyle/>
          <a:p>
            <a:fld id="{D371600C-CEA0-0348-ACF2-4C149CA051BA}" type="slidenum">
              <a:rPr lang="en-US" smtClean="0"/>
              <a:t>26</a:t>
            </a:fld>
            <a:endParaRPr lang="en-US"/>
          </a:p>
        </p:txBody>
      </p:sp>
    </p:spTree>
    <p:extLst>
      <p:ext uri="{BB962C8B-B14F-4D97-AF65-F5344CB8AC3E}">
        <p14:creationId xmlns:p14="http://schemas.microsoft.com/office/powerpoint/2010/main" val="2644018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in the equations on the </a:t>
            </a:r>
            <a:r>
              <a:rPr lang="en-US" dirty="0" err="1"/>
              <a:t>rhs</a:t>
            </a:r>
            <a:r>
              <a:rPr lang="en-US" dirty="0"/>
              <a:t>. this equation does not have any multiplications left. </a:t>
            </a:r>
          </a:p>
          <a:p>
            <a:endParaRPr lang="en-US" dirty="0"/>
          </a:p>
          <a:p>
            <a:r>
              <a:rPr lang="en-US" dirty="0"/>
              <a:t>// please note that, there is a leaking operation, tau there. but in practices, setting tau to 0.5 is very common and will not affect the performance, 0.5 can be accomplished by shifter.</a:t>
            </a:r>
          </a:p>
        </p:txBody>
      </p:sp>
      <p:sp>
        <p:nvSpPr>
          <p:cNvPr id="4" name="Slide Number Placeholder 3"/>
          <p:cNvSpPr>
            <a:spLocks noGrp="1"/>
          </p:cNvSpPr>
          <p:nvPr>
            <p:ph type="sldNum" sz="quarter" idx="5"/>
          </p:nvPr>
        </p:nvSpPr>
        <p:spPr/>
        <p:txBody>
          <a:bodyPr/>
          <a:lstStyle/>
          <a:p>
            <a:fld id="{D371600C-CEA0-0348-ACF2-4C149CA051BA}" type="slidenum">
              <a:rPr lang="en-US" smtClean="0"/>
              <a:t>27</a:t>
            </a:fld>
            <a:endParaRPr lang="en-US"/>
          </a:p>
        </p:txBody>
      </p:sp>
    </p:spTree>
    <p:extLst>
      <p:ext uri="{BB962C8B-B14F-4D97-AF65-F5344CB8AC3E}">
        <p14:creationId xmlns:p14="http://schemas.microsoft.com/office/powerpoint/2010/main" val="113001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lets look at the equations for firing the output spikes. if we satisfy this condition, an output spike will be generated.</a:t>
            </a:r>
          </a:p>
        </p:txBody>
      </p:sp>
      <p:sp>
        <p:nvSpPr>
          <p:cNvPr id="4" name="Slide Number Placeholder 3"/>
          <p:cNvSpPr>
            <a:spLocks noGrp="1"/>
          </p:cNvSpPr>
          <p:nvPr>
            <p:ph type="sldNum" sz="quarter" idx="5"/>
          </p:nvPr>
        </p:nvSpPr>
        <p:spPr/>
        <p:txBody>
          <a:bodyPr/>
          <a:lstStyle/>
          <a:p>
            <a:fld id="{D371600C-CEA0-0348-ACF2-4C149CA051BA}" type="slidenum">
              <a:rPr lang="en-US" smtClean="0"/>
              <a:t>28</a:t>
            </a:fld>
            <a:endParaRPr lang="en-US"/>
          </a:p>
        </p:txBody>
      </p:sp>
    </p:spTree>
    <p:extLst>
      <p:ext uri="{BB962C8B-B14F-4D97-AF65-F5344CB8AC3E}">
        <p14:creationId xmlns:p14="http://schemas.microsoft.com/office/powerpoint/2010/main" val="1212906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start with introduction</a:t>
            </a:r>
          </a:p>
          <a:p>
            <a:endParaRPr lang="en-US" dirty="0"/>
          </a:p>
          <a:p>
            <a:r>
              <a:rPr lang="en-US" dirty="0"/>
              <a:t>1:30</a:t>
            </a:r>
          </a:p>
        </p:txBody>
      </p:sp>
      <p:sp>
        <p:nvSpPr>
          <p:cNvPr id="4" name="Slide Number Placeholder 3"/>
          <p:cNvSpPr>
            <a:spLocks noGrp="1"/>
          </p:cNvSpPr>
          <p:nvPr>
            <p:ph type="sldNum" sz="quarter" idx="5"/>
          </p:nvPr>
        </p:nvSpPr>
        <p:spPr/>
        <p:txBody>
          <a:bodyPr/>
          <a:lstStyle/>
          <a:p>
            <a:fld id="{D371600C-CEA0-0348-ACF2-4C149CA051BA}" type="slidenum">
              <a:rPr lang="en-US" smtClean="0"/>
              <a:t>29</a:t>
            </a:fld>
            <a:endParaRPr lang="en-US"/>
          </a:p>
        </p:txBody>
      </p:sp>
    </p:spTree>
    <p:extLst>
      <p:ext uri="{BB962C8B-B14F-4D97-AF65-F5344CB8AC3E}">
        <p14:creationId xmlns:p14="http://schemas.microsoft.com/office/powerpoint/2010/main" val="115426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ways of processing of neural networks, they can be categorized into 2 classes.</a:t>
            </a:r>
          </a:p>
          <a:p>
            <a:endParaRPr lang="en-US" dirty="0"/>
          </a:p>
          <a:p>
            <a:r>
              <a:rPr lang="en-US" dirty="0"/>
              <a:t>Here is a very classic analogy:</a:t>
            </a:r>
          </a:p>
          <a:p>
            <a:endParaRPr lang="en-US" dirty="0"/>
          </a:p>
          <a:p>
            <a:r>
              <a:rPr lang="en-US" dirty="0"/>
              <a:t>We can think of the first group of class of processing </a:t>
            </a:r>
            <a:r>
              <a:rPr lang="en-US" dirty="0" err="1"/>
              <a:t>nn</a:t>
            </a:r>
            <a:r>
              <a:rPr lang="en-US" dirty="0"/>
              <a:t> as a truck, it is more powerful, process the large </a:t>
            </a:r>
            <a:r>
              <a:rPr lang="en-US" dirty="0" err="1"/>
              <a:t>nn</a:t>
            </a:r>
            <a:r>
              <a:rPr lang="en-US" dirty="0"/>
              <a:t> faster but requires more cost. This type of processing is usually seen in the server or cloud, where those large models are run. For example, </a:t>
            </a:r>
            <a:r>
              <a:rPr lang="en-US" dirty="0" err="1"/>
              <a:t>chatgpt</a:t>
            </a:r>
            <a:r>
              <a:rPr lang="en-US" dirty="0"/>
              <a:t>, </a:t>
            </a:r>
            <a:r>
              <a:rPr lang="en-US" dirty="0" err="1"/>
              <a:t>midjourney</a:t>
            </a:r>
            <a:r>
              <a:rPr lang="en-US" dirty="0"/>
              <a:t>, and </a:t>
            </a:r>
            <a:r>
              <a:rPr lang="en-US" dirty="0" err="1"/>
              <a:t>google's</a:t>
            </a:r>
            <a:r>
              <a:rPr lang="en-US" dirty="0"/>
              <a:t> </a:t>
            </a:r>
            <a:r>
              <a:rPr lang="en-US" dirty="0" err="1"/>
              <a:t>gemini</a:t>
            </a:r>
            <a:r>
              <a:rPr lang="en-US" dirty="0"/>
              <a:t>.</a:t>
            </a:r>
          </a:p>
          <a:p>
            <a:endParaRPr lang="en-US" dirty="0"/>
          </a:p>
          <a:p>
            <a:r>
              <a:rPr lang="en-US" dirty="0"/>
              <a:t>The other group is like a bike, it is not as powerful as the truck, but its cost is much smaller. This kind of processing is popular on the edge or personal devices. Nowadays, also many </a:t>
            </a:r>
            <a:r>
              <a:rPr lang="en-US" dirty="0" err="1"/>
              <a:t>apllications</a:t>
            </a:r>
            <a:r>
              <a:rPr lang="en-US" dirty="0"/>
              <a:t> can run locally on those edge devices such as </a:t>
            </a:r>
            <a:r>
              <a:rPr lang="en-US" dirty="0" err="1"/>
              <a:t>siri</a:t>
            </a:r>
            <a:r>
              <a:rPr lang="en-US" dirty="0"/>
              <a:t>, google cam, and small model like llama.</a:t>
            </a:r>
          </a:p>
        </p:txBody>
      </p:sp>
      <p:sp>
        <p:nvSpPr>
          <p:cNvPr id="4" name="Slide Number Placeholder 3"/>
          <p:cNvSpPr>
            <a:spLocks noGrp="1"/>
          </p:cNvSpPr>
          <p:nvPr>
            <p:ph type="sldNum" sz="quarter" idx="5"/>
          </p:nvPr>
        </p:nvSpPr>
        <p:spPr/>
        <p:txBody>
          <a:bodyPr/>
          <a:lstStyle/>
          <a:p>
            <a:fld id="{D371600C-CEA0-0348-ACF2-4C149CA051BA}" type="slidenum">
              <a:rPr lang="en-US" smtClean="0"/>
              <a:t>3</a:t>
            </a:fld>
            <a:endParaRPr lang="en-US"/>
          </a:p>
        </p:txBody>
      </p:sp>
    </p:spTree>
    <p:extLst>
      <p:ext uri="{BB962C8B-B14F-4D97-AF65-F5344CB8AC3E}">
        <p14:creationId xmlns:p14="http://schemas.microsoft.com/office/powerpoint/2010/main" val="786056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going to start with introduction</a:t>
            </a:r>
          </a:p>
          <a:p>
            <a:endParaRPr lang="en-US" dirty="0"/>
          </a:p>
          <a:p>
            <a:r>
              <a:rPr lang="en-US" dirty="0"/>
              <a:t>1:30</a:t>
            </a:r>
          </a:p>
        </p:txBody>
      </p:sp>
      <p:sp>
        <p:nvSpPr>
          <p:cNvPr id="4" name="Slide Number Placeholder 3"/>
          <p:cNvSpPr>
            <a:spLocks noGrp="1"/>
          </p:cNvSpPr>
          <p:nvPr>
            <p:ph type="sldNum" sz="quarter" idx="5"/>
          </p:nvPr>
        </p:nvSpPr>
        <p:spPr/>
        <p:txBody>
          <a:bodyPr/>
          <a:lstStyle/>
          <a:p>
            <a:fld id="{D371600C-CEA0-0348-ACF2-4C149CA051BA}" type="slidenum">
              <a:rPr lang="en-US" smtClean="0"/>
              <a:t>30</a:t>
            </a:fld>
            <a:endParaRPr lang="en-US"/>
          </a:p>
        </p:txBody>
      </p:sp>
    </p:spTree>
    <p:extLst>
      <p:ext uri="{BB962C8B-B14F-4D97-AF65-F5344CB8AC3E}">
        <p14:creationId xmlns:p14="http://schemas.microsoft.com/office/powerpoint/2010/main" val="871984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play a trick here, since the left hand side are all integers, the equation can be transformed to this form without losing generality.</a:t>
            </a:r>
          </a:p>
        </p:txBody>
      </p:sp>
      <p:sp>
        <p:nvSpPr>
          <p:cNvPr id="4" name="Slide Number Placeholder 3"/>
          <p:cNvSpPr>
            <a:spLocks noGrp="1"/>
          </p:cNvSpPr>
          <p:nvPr>
            <p:ph type="sldNum" sz="quarter" idx="5"/>
          </p:nvPr>
        </p:nvSpPr>
        <p:spPr/>
        <p:txBody>
          <a:bodyPr/>
          <a:lstStyle/>
          <a:p>
            <a:fld id="{D371600C-CEA0-0348-ACF2-4C149CA051BA}" type="slidenum">
              <a:rPr lang="en-US" smtClean="0"/>
              <a:t>31</a:t>
            </a:fld>
            <a:endParaRPr lang="en-US"/>
          </a:p>
        </p:txBody>
      </p:sp>
    </p:spTree>
    <p:extLst>
      <p:ext uri="{BB962C8B-B14F-4D97-AF65-F5344CB8AC3E}">
        <p14:creationId xmlns:p14="http://schemas.microsoft.com/office/powerpoint/2010/main" val="3321540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need to </a:t>
            </a:r>
            <a:r>
              <a:rPr lang="en-US" dirty="0" err="1"/>
              <a:t>caluclate</a:t>
            </a:r>
            <a:r>
              <a:rPr lang="en-US" dirty="0"/>
              <a:t> this value offline. </a:t>
            </a:r>
            <a:r>
              <a:rPr lang="en-US" dirty="0" err="1"/>
              <a:t>emprically</a:t>
            </a:r>
            <a:r>
              <a:rPr lang="en-US" dirty="0"/>
              <a:t>, we need no more than 6bits for this value.</a:t>
            </a:r>
          </a:p>
        </p:txBody>
      </p:sp>
      <p:sp>
        <p:nvSpPr>
          <p:cNvPr id="4" name="Slide Number Placeholder 3"/>
          <p:cNvSpPr>
            <a:spLocks noGrp="1"/>
          </p:cNvSpPr>
          <p:nvPr>
            <p:ph type="sldNum" sz="quarter" idx="5"/>
          </p:nvPr>
        </p:nvSpPr>
        <p:spPr/>
        <p:txBody>
          <a:bodyPr/>
          <a:lstStyle/>
          <a:p>
            <a:fld id="{D371600C-CEA0-0348-ACF2-4C149CA051BA}" type="slidenum">
              <a:rPr lang="en-US" smtClean="0"/>
              <a:t>32</a:t>
            </a:fld>
            <a:endParaRPr lang="en-US"/>
          </a:p>
        </p:txBody>
      </p:sp>
    </p:spTree>
    <p:extLst>
      <p:ext uri="{BB962C8B-B14F-4D97-AF65-F5344CB8AC3E}">
        <p14:creationId xmlns:p14="http://schemas.microsoft.com/office/powerpoint/2010/main" val="1359282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those discussions, we formalized our method.</a:t>
            </a:r>
          </a:p>
        </p:txBody>
      </p:sp>
      <p:sp>
        <p:nvSpPr>
          <p:cNvPr id="4" name="Slide Number Placeholder 3"/>
          <p:cNvSpPr>
            <a:spLocks noGrp="1"/>
          </p:cNvSpPr>
          <p:nvPr>
            <p:ph type="sldNum" sz="quarter" idx="5"/>
          </p:nvPr>
        </p:nvSpPr>
        <p:spPr/>
        <p:txBody>
          <a:bodyPr/>
          <a:lstStyle/>
          <a:p>
            <a:fld id="{D371600C-CEA0-0348-ACF2-4C149CA051BA}" type="slidenum">
              <a:rPr lang="en-US" smtClean="0"/>
              <a:t>33</a:t>
            </a:fld>
            <a:endParaRPr lang="en-US"/>
          </a:p>
        </p:txBody>
      </p:sp>
    </p:spTree>
    <p:extLst>
      <p:ext uri="{BB962C8B-B14F-4D97-AF65-F5344CB8AC3E}">
        <p14:creationId xmlns:p14="http://schemas.microsoft.com/office/powerpoint/2010/main" val="3325870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training time, we do need to insert several quantization </a:t>
            </a:r>
            <a:r>
              <a:rPr lang="en-US" dirty="0" err="1"/>
              <a:t>fucntions</a:t>
            </a:r>
            <a:r>
              <a:rPr lang="en-US" dirty="0"/>
              <a:t> and using the </a:t>
            </a:r>
            <a:r>
              <a:rPr lang="en-US" dirty="0" err="1"/>
              <a:t>fp</a:t>
            </a:r>
            <a:r>
              <a:rPr lang="en-US" dirty="0"/>
              <a:t> gradients to do the </a:t>
            </a:r>
            <a:r>
              <a:rPr lang="en-US" dirty="0" err="1"/>
              <a:t>standatrd</a:t>
            </a:r>
            <a:r>
              <a:rPr lang="en-US" dirty="0"/>
              <a:t> </a:t>
            </a:r>
            <a:r>
              <a:rPr lang="en-US" dirty="0" err="1"/>
              <a:t>bptt</a:t>
            </a:r>
            <a:r>
              <a:rPr lang="en-US" dirty="0"/>
              <a:t> training of </a:t>
            </a:r>
            <a:r>
              <a:rPr lang="en-US" dirty="0" err="1"/>
              <a:t>snns</a:t>
            </a:r>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34</a:t>
            </a:fld>
            <a:endParaRPr lang="en-US"/>
          </a:p>
        </p:txBody>
      </p:sp>
    </p:spTree>
    <p:extLst>
      <p:ext uri="{BB962C8B-B14F-4D97-AF65-F5344CB8AC3E}">
        <p14:creationId xmlns:p14="http://schemas.microsoft.com/office/powerpoint/2010/main" val="301934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look at the projection of mint on pe design of </a:t>
            </a:r>
            <a:r>
              <a:rPr lang="en-US" dirty="0" err="1"/>
              <a:t>snn</a:t>
            </a:r>
            <a:r>
              <a:rPr lang="en-US" dirty="0"/>
              <a:t> accelerators.</a:t>
            </a:r>
          </a:p>
          <a:p>
            <a:endParaRPr lang="en-US" dirty="0"/>
          </a:p>
          <a:p>
            <a:r>
              <a:rPr lang="en-US" dirty="0"/>
              <a:t>we envision an </a:t>
            </a:r>
            <a:r>
              <a:rPr lang="en-US" dirty="0" err="1"/>
              <a:t>stnadard</a:t>
            </a:r>
            <a:r>
              <a:rPr lang="en-US" dirty="0"/>
              <a:t> </a:t>
            </a:r>
            <a:r>
              <a:rPr lang="en-US" dirty="0" err="1"/>
              <a:t>os</a:t>
            </a:r>
            <a:r>
              <a:rPr lang="en-US" dirty="0"/>
              <a:t>-systolic array with three memory hierarchies. the hardware parameters are shown in the table here.</a:t>
            </a:r>
          </a:p>
        </p:txBody>
      </p:sp>
      <p:sp>
        <p:nvSpPr>
          <p:cNvPr id="4" name="Slide Number Placeholder 3"/>
          <p:cNvSpPr>
            <a:spLocks noGrp="1"/>
          </p:cNvSpPr>
          <p:nvPr>
            <p:ph type="sldNum" sz="quarter" idx="5"/>
          </p:nvPr>
        </p:nvSpPr>
        <p:spPr/>
        <p:txBody>
          <a:bodyPr/>
          <a:lstStyle/>
          <a:p>
            <a:fld id="{D371600C-CEA0-0348-ACF2-4C149CA051BA}" type="slidenum">
              <a:rPr lang="en-US" smtClean="0"/>
              <a:t>35</a:t>
            </a:fld>
            <a:endParaRPr lang="en-US"/>
          </a:p>
        </p:txBody>
      </p:sp>
    </p:spTree>
    <p:extLst>
      <p:ext uri="{BB962C8B-B14F-4D97-AF65-F5344CB8AC3E}">
        <p14:creationId xmlns:p14="http://schemas.microsoft.com/office/powerpoint/2010/main" val="13754964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zoom into the pe design.</a:t>
            </a:r>
          </a:p>
        </p:txBody>
      </p:sp>
      <p:sp>
        <p:nvSpPr>
          <p:cNvPr id="4" name="Slide Number Placeholder 3"/>
          <p:cNvSpPr>
            <a:spLocks noGrp="1"/>
          </p:cNvSpPr>
          <p:nvPr>
            <p:ph type="sldNum" sz="quarter" idx="5"/>
          </p:nvPr>
        </p:nvSpPr>
        <p:spPr/>
        <p:txBody>
          <a:bodyPr/>
          <a:lstStyle/>
          <a:p>
            <a:fld id="{D371600C-CEA0-0348-ACF2-4C149CA051BA}" type="slidenum">
              <a:rPr lang="en-US" smtClean="0"/>
              <a:t>36</a:t>
            </a:fld>
            <a:endParaRPr lang="en-US"/>
          </a:p>
        </p:txBody>
      </p:sp>
    </p:spTree>
    <p:extLst>
      <p:ext uri="{BB962C8B-B14F-4D97-AF65-F5344CB8AC3E}">
        <p14:creationId xmlns:p14="http://schemas.microsoft.com/office/powerpoint/2010/main" val="930572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Emphize</a:t>
            </a:r>
            <a:r>
              <a:rPr lang="en-US" dirty="0"/>
              <a:t>, </a:t>
            </a:r>
          </a:p>
        </p:txBody>
      </p:sp>
      <p:sp>
        <p:nvSpPr>
          <p:cNvPr id="4" name="Slide Number Placeholder 3"/>
          <p:cNvSpPr>
            <a:spLocks noGrp="1"/>
          </p:cNvSpPr>
          <p:nvPr>
            <p:ph type="sldNum" sz="quarter" idx="5"/>
          </p:nvPr>
        </p:nvSpPr>
        <p:spPr/>
        <p:txBody>
          <a:bodyPr/>
          <a:lstStyle/>
          <a:p>
            <a:fld id="{D371600C-CEA0-0348-ACF2-4C149CA051BA}" type="slidenum">
              <a:rPr lang="en-US" smtClean="0"/>
              <a:t>37</a:t>
            </a:fld>
            <a:endParaRPr lang="en-US"/>
          </a:p>
        </p:txBody>
      </p:sp>
    </p:spTree>
    <p:extLst>
      <p:ext uri="{BB962C8B-B14F-4D97-AF65-F5344CB8AC3E}">
        <p14:creationId xmlns:p14="http://schemas.microsoft.com/office/powerpoint/2010/main" val="2430743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Emphaize</a:t>
            </a:r>
            <a:r>
              <a:rPr lang="en-US" dirty="0"/>
              <a:t> the importance of quantizing the membrane potentials. That has largely been ignored by previous SNN quantization works. When we quantize the weights we do have some reasonable benefits, but … </a:t>
            </a:r>
          </a:p>
        </p:txBody>
      </p:sp>
      <p:sp>
        <p:nvSpPr>
          <p:cNvPr id="4" name="Slide Number Placeholder 3"/>
          <p:cNvSpPr>
            <a:spLocks noGrp="1"/>
          </p:cNvSpPr>
          <p:nvPr>
            <p:ph type="sldNum" sz="quarter" idx="5"/>
          </p:nvPr>
        </p:nvSpPr>
        <p:spPr/>
        <p:txBody>
          <a:bodyPr/>
          <a:lstStyle/>
          <a:p>
            <a:fld id="{D371600C-CEA0-0348-ACF2-4C149CA051BA}" type="slidenum">
              <a:rPr lang="en-US" smtClean="0"/>
              <a:t>38</a:t>
            </a:fld>
            <a:endParaRPr lang="en-US"/>
          </a:p>
        </p:txBody>
      </p:sp>
    </p:spTree>
    <p:extLst>
      <p:ext uri="{BB962C8B-B14F-4D97-AF65-F5344CB8AC3E}">
        <p14:creationId xmlns:p14="http://schemas.microsoft.com/office/powerpoint/2010/main" val="2727565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across different precisions, mint </a:t>
            </a:r>
            <a:r>
              <a:rPr lang="en-US" dirty="0" err="1"/>
              <a:t>constatnly</a:t>
            </a:r>
            <a:r>
              <a:rPr lang="en-US" dirty="0"/>
              <a:t> cost much less computation energy than the standard UQ.</a:t>
            </a:r>
          </a:p>
          <a:p>
            <a:endParaRPr lang="en-US" dirty="0"/>
          </a:p>
          <a:p>
            <a:r>
              <a:rPr lang="en-US" dirty="0"/>
              <a:t>the results are got in the open-source </a:t>
            </a:r>
            <a:r>
              <a:rPr lang="en-US" dirty="0" err="1"/>
              <a:t>snn</a:t>
            </a:r>
            <a:r>
              <a:rPr lang="en-US" dirty="0"/>
              <a:t> energy simulator below.</a:t>
            </a:r>
          </a:p>
          <a:p>
            <a:endParaRPr lang="en-US" dirty="0"/>
          </a:p>
          <a:p>
            <a:r>
              <a:rPr lang="en-US" dirty="0"/>
              <a:t>quickly</a:t>
            </a:r>
          </a:p>
        </p:txBody>
      </p:sp>
      <p:sp>
        <p:nvSpPr>
          <p:cNvPr id="4" name="Slide Number Placeholder 3"/>
          <p:cNvSpPr>
            <a:spLocks noGrp="1"/>
          </p:cNvSpPr>
          <p:nvPr>
            <p:ph type="sldNum" sz="quarter" idx="5"/>
          </p:nvPr>
        </p:nvSpPr>
        <p:spPr/>
        <p:txBody>
          <a:bodyPr/>
          <a:lstStyle/>
          <a:p>
            <a:fld id="{D371600C-CEA0-0348-ACF2-4C149CA051BA}" type="slidenum">
              <a:rPr lang="en-US" smtClean="0"/>
              <a:t>39</a:t>
            </a:fld>
            <a:endParaRPr lang="en-US"/>
          </a:p>
        </p:txBody>
      </p:sp>
    </p:spTree>
    <p:extLst>
      <p:ext uri="{BB962C8B-B14F-4D97-AF65-F5344CB8AC3E}">
        <p14:creationId xmlns:p14="http://schemas.microsoft.com/office/powerpoint/2010/main" val="26107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topic we </a:t>
            </a:r>
            <a:r>
              <a:rPr lang="en-US" dirty="0" err="1"/>
              <a:t>gonna</a:t>
            </a:r>
            <a:r>
              <a:rPr lang="en-US" dirty="0"/>
              <a:t> discuss today, the spiking neural networks, can be categorized under this second category.</a:t>
            </a:r>
          </a:p>
        </p:txBody>
      </p:sp>
      <p:sp>
        <p:nvSpPr>
          <p:cNvPr id="4" name="Slide Number Placeholder 3"/>
          <p:cNvSpPr>
            <a:spLocks noGrp="1"/>
          </p:cNvSpPr>
          <p:nvPr>
            <p:ph type="sldNum" sz="quarter" idx="5"/>
          </p:nvPr>
        </p:nvSpPr>
        <p:spPr/>
        <p:txBody>
          <a:bodyPr/>
          <a:lstStyle/>
          <a:p>
            <a:fld id="{D371600C-CEA0-0348-ACF2-4C149CA051BA}" type="slidenum">
              <a:rPr lang="en-US" smtClean="0"/>
              <a:t>4</a:t>
            </a:fld>
            <a:endParaRPr lang="en-US"/>
          </a:p>
        </p:txBody>
      </p:sp>
    </p:spTree>
    <p:extLst>
      <p:ext uri="{BB962C8B-B14F-4D97-AF65-F5344CB8AC3E}">
        <p14:creationId xmlns:p14="http://schemas.microsoft.com/office/powerpoint/2010/main" val="1905635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40</a:t>
            </a:fld>
            <a:endParaRPr lang="en-US"/>
          </a:p>
        </p:txBody>
      </p:sp>
    </p:spTree>
    <p:extLst>
      <p:ext uri="{BB962C8B-B14F-4D97-AF65-F5344CB8AC3E}">
        <p14:creationId xmlns:p14="http://schemas.microsoft.com/office/powerpoint/2010/main" val="850476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41</a:t>
            </a:fld>
            <a:endParaRPr lang="en-US"/>
          </a:p>
        </p:txBody>
      </p:sp>
    </p:spTree>
    <p:extLst>
      <p:ext uri="{BB962C8B-B14F-4D97-AF65-F5344CB8AC3E}">
        <p14:creationId xmlns:p14="http://schemas.microsoft.com/office/powerpoint/2010/main" val="495588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42</a:t>
            </a:fld>
            <a:endParaRPr lang="en-US"/>
          </a:p>
        </p:txBody>
      </p:sp>
    </p:spTree>
    <p:extLst>
      <p:ext uri="{BB962C8B-B14F-4D97-AF65-F5344CB8AC3E}">
        <p14:creationId xmlns:p14="http://schemas.microsoft.com/office/powerpoint/2010/main" val="1908124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43</a:t>
            </a:fld>
            <a:endParaRPr lang="en-US"/>
          </a:p>
        </p:txBody>
      </p:sp>
    </p:spTree>
    <p:extLst>
      <p:ext uri="{BB962C8B-B14F-4D97-AF65-F5344CB8AC3E}">
        <p14:creationId xmlns:p14="http://schemas.microsoft.com/office/powerpoint/2010/main" val="1621760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closer look at the spiking neural </a:t>
            </a:r>
            <a:r>
              <a:rPr lang="en-US" dirty="0" err="1"/>
              <a:t>netowkrs</a:t>
            </a:r>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5</a:t>
            </a:fld>
            <a:endParaRPr lang="en-US"/>
          </a:p>
        </p:txBody>
      </p:sp>
    </p:spTree>
    <p:extLst>
      <p:ext uri="{BB962C8B-B14F-4D97-AF65-F5344CB8AC3E}">
        <p14:creationId xmlns:p14="http://schemas.microsoft.com/office/powerpoint/2010/main" val="394998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I would like to introduce the SNN from a perspective of showing the differences between the neurons in ANNs and SNNs.</a:t>
            </a:r>
          </a:p>
          <a:p>
            <a:endParaRPr lang="en-US" dirty="0"/>
          </a:p>
          <a:p>
            <a:r>
              <a:rPr lang="en-US" dirty="0"/>
              <a:t>We </a:t>
            </a:r>
            <a:r>
              <a:rPr lang="en-US" dirty="0" err="1"/>
              <a:t>gonna</a:t>
            </a:r>
            <a:r>
              <a:rPr lang="en-US" dirty="0"/>
              <a:t> first very quickly go through the neurons in ANNs. Assume that the weights, inputs and outputs are denoted as following. The relation ship between the output and input of an ANN neuron is shown as here: the weight matrices will multiplied with the inputs and the result will go through a </a:t>
            </a:r>
            <a:r>
              <a:rPr lang="en-US" dirty="0" err="1"/>
              <a:t>ReLU</a:t>
            </a:r>
            <a:r>
              <a:rPr lang="en-US" dirty="0"/>
              <a:t> function. </a:t>
            </a:r>
          </a:p>
          <a:p>
            <a:endParaRPr lang="en-US" dirty="0"/>
          </a:p>
          <a:p>
            <a:r>
              <a:rPr lang="en-US" dirty="0"/>
              <a:t>The </a:t>
            </a:r>
            <a:r>
              <a:rPr lang="en-US" dirty="0" err="1"/>
              <a:t>ReLU</a:t>
            </a:r>
            <a:r>
              <a:rPr lang="en-US" dirty="0"/>
              <a:t> function, as the non-linear activation function in ANNs, works as shown in the fig here. It act like a negative-filter for the outputs. </a:t>
            </a:r>
          </a:p>
          <a:p>
            <a:endParaRPr lang="en-US" dirty="0"/>
          </a:p>
          <a:p>
            <a:r>
              <a:rPr lang="en-US" dirty="0"/>
              <a:t>On the other hand, the neuron in SNN has a slightly more steps in its input-output relationship. It involves three steps as shown here. The input is multiplied with the weights, similar to the ANNs. However, one big difference here is the input of the SNNs are now in the form of binary spikes (either 1 / 0). We will soon have a look at what benefit this forms of spike will give us. But let's first continue on looking at the behavior of SNN's neuron.</a:t>
            </a:r>
          </a:p>
          <a:p>
            <a:endParaRPr lang="en-US" dirty="0"/>
          </a:p>
          <a:p>
            <a:r>
              <a:rPr lang="en-US" dirty="0"/>
              <a:t>All the other parts of those equations can be viewed as the non-linear activation function of the SNN neuron. This non-linear behavior we are introducing today is one of the most popular SNN neuron model called Leaky Integrate-and-Fire (abbreviated as LIF neuron).</a:t>
            </a:r>
          </a:p>
          <a:p>
            <a:endParaRPr lang="en-US" dirty="0"/>
          </a:p>
          <a:p>
            <a:r>
              <a:rPr lang="en-US" dirty="0"/>
              <a:t>Not like ANN, where the input for each neuron is processed one time at once, the inputs for a SNN neuron is processed across multiple uniform and discrete ticks, we called them timesteps.</a:t>
            </a:r>
          </a:p>
          <a:p>
            <a:endParaRPr lang="en-US" dirty="0"/>
          </a:p>
          <a:p>
            <a:r>
              <a:rPr lang="en-US" dirty="0"/>
              <a:t>let's look at an example here, in the first timestep, we receive some inputs, those inputs are accumulated to a value called membrane potential. Between the timesteps, the membrane potential will have some leakage as shown here. Then we move to the next timestep, and accumulated the inputs again. Once the membrane potential surpass a pre-set threshold, an output spike will be generated at that timestep. And the membrane potential after the spike will be reset to 0. And we repeat the process </a:t>
            </a:r>
            <a:r>
              <a:rPr lang="en-US" dirty="0" err="1"/>
              <a:t>untill</a:t>
            </a:r>
            <a:r>
              <a:rPr lang="en-US" dirty="0"/>
              <a:t> all timesteps are processed.</a:t>
            </a:r>
          </a:p>
          <a:p>
            <a:endParaRPr lang="en-US" dirty="0"/>
          </a:p>
          <a:p>
            <a:r>
              <a:rPr lang="en-US" dirty="0"/>
              <a:t>To </a:t>
            </a:r>
            <a:r>
              <a:rPr lang="en-US" dirty="0" err="1"/>
              <a:t>clarrify</a:t>
            </a:r>
            <a:r>
              <a:rPr lang="en-US" dirty="0"/>
              <a:t> some terminologies we used in the work, the membrane potentials before the reset is called H and the membrane potential after the reset is called U. We will focus on the U in this work.</a:t>
            </a:r>
          </a:p>
        </p:txBody>
      </p:sp>
      <p:sp>
        <p:nvSpPr>
          <p:cNvPr id="4" name="Slide Number Placeholder 3"/>
          <p:cNvSpPr>
            <a:spLocks noGrp="1"/>
          </p:cNvSpPr>
          <p:nvPr>
            <p:ph type="sldNum" sz="quarter" idx="5"/>
          </p:nvPr>
        </p:nvSpPr>
        <p:spPr/>
        <p:txBody>
          <a:bodyPr/>
          <a:lstStyle/>
          <a:p>
            <a:fld id="{D371600C-CEA0-0348-ACF2-4C149CA051BA}" type="slidenum">
              <a:rPr lang="en-US" smtClean="0"/>
              <a:t>6</a:t>
            </a:fld>
            <a:endParaRPr lang="en-US"/>
          </a:p>
        </p:txBody>
      </p:sp>
    </p:spTree>
    <p:extLst>
      <p:ext uri="{BB962C8B-B14F-4D97-AF65-F5344CB8AC3E}">
        <p14:creationId xmlns:p14="http://schemas.microsoft.com/office/powerpoint/2010/main" val="15585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7</a:t>
            </a:fld>
            <a:endParaRPr lang="en-US"/>
          </a:p>
        </p:txBody>
      </p:sp>
    </p:spTree>
    <p:extLst>
      <p:ext uri="{BB962C8B-B14F-4D97-AF65-F5344CB8AC3E}">
        <p14:creationId xmlns:p14="http://schemas.microsoft.com/office/powerpoint/2010/main" val="868984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t>
            </a:r>
            <a:r>
              <a:rPr lang="en-US" dirty="0" err="1"/>
              <a:t>gonna</a:t>
            </a:r>
            <a:r>
              <a:rPr lang="en-US" dirty="0"/>
              <a:t> have a quick look at the </a:t>
            </a:r>
            <a:r>
              <a:rPr lang="en-US" dirty="0" err="1"/>
              <a:t>benfits</a:t>
            </a:r>
            <a:r>
              <a:rPr lang="en-US" dirty="0"/>
              <a:t> of SNNs from a </a:t>
            </a:r>
            <a:r>
              <a:rPr lang="en-US" dirty="0" err="1"/>
              <a:t>harware</a:t>
            </a:r>
            <a:r>
              <a:rPr lang="en-US" dirty="0"/>
              <a:t> perspective.</a:t>
            </a:r>
          </a:p>
          <a:p>
            <a:endParaRPr lang="en-US" dirty="0"/>
          </a:p>
          <a:p>
            <a:r>
              <a:rPr lang="en-US" dirty="0"/>
              <a:t>For ANN, the mm between weights and inputs require MACs, which reflect as the multipliers on the circuit.</a:t>
            </a:r>
          </a:p>
          <a:p>
            <a:endParaRPr lang="en-US" dirty="0"/>
          </a:p>
          <a:p>
            <a:r>
              <a:rPr lang="en-US" dirty="0"/>
              <a:t>On the other hand, for SNNs, the mm between weights and the binary spikes can simplified the MACs to a simple accumulation, which holds a huge potential to reduce the computation cost.</a:t>
            </a:r>
          </a:p>
          <a:p>
            <a:endParaRPr lang="en-US" dirty="0"/>
          </a:p>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8</a:t>
            </a:fld>
            <a:endParaRPr lang="en-US"/>
          </a:p>
        </p:txBody>
      </p:sp>
    </p:spTree>
    <p:extLst>
      <p:ext uri="{BB962C8B-B14F-4D97-AF65-F5344CB8AC3E}">
        <p14:creationId xmlns:p14="http://schemas.microsoft.com/office/powerpoint/2010/main" val="25559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benefit is lie on the storage side. The activation in ANN are multi bits value, which requires higher storage.</a:t>
            </a:r>
          </a:p>
          <a:p>
            <a:endParaRPr lang="en-US" dirty="0"/>
          </a:p>
        </p:txBody>
      </p:sp>
      <p:sp>
        <p:nvSpPr>
          <p:cNvPr id="4" name="Slide Number Placeholder 3"/>
          <p:cNvSpPr>
            <a:spLocks noGrp="1"/>
          </p:cNvSpPr>
          <p:nvPr>
            <p:ph type="sldNum" sz="quarter" idx="5"/>
          </p:nvPr>
        </p:nvSpPr>
        <p:spPr/>
        <p:txBody>
          <a:bodyPr/>
          <a:lstStyle/>
          <a:p>
            <a:fld id="{D371600C-CEA0-0348-ACF2-4C149CA051BA}" type="slidenum">
              <a:rPr lang="en-US" smtClean="0"/>
              <a:t>9</a:t>
            </a:fld>
            <a:endParaRPr lang="en-US"/>
          </a:p>
        </p:txBody>
      </p:sp>
    </p:spTree>
    <p:extLst>
      <p:ext uri="{BB962C8B-B14F-4D97-AF65-F5344CB8AC3E}">
        <p14:creationId xmlns:p14="http://schemas.microsoft.com/office/powerpoint/2010/main" val="710547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758952"/>
            <a:ext cx="7543800" cy="3191495"/>
          </a:xfrm>
        </p:spPr>
        <p:txBody>
          <a:bodyPr anchor="b">
            <a:normAutofit/>
          </a:bodyPr>
          <a:lstStyle>
            <a:lvl1pPr algn="l">
              <a:lnSpc>
                <a:spcPct val="85000"/>
              </a:lnSpc>
              <a:defRPr sz="6000" spc="-38" baseline="0">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825038" y="4150660"/>
            <a:ext cx="7543800" cy="1447960"/>
          </a:xfrm>
        </p:spPr>
        <p:txBody>
          <a:bodyPr lIns="91440" rIns="91440">
            <a:normAutofit/>
          </a:bodyPr>
          <a:lstStyle>
            <a:lvl1pPr marL="0" indent="0" algn="l">
              <a:buNone/>
              <a:defRPr sz="2800" cap="all" spc="150" baseline="0">
                <a:solidFill>
                  <a:schemeClr val="tx2"/>
                </a:solidFill>
                <a:latin typeface="+mj-lt"/>
              </a:defRPr>
            </a:lvl1pPr>
            <a:lvl2pPr marL="342892" indent="0" algn="ctr">
              <a:buNone/>
              <a:defRPr sz="1800"/>
            </a:lvl2pPr>
            <a:lvl3pPr marL="685783" indent="0" algn="ctr">
              <a:buNone/>
              <a:defRPr sz="1800"/>
            </a:lvl3pPr>
            <a:lvl4pPr marL="1028675" indent="0" algn="ctr">
              <a:buNone/>
              <a:defRPr sz="1500"/>
            </a:lvl4pPr>
            <a:lvl5pPr marL="1371566" indent="0" algn="ctr">
              <a:buNone/>
              <a:defRPr sz="1500"/>
            </a:lvl5pPr>
            <a:lvl6pPr marL="1714457" indent="0" algn="ctr">
              <a:buNone/>
              <a:defRPr sz="1500"/>
            </a:lvl6pPr>
            <a:lvl7pPr marL="2057348" indent="0" algn="ctr">
              <a:buNone/>
              <a:defRPr sz="1500"/>
            </a:lvl7pPr>
            <a:lvl8pPr marL="2400240" indent="0" algn="ctr">
              <a:buNone/>
              <a:defRPr sz="1500"/>
            </a:lvl8pPr>
            <a:lvl9pPr marL="2743132" indent="0" algn="ctr">
              <a:buNone/>
              <a:defRPr sz="1500"/>
            </a:lvl9pPr>
          </a:lstStyle>
          <a:p>
            <a:r>
              <a:rPr lang="en-US" dirty="0"/>
              <a:t>Click to edit Master subtitle style</a:t>
            </a:r>
          </a:p>
        </p:txBody>
      </p:sp>
      <p:sp>
        <p:nvSpPr>
          <p:cNvPr id="4" name="Date Placeholder 3"/>
          <p:cNvSpPr>
            <a:spLocks noGrp="1"/>
          </p:cNvSpPr>
          <p:nvPr>
            <p:ph type="dt" sz="half" idx="10"/>
          </p:nvPr>
        </p:nvSpPr>
        <p:spPr/>
        <p:txBody>
          <a:bodyPr/>
          <a:lstStyle/>
          <a:p>
            <a:fld id="{CF5C3641-9116-1645-9819-DF43DB97F66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1BC-772B-F84E-AA08-E5902F059020}" type="slidenum">
              <a:rPr lang="en-US" smtClean="0"/>
              <a:t>‹#›</a:t>
            </a:fld>
            <a:endParaRPr lang="en-US"/>
          </a:p>
        </p:txBody>
      </p:sp>
      <p:cxnSp>
        <p:nvCxnSpPr>
          <p:cNvPr id="9" name="Straight Connector 8"/>
          <p:cNvCxnSpPr/>
          <p:nvPr/>
        </p:nvCxnSpPr>
        <p:spPr>
          <a:xfrm>
            <a:off x="905744" y="4050553"/>
            <a:ext cx="740664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11261" t="10361" r="56078" b="40423"/>
          <a:stretch/>
        </p:blipFill>
        <p:spPr>
          <a:xfrm>
            <a:off x="159026" y="5729128"/>
            <a:ext cx="938254" cy="1057523"/>
          </a:xfrm>
          <a:prstGeom prst="rect">
            <a:avLst/>
          </a:prstGeom>
        </p:spPr>
      </p:pic>
      <p:pic>
        <p:nvPicPr>
          <p:cNvPr id="10" name="Picture 9"/>
          <p:cNvPicPr>
            <a:picLocks noChangeAspect="1"/>
          </p:cNvPicPr>
          <p:nvPr userDrawn="1"/>
        </p:nvPicPr>
        <p:blipFill>
          <a:blip r:embed="rId3"/>
          <a:stretch>
            <a:fillRect/>
          </a:stretch>
        </p:blipFill>
        <p:spPr>
          <a:xfrm>
            <a:off x="7541389" y="6294815"/>
            <a:ext cx="1573200" cy="530100"/>
          </a:xfrm>
          <a:prstGeom prst="rect">
            <a:avLst/>
          </a:prstGeom>
        </p:spPr>
      </p:pic>
    </p:spTree>
    <p:extLst>
      <p:ext uri="{BB962C8B-B14F-4D97-AF65-F5344CB8AC3E}">
        <p14:creationId xmlns:p14="http://schemas.microsoft.com/office/powerpoint/2010/main" val="183940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9143989" cy="4915076"/>
          </a:xfrm>
          <a:blipFill>
            <a:blip r:embed="rId2"/>
            <a:stretch>
              <a:fillRect/>
            </a:stretch>
          </a:blipFill>
        </p:spPr>
        <p:txBody>
          <a:bodyPr lIns="457200" tIns="457200" anchor="t"/>
          <a:lstStyle>
            <a:lvl1pPr marL="0" indent="0">
              <a:buNone/>
              <a:defRPr sz="2400">
                <a:solidFill>
                  <a:schemeClr val="bg1"/>
                </a:solidFill>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F5C3641-9116-1645-9819-DF43DB97F66D}"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851350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C3641-9116-1645-9819-DF43DB97F66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76201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3"/>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414778"/>
            <a:ext cx="5800725"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C3641-9116-1645-9819-DF43DB97F66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739168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17783"/>
            <a:ext cx="6858000" cy="1692180"/>
          </a:xfrm>
          <a:prstGeom prst="rect">
            <a:avLst/>
          </a:prstGeom>
        </p:spPr>
        <p:txBody>
          <a:bodyPr anchor="b"/>
          <a:lstStyle>
            <a:lvl1pPr algn="ctr">
              <a:defRPr sz="3000">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mn-lt"/>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4" name="Picture 3"/>
          <p:cNvPicPr>
            <a:picLocks noChangeAspect="1"/>
          </p:cNvPicPr>
          <p:nvPr userDrawn="1"/>
        </p:nvPicPr>
        <p:blipFill>
          <a:blip r:embed="rId2"/>
          <a:stretch>
            <a:fillRect/>
          </a:stretch>
        </p:blipFill>
        <p:spPr>
          <a:xfrm>
            <a:off x="-397" y="0"/>
            <a:ext cx="9144793" cy="1426588"/>
          </a:xfrm>
          <a:prstGeom prst="rect">
            <a:avLst/>
          </a:prstGeom>
        </p:spPr>
      </p:pic>
    </p:spTree>
    <p:extLst>
      <p:ext uri="{BB962C8B-B14F-4D97-AF65-F5344CB8AC3E}">
        <p14:creationId xmlns:p14="http://schemas.microsoft.com/office/powerpoint/2010/main" val="328310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288974" y="140237"/>
            <a:ext cx="7226377" cy="969484"/>
          </a:xfrm>
          <a:prstGeom prst="rect">
            <a:avLst/>
          </a:prstGeom>
        </p:spPr>
        <p:txBody>
          <a:bodyPr anchor="ctr"/>
          <a:lstStyle>
            <a:lvl1pPr>
              <a:defRPr lang="en-US" sz="27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5"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dirty="0"/>
          </a:p>
        </p:txBody>
      </p:sp>
    </p:spTree>
    <p:extLst>
      <p:ext uri="{BB962C8B-B14F-4D97-AF65-F5344CB8AC3E}">
        <p14:creationId xmlns:p14="http://schemas.microsoft.com/office/powerpoint/2010/main" val="3554069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lang="en-US" sz="30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mn-lt"/>
                <a:ea typeface="Verdana" panose="020B0604030504040204" pitchFamily="34" charset="0"/>
                <a:cs typeface="Verdana" panose="020B060403050404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7283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452563"/>
            <a:ext cx="38862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452563"/>
            <a:ext cx="38862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1288974" y="140237"/>
            <a:ext cx="7226377" cy="969484"/>
          </a:xfrm>
          <a:prstGeom prst="rect">
            <a:avLst/>
          </a:prstGeom>
        </p:spPr>
        <p:txBody>
          <a:bodyPr anchor="ctr"/>
          <a:lstStyle>
            <a:lvl1pPr>
              <a:defRPr lang="en-US" sz="27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7"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3253677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452563"/>
            <a:ext cx="3868340" cy="823912"/>
          </a:xfrm>
        </p:spPr>
        <p:txBody>
          <a:bodyPr anchor="b">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276475"/>
            <a:ext cx="3868340"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52563"/>
            <a:ext cx="3887391" cy="823912"/>
          </a:xfrm>
        </p:spPr>
        <p:txBody>
          <a:bodyPr anchor="b">
            <a:no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276475"/>
            <a:ext cx="3887391" cy="3913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288974" y="140237"/>
            <a:ext cx="7226377" cy="969484"/>
          </a:xfrm>
          <a:prstGeom prst="rect">
            <a:avLst/>
          </a:prstGeom>
        </p:spPr>
        <p:txBody>
          <a:bodyPr anchor="ctr"/>
          <a:lstStyle>
            <a:lvl1pPr>
              <a:defRPr lang="en-US" sz="27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9"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1437595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a:xfrm>
            <a:off x="1288974" y="140237"/>
            <a:ext cx="7226377" cy="969484"/>
          </a:xfrm>
          <a:prstGeom prst="rect">
            <a:avLst/>
          </a:prstGeom>
        </p:spPr>
        <p:txBody>
          <a:bodyPr anchor="ctr"/>
          <a:lstStyle>
            <a:lvl1pPr>
              <a:defRPr lang="en-US" sz="27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5"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1736087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35583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89689"/>
            <a:ext cx="7959256" cy="888806"/>
          </a:xfrm>
        </p:spPr>
        <p:txBody>
          <a:bodyPr/>
          <a:lstStyle>
            <a:lvl1pPr marL="0">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lvl1pPr marL="302411" indent="-302411">
              <a:tabLst/>
              <a:defRPr/>
            </a:lvl1pPr>
            <a:lvl2pPr marL="432186" indent="-282172">
              <a:buFont typeface="Courier New" charset="0"/>
              <a:buChar char="o"/>
              <a:tabLst/>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5C3641-9116-1645-9819-DF43DB97F66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838954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703524"/>
            <a:ext cx="2949178" cy="1600200"/>
          </a:xfrm>
          <a:prstGeom prst="rect">
            <a:avLst/>
          </a:prstGeom>
        </p:spPr>
        <p:txBody>
          <a:bodyPr anchor="b"/>
          <a:lstStyle>
            <a:lvl1pPr>
              <a:defRPr lang="en-US" sz="30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87391" y="1703526"/>
            <a:ext cx="4629150" cy="4652825"/>
          </a:xfrm>
        </p:spPr>
        <p:txBody>
          <a:bodyPr>
            <a:normAutofit/>
          </a:bodyPr>
          <a:lstStyle>
            <a:lvl1pPr>
              <a:defRPr sz="2100"/>
            </a:lvl1pPr>
            <a:lvl2pPr>
              <a:defRPr sz="1800"/>
            </a:lvl2pPr>
            <a:lvl3pPr>
              <a:defRPr sz="1500"/>
            </a:lvl3pPr>
            <a:lvl4pPr>
              <a:defRPr sz="1350"/>
            </a:lvl4pPr>
            <a:lvl5pPr>
              <a:defRPr sz="13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3303724"/>
            <a:ext cx="2949178" cy="3052626"/>
          </a:xfrm>
        </p:spPr>
        <p:txBody>
          <a:bodyPr>
            <a:normAutofit/>
          </a:bodyPr>
          <a:lstStyle>
            <a:lvl1pPr marL="0" indent="0">
              <a:buNone/>
              <a:defRPr sz="1500">
                <a:latin typeface="+mn-lt"/>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3902679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70866" y="1703524"/>
            <a:ext cx="4629150" cy="4652826"/>
          </a:xfrm>
        </p:spPr>
        <p:txBody>
          <a:bodyPr>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8" name="Title 1"/>
          <p:cNvSpPr>
            <a:spLocks noGrp="1"/>
          </p:cNvSpPr>
          <p:nvPr>
            <p:ph type="title"/>
          </p:nvPr>
        </p:nvSpPr>
        <p:spPr>
          <a:xfrm>
            <a:off x="629841" y="1703524"/>
            <a:ext cx="2949178" cy="1600200"/>
          </a:xfrm>
          <a:prstGeom prst="rect">
            <a:avLst/>
          </a:prstGeom>
        </p:spPr>
        <p:txBody>
          <a:bodyPr anchor="b"/>
          <a:lstStyle>
            <a:lvl1pPr>
              <a:defRPr lang="en-US" sz="3000" kern="1200" dirty="0">
                <a:solidFill>
                  <a:schemeClr val="tx1"/>
                </a:solidFill>
                <a:latin typeface="+mn-lt"/>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9" name="Text Placeholder 3"/>
          <p:cNvSpPr>
            <a:spLocks noGrp="1"/>
          </p:cNvSpPr>
          <p:nvPr>
            <p:ph type="body" sz="half" idx="2"/>
          </p:nvPr>
        </p:nvSpPr>
        <p:spPr>
          <a:xfrm>
            <a:off x="629841" y="3303724"/>
            <a:ext cx="2949178" cy="3052626"/>
          </a:xfrm>
        </p:spPr>
        <p:txBody>
          <a:bodyPr>
            <a:normAutofit/>
          </a:bodyPr>
          <a:lstStyle>
            <a:lvl1pPr marL="0" indent="0">
              <a:buNone/>
              <a:defRPr sz="1500">
                <a:latin typeface="+mn-lt"/>
                <a:ea typeface="Verdana" panose="020B0604030504040204" pitchFamily="34" charset="0"/>
                <a:cs typeface="Verdana" panose="020B060403050404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Slide Number Placeholder 5"/>
          <p:cNvSpPr txBox="1">
            <a:spLocks/>
          </p:cNvSpPr>
          <p:nvPr userDrawn="1"/>
        </p:nvSpPr>
        <p:spPr>
          <a:xfrm>
            <a:off x="8243316" y="6356351"/>
            <a:ext cx="505206" cy="365125"/>
          </a:xfrm>
          <a:prstGeom prst="rect">
            <a:avLst/>
          </a:prstGeom>
        </p:spPr>
        <p:txBody>
          <a:bodyPr anchor="b"/>
          <a:lstStyle>
            <a:defPPr>
              <a:defRPr lang="en-US"/>
            </a:defPPr>
            <a:lvl1pPr marL="0" algn="r" defTabSz="914400" rtl="0" eaLnBrk="1" latinLnBrk="0" hangingPunct="1">
              <a:defRPr sz="1400" kern="1200">
                <a:solidFill>
                  <a:srgbClr val="5F5F5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742F1-6635-4F3B-A1BB-91C9B3B8DD12}" type="slidenum">
              <a:rPr lang="en-US" sz="1050" smtClean="0"/>
              <a:pPr/>
              <a:t>‹#›</a:t>
            </a:fld>
            <a:endParaRPr lang="en-US" sz="1050"/>
          </a:p>
        </p:txBody>
      </p:sp>
    </p:spTree>
    <p:extLst>
      <p:ext uri="{BB962C8B-B14F-4D97-AF65-F5344CB8AC3E}">
        <p14:creationId xmlns:p14="http://schemas.microsoft.com/office/powerpoint/2010/main" val="1567470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7" name="Rectangle 6"/>
          <p:cNvSpPr/>
          <p:nvPr userDrawn="1"/>
        </p:nvSpPr>
        <p:spPr>
          <a:xfrm>
            <a:off x="144018" y="82296"/>
            <a:ext cx="1392174" cy="1344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3" name="Rectangle 12"/>
          <p:cNvSpPr/>
          <p:nvPr userDrawn="1"/>
        </p:nvSpPr>
        <p:spPr>
          <a:xfrm>
            <a:off x="0" y="958246"/>
            <a:ext cx="9144000" cy="389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2" name="Rectangle 11"/>
          <p:cNvSpPr/>
          <p:nvPr userDrawn="1"/>
        </p:nvSpPr>
        <p:spPr>
          <a:xfrm>
            <a:off x="0" y="1548525"/>
            <a:ext cx="9144000" cy="27432"/>
          </a:xfrm>
          <a:prstGeom prst="rect">
            <a:avLst/>
          </a:prstGeom>
          <a:gradFill flip="none" rotWithShape="1">
            <a:gsLst>
              <a:gs pos="15000">
                <a:srgbClr val="008BCA"/>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4" name="Subtitle 2"/>
          <p:cNvSpPr>
            <a:spLocks noGrp="1"/>
          </p:cNvSpPr>
          <p:nvPr>
            <p:ph type="subTitle" idx="1"/>
          </p:nvPr>
        </p:nvSpPr>
        <p:spPr>
          <a:xfrm>
            <a:off x="1143000" y="6117336"/>
            <a:ext cx="6858000" cy="530352"/>
          </a:xfrm>
        </p:spPr>
        <p:txBody>
          <a:bodyPr/>
          <a:lstStyle>
            <a:lvl1pPr marL="0" indent="0" algn="ctr">
              <a:buNone/>
              <a:defRPr sz="180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grpSp>
        <p:nvGrpSpPr>
          <p:cNvPr id="5" name="Group 4"/>
          <p:cNvGrpSpPr/>
          <p:nvPr userDrawn="1"/>
        </p:nvGrpSpPr>
        <p:grpSpPr>
          <a:xfrm>
            <a:off x="879563" y="2563058"/>
            <a:ext cx="7430272" cy="1731884"/>
            <a:chOff x="1444870" y="2514600"/>
            <a:chExt cx="9907029" cy="1731884"/>
          </a:xfrm>
        </p:grpSpPr>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444870" y="2514600"/>
              <a:ext cx="2279951" cy="1731884"/>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3962394" y="2615850"/>
              <a:ext cx="3788232" cy="1259463"/>
            </a:xfrm>
            <a:prstGeom prst="rect">
              <a:avLst/>
            </a:prstGeom>
          </p:spPr>
        </p:pic>
        <p:sp>
          <p:nvSpPr>
            <p:cNvPr id="16" name="TextBox 15"/>
            <p:cNvSpPr txBox="1"/>
            <p:nvPr userDrawn="1"/>
          </p:nvSpPr>
          <p:spPr>
            <a:xfrm>
              <a:off x="5072745" y="3694940"/>
              <a:ext cx="6279154" cy="392415"/>
            </a:xfrm>
            <a:prstGeom prst="rect">
              <a:avLst/>
            </a:prstGeom>
            <a:noFill/>
          </p:spPr>
          <p:txBody>
            <a:bodyPr wrap="none" rtlCol="0">
              <a:spAutoFit/>
            </a:bodyPr>
            <a:lstStyle/>
            <a:p>
              <a:r>
                <a:rPr lang="en-US" sz="1950" dirty="0">
                  <a:solidFill>
                    <a:srgbClr val="1C1C1C">
                      <a:lumMod val="50000"/>
                      <a:lumOff val="50000"/>
                    </a:srgbClr>
                  </a:solidFill>
                  <a:latin typeface="Tahoma" panose="020B0604030504040204" pitchFamily="34" charset="0"/>
                  <a:ea typeface="Tahoma" panose="020B0604030504040204" pitchFamily="34" charset="0"/>
                  <a:cs typeface="Tahoma" panose="020B0604030504040204" pitchFamily="34" charset="0"/>
                </a:rPr>
                <a:t>Joint University Microelectronics Program</a:t>
              </a:r>
            </a:p>
          </p:txBody>
        </p:sp>
      </p:grpSp>
    </p:spTree>
    <p:extLst>
      <p:ext uri="{BB962C8B-B14F-4D97-AF65-F5344CB8AC3E}">
        <p14:creationId xmlns:p14="http://schemas.microsoft.com/office/powerpoint/2010/main" val="224223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5C3641-9116-1645-9819-DF43DB97F66D}"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210098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C3641-9116-1645-9819-DF43DB97F66D}" type="datetimeFigureOut">
              <a:rPr lang="en-US" smtClean="0"/>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C21BC-772B-F84E-AA08-E5902F059020}"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9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2" y="286604"/>
            <a:ext cx="7427939" cy="690272"/>
          </a:xfrm>
        </p:spPr>
        <p:txBody>
          <a:bodyPr/>
          <a:lstStyle/>
          <a:p>
            <a:r>
              <a:rPr lang="en-US" dirty="0"/>
              <a:t>Click to edit Master title style</a:t>
            </a:r>
          </a:p>
        </p:txBody>
      </p:sp>
      <p:sp>
        <p:nvSpPr>
          <p:cNvPr id="3" name="Content Placeholder 2"/>
          <p:cNvSpPr>
            <a:spLocks noGrp="1"/>
          </p:cNvSpPr>
          <p:nvPr>
            <p:ph sz="half" idx="1"/>
          </p:nvPr>
        </p:nvSpPr>
        <p:spPr>
          <a:xfrm>
            <a:off x="822959"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5C3641-9116-1645-9819-DF43DB97F66D}" type="datetimeFigureOut">
              <a:rPr lang="en-US" smtClean="0"/>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6275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2" y="286604"/>
            <a:ext cx="7440717" cy="68459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5C3641-9116-1645-9819-DF43DB97F66D}" type="datetimeFigureOut">
              <a:rPr lang="en-US" smtClean="0"/>
              <a:t>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7556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C00000"/>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C3641-9116-1645-9819-DF43DB97F66D}" type="datetimeFigureOut">
              <a:rPr lang="en-US" smtClean="0"/>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99427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F5C3641-9116-1645-9819-DF43DB97F66D}" type="datetimeFigureOut">
              <a:rPr lang="en-US" smtClean="0"/>
              <a:t>2/6/24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BC21BC-772B-F84E-AA08-E5902F059020}" type="slidenum">
              <a:rPr lang="en-US" smtClean="0"/>
              <a:t>‹#›</a:t>
            </a:fld>
            <a:endParaRPr lang="en-US"/>
          </a:p>
        </p:txBody>
      </p:sp>
    </p:spTree>
    <p:extLst>
      <p:ext uri="{BB962C8B-B14F-4D97-AF65-F5344CB8AC3E}">
        <p14:creationId xmlns:p14="http://schemas.microsoft.com/office/powerpoint/2010/main" val="124830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fld id="{CF5C3641-9116-1645-9819-DF43DB97F66D}" type="datetimeFigureOut">
              <a:rPr lang="en-US" smtClean="0"/>
              <a:t>2/6/24</a:t>
            </a:fld>
            <a:endParaRPr lang="en-US"/>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BC21BC-772B-F84E-AA08-E5902F059020}" type="slidenum">
              <a:rPr lang="en-US" smtClean="0"/>
              <a:t>‹#›</a:t>
            </a:fld>
            <a:endParaRPr lang="en-US"/>
          </a:p>
        </p:txBody>
      </p:sp>
    </p:spTree>
    <p:extLst>
      <p:ext uri="{BB962C8B-B14F-4D97-AF65-F5344CB8AC3E}">
        <p14:creationId xmlns:p14="http://schemas.microsoft.com/office/powerpoint/2010/main" val="152776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575" y="73831"/>
            <a:ext cx="7941607" cy="96273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48640" y="1289252"/>
            <a:ext cx="7959256" cy="517053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675">
                <a:solidFill>
                  <a:srgbClr val="FFFFFF"/>
                </a:solidFill>
              </a:defRPr>
            </a:lvl1pPr>
          </a:lstStyle>
          <a:p>
            <a:fld id="{CF5C3641-9116-1645-9819-DF43DB97F66D}" type="datetimeFigureOut">
              <a:rPr lang="en-US" smtClean="0"/>
              <a:t>2/6/24</a:t>
            </a:fld>
            <a:endParaRPr lang="en-US"/>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788">
                <a:solidFill>
                  <a:srgbClr val="FFFFFF"/>
                </a:solidFill>
              </a:defRPr>
            </a:lvl1pPr>
          </a:lstStyle>
          <a:p>
            <a:fld id="{54BC21BC-772B-F84E-AA08-E5902F059020}" type="slidenum">
              <a:rPr lang="en-US" smtClean="0"/>
              <a:t>‹#›</a:t>
            </a:fld>
            <a:endParaRPr lang="en-US"/>
          </a:p>
        </p:txBody>
      </p:sp>
      <p:cxnSp>
        <p:nvCxnSpPr>
          <p:cNvPr id="10" name="Straight Connector 9"/>
          <p:cNvCxnSpPr/>
          <p:nvPr/>
        </p:nvCxnSpPr>
        <p:spPr>
          <a:xfrm>
            <a:off x="527575" y="1093366"/>
            <a:ext cx="7980321"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4"/>
          <a:stretch>
            <a:fillRect/>
          </a:stretch>
        </p:blipFill>
        <p:spPr>
          <a:xfrm>
            <a:off x="7541389" y="6294815"/>
            <a:ext cx="1573200" cy="530100"/>
          </a:xfrm>
          <a:prstGeom prst="rect">
            <a:avLst/>
          </a:prstGeom>
        </p:spPr>
      </p:pic>
    </p:spTree>
    <p:extLst>
      <p:ext uri="{BB962C8B-B14F-4D97-AF65-F5344CB8AC3E}">
        <p14:creationId xmlns:p14="http://schemas.microsoft.com/office/powerpoint/2010/main" val="124896439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80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marL="0" algn="l" defTabSz="685783" rtl="0" eaLnBrk="1" latinLnBrk="0" hangingPunct="1">
        <a:lnSpc>
          <a:spcPct val="85000"/>
        </a:lnSpc>
        <a:spcBef>
          <a:spcPct val="0"/>
        </a:spcBef>
        <a:buNone/>
        <a:defRPr lang="en-US" sz="3600" b="1" kern="1200" spc="-38" baseline="0" dirty="0">
          <a:solidFill>
            <a:srgbClr val="C00000"/>
          </a:solidFill>
          <a:latin typeface="+mj-lt"/>
          <a:ea typeface="+mj-ea"/>
          <a:cs typeface="+mj-cs"/>
        </a:defRPr>
      </a:lvl1pPr>
    </p:titleStyle>
    <p:bodyStyle>
      <a:lvl1pPr marL="215498" indent="-215498" algn="l" defTabSz="685783" rtl="0" eaLnBrk="1" latinLnBrk="0" hangingPunct="1">
        <a:lnSpc>
          <a:spcPct val="90000"/>
        </a:lnSpc>
        <a:spcBef>
          <a:spcPts val="900"/>
        </a:spcBef>
        <a:spcAft>
          <a:spcPts val="150"/>
        </a:spcAft>
        <a:buClr>
          <a:srgbClr val="C00000"/>
        </a:buClr>
        <a:buSzPct val="100000"/>
        <a:buFont typeface="Wingdings" charset="2"/>
        <a:buChar char="Ø"/>
        <a:tabLst/>
        <a:defRPr sz="2800" kern="1200">
          <a:solidFill>
            <a:schemeClr val="tx1">
              <a:lumMod val="75000"/>
              <a:lumOff val="25000"/>
            </a:schemeClr>
          </a:solidFill>
          <a:latin typeface="+mn-lt"/>
          <a:ea typeface="+mn-ea"/>
          <a:cs typeface="+mn-cs"/>
        </a:defRPr>
      </a:lvl1pPr>
      <a:lvl2pPr marL="288029" indent="-137156" algn="l" defTabSz="685783" rtl="0" eaLnBrk="1" latinLnBrk="0" hangingPunct="1">
        <a:lnSpc>
          <a:spcPct val="90000"/>
        </a:lnSpc>
        <a:spcBef>
          <a:spcPts val="150"/>
        </a:spcBef>
        <a:spcAft>
          <a:spcPts val="300"/>
        </a:spcAft>
        <a:buClr>
          <a:srgbClr val="C00000"/>
        </a:buClr>
        <a:buFont typeface="Wingdings" charset="2"/>
        <a:buChar char="Ø"/>
        <a:defRPr sz="2400" kern="1200">
          <a:solidFill>
            <a:schemeClr val="tx1">
              <a:lumMod val="75000"/>
              <a:lumOff val="25000"/>
            </a:schemeClr>
          </a:solidFill>
          <a:latin typeface="+mn-lt"/>
          <a:ea typeface="+mn-ea"/>
          <a:cs typeface="+mn-cs"/>
        </a:defRPr>
      </a:lvl2pPr>
      <a:lvl3pPr marL="425186" indent="-137156" algn="l" defTabSz="685783" rtl="0" eaLnBrk="1" latinLnBrk="0" hangingPunct="1">
        <a:lnSpc>
          <a:spcPct val="90000"/>
        </a:lnSpc>
        <a:spcBef>
          <a:spcPts val="150"/>
        </a:spcBef>
        <a:spcAft>
          <a:spcPts val="300"/>
        </a:spcAft>
        <a:buClr>
          <a:srgbClr val="C00000"/>
        </a:buClr>
        <a:buFont typeface="Wingdings" charset="2"/>
        <a:buChar char="Ø"/>
        <a:defRPr sz="1800" kern="1200">
          <a:solidFill>
            <a:schemeClr val="tx1">
              <a:lumMod val="75000"/>
              <a:lumOff val="25000"/>
            </a:schemeClr>
          </a:solidFill>
          <a:latin typeface="+mn-lt"/>
          <a:ea typeface="+mn-ea"/>
          <a:cs typeface="+mn-cs"/>
        </a:defRPr>
      </a:lvl3pPr>
      <a:lvl4pPr marL="562342" indent="-137156" algn="l" defTabSz="685783" rtl="0" eaLnBrk="1" latinLnBrk="0" hangingPunct="1">
        <a:lnSpc>
          <a:spcPct val="90000"/>
        </a:lnSpc>
        <a:spcBef>
          <a:spcPts val="150"/>
        </a:spcBef>
        <a:spcAft>
          <a:spcPts val="300"/>
        </a:spcAft>
        <a:buClr>
          <a:srgbClr val="C00000"/>
        </a:buClr>
        <a:buFont typeface="Wingdings" charset="2"/>
        <a:buChar char="Ø"/>
        <a:defRPr sz="1800" kern="1200">
          <a:solidFill>
            <a:schemeClr val="tx1">
              <a:lumMod val="75000"/>
              <a:lumOff val="25000"/>
            </a:schemeClr>
          </a:solidFill>
          <a:latin typeface="+mn-lt"/>
          <a:ea typeface="+mn-ea"/>
          <a:cs typeface="+mn-cs"/>
        </a:defRPr>
      </a:lvl4pPr>
      <a:lvl5pPr marL="699499" indent="-137156" algn="l" defTabSz="685783" rtl="0" eaLnBrk="1" latinLnBrk="0" hangingPunct="1">
        <a:lnSpc>
          <a:spcPct val="90000"/>
        </a:lnSpc>
        <a:spcBef>
          <a:spcPts val="150"/>
        </a:spcBef>
        <a:spcAft>
          <a:spcPts val="300"/>
        </a:spcAft>
        <a:buClr>
          <a:srgbClr val="C00000"/>
        </a:buClr>
        <a:buFont typeface="Wingdings" charset="2"/>
        <a:buChar char="Ø"/>
        <a:defRPr sz="1800" kern="1200">
          <a:solidFill>
            <a:schemeClr val="tx1">
              <a:lumMod val="75000"/>
              <a:lumOff val="25000"/>
            </a:schemeClr>
          </a:solidFill>
          <a:latin typeface="+mn-lt"/>
          <a:ea typeface="+mn-ea"/>
          <a:cs typeface="+mn-cs"/>
        </a:defRPr>
      </a:lvl5pPr>
      <a:lvl6pPr marL="824980" indent="-171446" algn="l" defTabSz="685783"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4976" indent="-171446" algn="l" defTabSz="685783"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4972" indent="-171446" algn="l" defTabSz="685783"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4969" indent="-171446" algn="l" defTabSz="685783"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46957" y="24038"/>
            <a:ext cx="878984" cy="1188720"/>
          </a:xfrm>
          <a:prstGeom prst="rect">
            <a:avLst/>
          </a:prstGeom>
        </p:spPr>
      </p:pic>
      <p:sp>
        <p:nvSpPr>
          <p:cNvPr id="14" name="Rectangle 13"/>
          <p:cNvSpPr/>
          <p:nvPr userDrawn="1"/>
        </p:nvSpPr>
        <p:spPr>
          <a:xfrm>
            <a:off x="8458200" y="5943600"/>
            <a:ext cx="685800" cy="914400"/>
          </a:xfrm>
          <a:prstGeom prst="rect">
            <a:avLst/>
          </a:prstGeom>
          <a:gradFill flip="none" rotWithShape="1">
            <a:gsLst>
              <a:gs pos="73000">
                <a:schemeClr val="bg1"/>
              </a:gs>
              <a:gs pos="80000">
                <a:srgbClr val="008BCA">
                  <a:lumMod val="98000"/>
                  <a:alpha val="90000"/>
                </a:srgb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3" name="Text Placeholder 2"/>
          <p:cNvSpPr>
            <a:spLocks noGrp="1"/>
          </p:cNvSpPr>
          <p:nvPr>
            <p:ph type="body" idx="1"/>
          </p:nvPr>
        </p:nvSpPr>
        <p:spPr>
          <a:xfrm>
            <a:off x="628650" y="1421175"/>
            <a:ext cx="7886700" cy="48143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p:cNvSpPr/>
          <p:nvPr userDrawn="1"/>
        </p:nvSpPr>
        <p:spPr>
          <a:xfrm>
            <a:off x="0" y="1220604"/>
            <a:ext cx="9144000" cy="27432"/>
          </a:xfrm>
          <a:prstGeom prst="rect">
            <a:avLst/>
          </a:prstGeom>
          <a:gradFill flip="none" rotWithShape="1">
            <a:gsLst>
              <a:gs pos="15000">
                <a:srgbClr val="008BCA"/>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Tree>
    <p:extLst>
      <p:ext uri="{BB962C8B-B14F-4D97-AF65-F5344CB8AC3E}">
        <p14:creationId xmlns:p14="http://schemas.microsoft.com/office/powerpoint/2010/main" val="370381129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uokai.yin@yal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1.e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24.emf"/><Relationship Id="rId4" Type="http://schemas.openxmlformats.org/officeDocument/2006/relationships/image" Target="../media/image29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24.emf"/><Relationship Id="rId4" Type="http://schemas.openxmlformats.org/officeDocument/2006/relationships/image" Target="../media/image3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24.emf"/><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8" Type="http://schemas.openxmlformats.org/officeDocument/2006/relationships/image" Target="../media/image350.png"/><Relationship Id="rId7" Type="http://schemas.openxmlformats.org/officeDocument/2006/relationships/image" Target="../media/image34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24.emf"/><Relationship Id="rId4" Type="http://schemas.openxmlformats.org/officeDocument/2006/relationships/image" Target="../media/image320.png"/></Relationships>
</file>

<file path=ppt/slides/_rels/slide19.xml.rels><?xml version="1.0" encoding="UTF-8" standalone="yes"?>
<Relationships xmlns="http://schemas.openxmlformats.org/package/2006/relationships"><Relationship Id="rId8" Type="http://schemas.openxmlformats.org/officeDocument/2006/relationships/image" Target="../media/image400.png"/><Relationship Id="rId7" Type="http://schemas.openxmlformats.org/officeDocument/2006/relationships/image" Target="../media/image39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25.emf"/><Relationship Id="rId10" Type="http://schemas.openxmlformats.org/officeDocument/2006/relationships/image" Target="../media/image48.png"/><Relationship Id="rId4" Type="http://schemas.openxmlformats.org/officeDocument/2006/relationships/image" Target="../media/image45.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0.png"/><Relationship Id="rId4" Type="http://schemas.openxmlformats.org/officeDocument/2006/relationships/image" Target="../media/image371.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7" Type="http://schemas.openxmlformats.org/officeDocument/2006/relationships/image" Target="../media/image480.png"/><Relationship Id="rId12"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3.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371.png"/><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7" Type="http://schemas.openxmlformats.org/officeDocument/2006/relationships/image" Target="../media/image480.png"/><Relationship Id="rId12"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3.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371.pn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7"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00.png"/><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7"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00.png"/><Relationship Id="rId4" Type="http://schemas.openxmlformats.org/officeDocument/2006/relationships/image" Target="../media/image280.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7"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7"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61.png"/><Relationship Id="rId5" Type="http://schemas.openxmlformats.org/officeDocument/2006/relationships/image" Target="../media/image300.png"/><Relationship Id="rId10" Type="http://schemas.openxmlformats.org/officeDocument/2006/relationships/image" Target="../media/image60.png"/><Relationship Id="rId4" Type="http://schemas.openxmlformats.org/officeDocument/2006/relationships/image" Target="../media/image280.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eg"/><Relationship Id="rId9" Type="http://schemas.openxmlformats.org/officeDocument/2006/relationships/image" Target="../media/image17.jpeg"/></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73.png"/><Relationship Id="rId7"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32.xml.rels><?xml version="1.0" encoding="UTF-8" standalone="yes"?>
<Relationships xmlns="http://schemas.openxmlformats.org/package/2006/relationships"><Relationship Id="rId8" Type="http://schemas.openxmlformats.org/officeDocument/2006/relationships/image" Target="../media/image73.png"/><Relationship Id="rId7" Type="http://schemas.openxmlformats.org/officeDocument/2006/relationships/image" Target="../media/image7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33.xml.rels><?xml version="1.0" encoding="UTF-8" standalone="yes"?>
<Relationships xmlns="http://schemas.openxmlformats.org/package/2006/relationships"><Relationship Id="rId8" Type="http://schemas.openxmlformats.org/officeDocument/2006/relationships/image" Target="../media/image740.png"/><Relationship Id="rId7" Type="http://schemas.openxmlformats.org/officeDocument/2006/relationships/image" Target="../media/image73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20.png"/><Relationship Id="rId11" Type="http://schemas.openxmlformats.org/officeDocument/2006/relationships/image" Target="../media/image77.png"/><Relationship Id="rId5" Type="http://schemas.openxmlformats.org/officeDocument/2006/relationships/image" Target="../media/image710.png"/><Relationship Id="rId10" Type="http://schemas.openxmlformats.org/officeDocument/2006/relationships/image" Target="../media/image760.png"/><Relationship Id="rId4" Type="http://schemas.openxmlformats.org/officeDocument/2006/relationships/image" Target="../media/image700.png"/><Relationship Id="rId9" Type="http://schemas.openxmlformats.org/officeDocument/2006/relationships/image" Target="../media/image750.png"/></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image" Target="../media/image29.emf"/><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notesSlide" Target="../notesSlides/notesSlide36.xml"/><Relationship Id="rId16"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5" Type="http://schemas.openxmlformats.org/officeDocument/2006/relationships/image" Target="../media/image89.png"/><Relationship Id="rId10" Type="http://schemas.openxmlformats.org/officeDocument/2006/relationships/image" Target="../media/image84.png"/><Relationship Id="rId19" Type="http://schemas.openxmlformats.org/officeDocument/2006/relationships/image" Target="../media/image93.png"/><Relationship Id="rId9" Type="http://schemas.openxmlformats.org/officeDocument/2006/relationships/image" Target="../media/image83.png"/><Relationship Id="rId14" Type="http://schemas.openxmlformats.org/officeDocument/2006/relationships/image" Target="../media/image8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810.png"/></Relationships>
</file>

<file path=ppt/slides/_rels/slide38.xml.rels><?xml version="1.0" encoding="UTF-8" standalone="yes"?>
<Relationships xmlns="http://schemas.openxmlformats.org/package/2006/relationships"><Relationship Id="rId7" Type="http://schemas.openxmlformats.org/officeDocument/2006/relationships/image" Target="../media/image32.e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840.png"/></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RuokaiYin/MINT_Quantizatio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emf"/><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0.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emf"/><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2.png"/><Relationship Id="rId10" Type="http://schemas.openxmlformats.org/officeDocument/2006/relationships/image" Target="../media/image32.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1.e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1.e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769" y="160347"/>
            <a:ext cx="8128462" cy="3191495"/>
          </a:xfrm>
        </p:spPr>
        <p:txBody>
          <a:bodyPr>
            <a:noAutofit/>
          </a:bodyPr>
          <a:lstStyle/>
          <a:p>
            <a:pPr lvl="0">
              <a:lnSpc>
                <a:spcPct val="90000"/>
              </a:lnSpc>
              <a:spcBef>
                <a:spcPts val="900"/>
              </a:spcBef>
              <a:spcAft>
                <a:spcPts val="150"/>
              </a:spcAft>
              <a:buClr>
                <a:srgbClr val="C00000"/>
              </a:buClr>
              <a:buSzPct val="100000"/>
            </a:pPr>
            <a:r>
              <a:rPr lang="en-US" altLang="ko-KR" sz="4000" b="0" dirty="0">
                <a:solidFill>
                  <a:schemeClr val="bg2">
                    <a:lumMod val="50000"/>
                  </a:schemeClr>
                </a:solidFill>
              </a:rPr>
              <a:t>MINT: Multiplier-less </a:t>
            </a:r>
            <a:r>
              <a:rPr lang="en-US" altLang="ko-KR" sz="4000" b="0" dirty="0" err="1">
                <a:solidFill>
                  <a:schemeClr val="bg2">
                    <a:lumMod val="50000"/>
                  </a:schemeClr>
                </a:solidFill>
              </a:rPr>
              <a:t>INTeger</a:t>
            </a:r>
            <a:r>
              <a:rPr lang="en-US" altLang="ko-KR" sz="4000" b="0" dirty="0">
                <a:solidFill>
                  <a:schemeClr val="bg2">
                    <a:lumMod val="50000"/>
                  </a:schemeClr>
                </a:solidFill>
              </a:rPr>
              <a:t> Quantization for Energy Efficient Spiking Neural Networks</a:t>
            </a:r>
            <a:endParaRPr lang="en-US" sz="4400" cap="small" dirty="0">
              <a:solidFill>
                <a:schemeClr val="bg2">
                  <a:lumMod val="50000"/>
                </a:schemeClr>
              </a:solidFill>
            </a:endParaRPr>
          </a:p>
        </p:txBody>
      </p:sp>
      <p:sp>
        <p:nvSpPr>
          <p:cNvPr id="6" name="TextBox 5">
            <a:extLst>
              <a:ext uri="{FF2B5EF4-FFF2-40B4-BE49-F238E27FC236}">
                <a16:creationId xmlns:a16="http://schemas.microsoft.com/office/drawing/2014/main" id="{4ABBDD58-6A09-1AD6-E0CA-383C3D09892D}"/>
              </a:ext>
            </a:extLst>
          </p:cNvPr>
          <p:cNvSpPr txBox="1"/>
          <p:nvPr/>
        </p:nvSpPr>
        <p:spPr>
          <a:xfrm>
            <a:off x="983005" y="3902148"/>
            <a:ext cx="7177991" cy="1293175"/>
          </a:xfrm>
          <a:prstGeom prst="rect">
            <a:avLst/>
          </a:prstGeom>
          <a:noFill/>
        </p:spPr>
        <p:txBody>
          <a:bodyPr wrap="none" rtlCol="0">
            <a:spAutoFit/>
          </a:bodyPr>
          <a:lstStyle/>
          <a:p>
            <a:pPr algn="ctr">
              <a:lnSpc>
                <a:spcPct val="150000"/>
              </a:lnSpc>
            </a:pPr>
            <a:r>
              <a:rPr lang="en-US" sz="2000" b="1" dirty="0">
                <a:solidFill>
                  <a:srgbClr val="3E7095"/>
                </a:solidFill>
                <a:latin typeface="Arial" panose="020B0604020202020204" pitchFamily="34" charset="0"/>
                <a:cs typeface="Arial" panose="020B0604020202020204" pitchFamily="34" charset="0"/>
              </a:rPr>
              <a:t>Ruokai Yin</a:t>
            </a:r>
            <a:r>
              <a:rPr lang="en-US" sz="2000" dirty="0">
                <a:solidFill>
                  <a:srgbClr val="3E7095"/>
                </a:solidFill>
                <a:latin typeface="Arial" panose="020B0604020202020204" pitchFamily="34" charset="0"/>
                <a:cs typeface="Arial" panose="020B0604020202020204" pitchFamily="34" charset="0"/>
              </a:rPr>
              <a:t>, </a:t>
            </a:r>
            <a:r>
              <a:rPr lang="en-US" sz="2000" dirty="0" err="1">
                <a:solidFill>
                  <a:srgbClr val="3E7095"/>
                </a:solidFill>
                <a:latin typeface="Arial" panose="020B0604020202020204" pitchFamily="34" charset="0"/>
                <a:cs typeface="Arial" panose="020B0604020202020204" pitchFamily="34" charset="0"/>
              </a:rPr>
              <a:t>Yuhang</a:t>
            </a:r>
            <a:r>
              <a:rPr lang="en-US" sz="2000" dirty="0">
                <a:solidFill>
                  <a:srgbClr val="3E7095"/>
                </a:solidFill>
                <a:latin typeface="Arial" panose="020B0604020202020204" pitchFamily="34" charset="0"/>
                <a:cs typeface="Arial" panose="020B0604020202020204" pitchFamily="34" charset="0"/>
              </a:rPr>
              <a:t> Li, Abhishek </a:t>
            </a:r>
            <a:r>
              <a:rPr lang="en-US" sz="2000" dirty="0" err="1">
                <a:solidFill>
                  <a:srgbClr val="3E7095"/>
                </a:solidFill>
                <a:latin typeface="Arial" panose="020B0604020202020204" pitchFamily="34" charset="0"/>
                <a:cs typeface="Arial" panose="020B0604020202020204" pitchFamily="34" charset="0"/>
              </a:rPr>
              <a:t>Moitra</a:t>
            </a:r>
            <a:r>
              <a:rPr lang="en-US" sz="2000" dirty="0">
                <a:solidFill>
                  <a:srgbClr val="3E7095"/>
                </a:solidFill>
                <a:latin typeface="Arial" panose="020B0604020202020204" pitchFamily="34" charset="0"/>
                <a:cs typeface="Arial" panose="020B0604020202020204" pitchFamily="34" charset="0"/>
              </a:rPr>
              <a:t>, Priyadarshini Panda</a:t>
            </a:r>
          </a:p>
          <a:p>
            <a:pPr algn="ctr">
              <a:lnSpc>
                <a:spcPct val="150000"/>
              </a:lnSpc>
            </a:pPr>
            <a:r>
              <a:rPr lang="en-US" dirty="0">
                <a:solidFill>
                  <a:srgbClr val="3E7095"/>
                </a:solidFill>
                <a:latin typeface="Arial" panose="020B0604020202020204" pitchFamily="34" charset="0"/>
                <a:cs typeface="Arial" panose="020B0604020202020204" pitchFamily="34" charset="0"/>
              </a:rPr>
              <a:t>Department of Electrical Engineering, Yale University, USA</a:t>
            </a:r>
          </a:p>
          <a:p>
            <a:pPr algn="ctr">
              <a:lnSpc>
                <a:spcPct val="150000"/>
              </a:lnSpc>
            </a:pPr>
            <a:r>
              <a:rPr lang="en-US" sz="1600" dirty="0">
                <a:solidFill>
                  <a:srgbClr val="3E7095"/>
                </a:solidFill>
                <a:latin typeface="Arial" panose="020B0604020202020204" pitchFamily="34" charset="0"/>
                <a:cs typeface="Arial" panose="020B0604020202020204" pitchFamily="34" charset="0"/>
              </a:rPr>
              <a:t>Email: </a:t>
            </a:r>
            <a:r>
              <a:rPr lang="en-US" sz="1600" dirty="0">
                <a:solidFill>
                  <a:srgbClr val="3E7095"/>
                </a:solidFill>
                <a:latin typeface="Arial" panose="020B0604020202020204" pitchFamily="34" charset="0"/>
                <a:cs typeface="Arial" panose="020B0604020202020204" pitchFamily="34" charset="0"/>
                <a:hlinkClick r:id="rId3"/>
              </a:rPr>
              <a:t>ruokai.yin@yale.edu</a:t>
            </a:r>
            <a:endParaRPr lang="en-US" sz="1600" dirty="0">
              <a:solidFill>
                <a:srgbClr val="3E7095"/>
              </a:solidFill>
              <a:latin typeface="Arial" panose="020B0604020202020204" pitchFamily="34" charset="0"/>
              <a:cs typeface="Arial" panose="020B0604020202020204" pitchFamily="34" charset="0"/>
            </a:endParaRPr>
          </a:p>
        </p:txBody>
      </p:sp>
      <p:pic>
        <p:nvPicPr>
          <p:cNvPr id="8" name="Picture 7" descr="A black and red text&#10;&#10;Description automatically generated">
            <a:extLst>
              <a:ext uri="{FF2B5EF4-FFF2-40B4-BE49-F238E27FC236}">
                <a16:creationId xmlns:a16="http://schemas.microsoft.com/office/drawing/2014/main" id="{B7576DE8-A706-5577-F5C8-4532AE7FAE22}"/>
              </a:ext>
            </a:extLst>
          </p:cNvPr>
          <p:cNvPicPr>
            <a:picLocks noChangeAspect="1"/>
          </p:cNvPicPr>
          <p:nvPr/>
        </p:nvPicPr>
        <p:blipFill>
          <a:blip r:embed="rId4"/>
          <a:stretch>
            <a:fillRect/>
          </a:stretch>
        </p:blipFill>
        <p:spPr>
          <a:xfrm>
            <a:off x="6745788" y="5517514"/>
            <a:ext cx="1890443" cy="1082116"/>
          </a:xfrm>
          <a:prstGeom prst="rect">
            <a:avLst/>
          </a:prstGeom>
        </p:spPr>
      </p:pic>
      <p:pic>
        <p:nvPicPr>
          <p:cNvPr id="4" name="Picture 3" descr="A white letter on a blue background&#10;&#10;Description automatically generated">
            <a:extLst>
              <a:ext uri="{FF2B5EF4-FFF2-40B4-BE49-F238E27FC236}">
                <a16:creationId xmlns:a16="http://schemas.microsoft.com/office/drawing/2014/main" id="{5E9820B2-21F1-EC88-488D-E6015674DE1E}"/>
              </a:ext>
            </a:extLst>
          </p:cNvPr>
          <p:cNvPicPr>
            <a:picLocks noChangeAspect="1"/>
          </p:cNvPicPr>
          <p:nvPr/>
        </p:nvPicPr>
        <p:blipFill>
          <a:blip r:embed="rId5"/>
          <a:stretch>
            <a:fillRect/>
          </a:stretch>
        </p:blipFill>
        <p:spPr>
          <a:xfrm>
            <a:off x="350368" y="5517514"/>
            <a:ext cx="1082116" cy="1082116"/>
          </a:xfrm>
          <a:prstGeom prst="rect">
            <a:avLst/>
          </a:prstGeom>
        </p:spPr>
      </p:pic>
    </p:spTree>
    <p:extLst>
      <p:ext uri="{BB962C8B-B14F-4D97-AF65-F5344CB8AC3E}">
        <p14:creationId xmlns:p14="http://schemas.microsoft.com/office/powerpoint/2010/main" val="175288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Benefits of SNNs (Hardware)</a:t>
            </a:r>
          </a:p>
        </p:txBody>
      </p:sp>
      <p:pic>
        <p:nvPicPr>
          <p:cNvPr id="3" name="Picture 2">
            <a:extLst>
              <a:ext uri="{FF2B5EF4-FFF2-40B4-BE49-F238E27FC236}">
                <a16:creationId xmlns:a16="http://schemas.microsoft.com/office/drawing/2014/main" id="{A7317420-C7E3-551E-BD8A-61C1462E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72" y="4661044"/>
            <a:ext cx="368300" cy="368300"/>
          </a:xfrm>
          <a:prstGeom prst="rect">
            <a:avLst/>
          </a:prstGeom>
        </p:spPr>
      </p:pic>
      <p:pic>
        <p:nvPicPr>
          <p:cNvPr id="5" name="Picture 4">
            <a:extLst>
              <a:ext uri="{FF2B5EF4-FFF2-40B4-BE49-F238E27FC236}">
                <a16:creationId xmlns:a16="http://schemas.microsoft.com/office/drawing/2014/main" id="{EFCCAC17-4481-EA59-41DE-64B43380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403581"/>
            <a:ext cx="368300" cy="368300"/>
          </a:xfrm>
          <a:prstGeom prst="rect">
            <a:avLst/>
          </a:prstGeom>
        </p:spPr>
      </p:pic>
      <p:pic>
        <p:nvPicPr>
          <p:cNvPr id="6" name="Picture 5">
            <a:extLst>
              <a:ext uri="{FF2B5EF4-FFF2-40B4-BE49-F238E27FC236}">
                <a16:creationId xmlns:a16="http://schemas.microsoft.com/office/drawing/2014/main" id="{DA70BF46-7939-0413-CCED-F35BF6AD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909382"/>
            <a:ext cx="368300" cy="368300"/>
          </a:xfrm>
          <a:prstGeom prst="rect">
            <a:avLst/>
          </a:prstGeom>
        </p:spPr>
      </p:pic>
      <p:cxnSp>
        <p:nvCxnSpPr>
          <p:cNvPr id="8" name="Straight Arrow Connector 7">
            <a:extLst>
              <a:ext uri="{FF2B5EF4-FFF2-40B4-BE49-F238E27FC236}">
                <a16:creationId xmlns:a16="http://schemas.microsoft.com/office/drawing/2014/main" id="{0261BAF1-0ADD-6185-8031-25349721A2E6}"/>
              </a:ext>
            </a:extLst>
          </p:cNvPr>
          <p:cNvCxnSpPr>
            <a:cxnSpLocks/>
          </p:cNvCxnSpPr>
          <p:nvPr/>
        </p:nvCxnSpPr>
        <p:spPr>
          <a:xfrm flipV="1">
            <a:off x="1351024" y="4611635"/>
            <a:ext cx="302697" cy="2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6A611-5EBB-3021-E630-354B2D81590B}"/>
              </a:ext>
            </a:extLst>
          </p:cNvPr>
          <p:cNvCxnSpPr>
            <a:cxnSpLocks/>
          </p:cNvCxnSpPr>
          <p:nvPr/>
        </p:nvCxnSpPr>
        <p:spPr>
          <a:xfrm>
            <a:off x="1341540" y="4838141"/>
            <a:ext cx="302021" cy="251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F4ED85C-C7FA-19D2-D24A-C9D0607C3C5C}"/>
              </a:ext>
            </a:extLst>
          </p:cNvPr>
          <p:cNvGrpSpPr/>
          <p:nvPr/>
        </p:nvGrpSpPr>
        <p:grpSpPr>
          <a:xfrm>
            <a:off x="1058751" y="2293122"/>
            <a:ext cx="338328" cy="338328"/>
            <a:chOff x="1007951" y="1807987"/>
            <a:chExt cx="338328" cy="338328"/>
          </a:xfrm>
        </p:grpSpPr>
        <p:sp>
          <p:nvSpPr>
            <p:cNvPr id="13" name="Oval 12">
              <a:extLst>
                <a:ext uri="{FF2B5EF4-FFF2-40B4-BE49-F238E27FC236}">
                  <a16:creationId xmlns:a16="http://schemas.microsoft.com/office/drawing/2014/main" id="{39BADB7A-DBC0-7BE7-EF6D-5CF0FBF3131A}"/>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a:extLst>
                <a:ext uri="{FF2B5EF4-FFF2-40B4-BE49-F238E27FC236}">
                  <a16:creationId xmlns:a16="http://schemas.microsoft.com/office/drawing/2014/main" id="{DA6BDFBA-FB4C-63CA-CE31-DC53EBE4192E}"/>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DEF9912-1E8F-8D7B-3CF0-15DD86C79187}"/>
              </a:ext>
            </a:extLst>
          </p:cNvPr>
          <p:cNvGrpSpPr/>
          <p:nvPr/>
        </p:nvGrpSpPr>
        <p:grpSpPr>
          <a:xfrm>
            <a:off x="1749631" y="2073627"/>
            <a:ext cx="338328" cy="338328"/>
            <a:chOff x="1007951" y="1807987"/>
            <a:chExt cx="338328" cy="338328"/>
          </a:xfrm>
        </p:grpSpPr>
        <p:sp>
          <p:nvSpPr>
            <p:cNvPr id="17" name="Oval 16">
              <a:extLst>
                <a:ext uri="{FF2B5EF4-FFF2-40B4-BE49-F238E27FC236}">
                  <a16:creationId xmlns:a16="http://schemas.microsoft.com/office/drawing/2014/main" id="{0916D73B-023C-2439-466C-C2865EDCFBB0}"/>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F11F1AD5-A0E0-37EB-C87D-F8B244CC81F7}"/>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C1A87CD-055E-4458-3F24-0CE74233972D}"/>
              </a:ext>
            </a:extLst>
          </p:cNvPr>
          <p:cNvGrpSpPr/>
          <p:nvPr/>
        </p:nvGrpSpPr>
        <p:grpSpPr>
          <a:xfrm>
            <a:off x="1743769" y="2546023"/>
            <a:ext cx="338328" cy="338328"/>
            <a:chOff x="1007951" y="1807987"/>
            <a:chExt cx="338328" cy="338328"/>
          </a:xfrm>
        </p:grpSpPr>
        <p:sp>
          <p:nvSpPr>
            <p:cNvPr id="20" name="Oval 19">
              <a:extLst>
                <a:ext uri="{FF2B5EF4-FFF2-40B4-BE49-F238E27FC236}">
                  <a16:creationId xmlns:a16="http://schemas.microsoft.com/office/drawing/2014/main" id="{6BE00FCC-6387-A0FA-B260-B59CC0BD7827}"/>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41845DFC-E912-BB12-DEE4-BBB3B69EDA6B}"/>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C74F597B-3B7E-ADC1-0009-147E99EBF528}"/>
              </a:ext>
            </a:extLst>
          </p:cNvPr>
          <p:cNvCxnSpPr>
            <a:cxnSpLocks/>
          </p:cNvCxnSpPr>
          <p:nvPr/>
        </p:nvCxnSpPr>
        <p:spPr>
          <a:xfrm flipV="1">
            <a:off x="1395946" y="2260059"/>
            <a:ext cx="341414" cy="202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E59104-50C5-22EA-123F-95BB7A57A46C}"/>
              </a:ext>
            </a:extLst>
          </p:cNvPr>
          <p:cNvCxnSpPr>
            <a:cxnSpLocks/>
          </p:cNvCxnSpPr>
          <p:nvPr/>
        </p:nvCxnSpPr>
        <p:spPr>
          <a:xfrm>
            <a:off x="1395946" y="2455052"/>
            <a:ext cx="331254" cy="241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5CC8CF-DAA1-9C0E-F6FF-BBAFA4375E5D}"/>
              </a:ext>
            </a:extLst>
          </p:cNvPr>
          <p:cNvSpPr txBox="1"/>
          <p:nvPr/>
        </p:nvSpPr>
        <p:spPr>
          <a:xfrm>
            <a:off x="548640" y="1385498"/>
            <a:ext cx="3583032"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Artificial Neural Networks (ANNs)</a:t>
            </a:r>
          </a:p>
        </p:txBody>
      </p:sp>
      <p:sp>
        <p:nvSpPr>
          <p:cNvPr id="33" name="Oval 32">
            <a:extLst>
              <a:ext uri="{FF2B5EF4-FFF2-40B4-BE49-F238E27FC236}">
                <a16:creationId xmlns:a16="http://schemas.microsoft.com/office/drawing/2014/main" id="{8DE2264B-203A-5B9F-457E-ABB2F266358E}"/>
              </a:ext>
            </a:extLst>
          </p:cNvPr>
          <p:cNvSpPr/>
          <p:nvPr/>
        </p:nvSpPr>
        <p:spPr>
          <a:xfrm>
            <a:off x="1536012" y="2332925"/>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5" name="Straight Connector 34">
            <a:extLst>
              <a:ext uri="{FF2B5EF4-FFF2-40B4-BE49-F238E27FC236}">
                <a16:creationId xmlns:a16="http://schemas.microsoft.com/office/drawing/2014/main" id="{86CEE7BB-C1D2-0F97-2363-F072442592C1}"/>
              </a:ext>
            </a:extLst>
          </p:cNvPr>
          <p:cNvCxnSpPr>
            <a:cxnSpLocks/>
          </p:cNvCxnSpPr>
          <p:nvPr/>
        </p:nvCxnSpPr>
        <p:spPr>
          <a:xfrm>
            <a:off x="1559859" y="2378635"/>
            <a:ext cx="675" cy="763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877E6-3025-CD30-54F8-29EAEC78830B}"/>
              </a:ext>
            </a:extLst>
          </p:cNvPr>
          <p:cNvCxnSpPr>
            <a:cxnSpLocks/>
          </p:cNvCxnSpPr>
          <p:nvPr/>
        </p:nvCxnSpPr>
        <p:spPr>
          <a:xfrm flipV="1">
            <a:off x="1548531" y="3135251"/>
            <a:ext cx="2174383" cy="66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FCDEA-2DC0-6B44-2177-5A2DE51A7249}"/>
              </a:ext>
            </a:extLst>
          </p:cNvPr>
          <p:cNvCxnSpPr>
            <a:cxnSpLocks/>
          </p:cNvCxnSpPr>
          <p:nvPr/>
        </p:nvCxnSpPr>
        <p:spPr>
          <a:xfrm flipV="1">
            <a:off x="3722914" y="2696939"/>
            <a:ext cx="0" cy="43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9CDA483-87AB-0924-D9D8-489D7786B94A}"/>
              </a:ext>
            </a:extLst>
          </p:cNvPr>
          <p:cNvSpPr/>
          <p:nvPr/>
        </p:nvSpPr>
        <p:spPr>
          <a:xfrm>
            <a:off x="1446857" y="2307394"/>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980B41-0984-A3DE-DD76-4D04B31D79D8}"/>
                  </a:ext>
                </a:extLst>
              </p:cNvPr>
              <p:cNvSpPr txBox="1"/>
              <p:nvPr/>
            </p:nvSpPr>
            <p:spPr>
              <a:xfrm>
                <a:off x="2196108" y="4254545"/>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980B41-0984-A3DE-DD76-4D04B31D79D8}"/>
                  </a:ext>
                </a:extLst>
              </p:cNvPr>
              <p:cNvSpPr txBox="1">
                <a:spLocks noRot="1" noChangeAspect="1" noMove="1" noResize="1" noEditPoints="1" noAdjustHandles="1" noChangeArrowheads="1" noChangeShapeType="1" noTextEdit="1"/>
              </p:cNvSpPr>
              <p:nvPr/>
            </p:nvSpPr>
            <p:spPr>
              <a:xfrm>
                <a:off x="2196108" y="4254545"/>
                <a:ext cx="2153923" cy="288862"/>
              </a:xfrm>
              <a:prstGeom prst="rect">
                <a:avLst/>
              </a:prstGeom>
              <a:blipFill>
                <a:blip r:embed="rId5"/>
                <a:stretch>
                  <a:fillRect l="-1754" r="-585"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D06C36-7889-AB03-AFC2-936003DAABC2}"/>
                  </a:ext>
                </a:extLst>
              </p:cNvPr>
              <p:cNvSpPr txBox="1"/>
              <p:nvPr/>
            </p:nvSpPr>
            <p:spPr>
              <a:xfrm>
                <a:off x="2189484" y="4675298"/>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5D06C36-7889-AB03-AFC2-936003DAABC2}"/>
                  </a:ext>
                </a:extLst>
              </p:cNvPr>
              <p:cNvSpPr txBox="1">
                <a:spLocks noRot="1" noChangeAspect="1" noMove="1" noResize="1" noEditPoints="1" noAdjustHandles="1" noChangeArrowheads="1" noChangeShapeType="1" noTextEdit="1"/>
              </p:cNvSpPr>
              <p:nvPr/>
            </p:nvSpPr>
            <p:spPr>
              <a:xfrm>
                <a:off x="2189484" y="4675298"/>
                <a:ext cx="942887" cy="286040"/>
              </a:xfrm>
              <a:prstGeom prst="rect">
                <a:avLst/>
              </a:prstGeom>
              <a:blipFill>
                <a:blip r:embed="rId6"/>
                <a:stretch>
                  <a:fillRect l="-5333"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5A2F9E-4B51-AF88-8B3E-B9825AA2C49E}"/>
                  </a:ext>
                </a:extLst>
              </p:cNvPr>
              <p:cNvSpPr txBox="1"/>
              <p:nvPr/>
            </p:nvSpPr>
            <p:spPr>
              <a:xfrm>
                <a:off x="2192798" y="5115930"/>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05A2F9E-4B51-AF88-8B3E-B9825AA2C49E}"/>
                  </a:ext>
                </a:extLst>
              </p:cNvPr>
              <p:cNvSpPr txBox="1">
                <a:spLocks noRot="1" noChangeAspect="1" noMove="1" noResize="1" noEditPoints="1" noAdjustHandles="1" noChangeArrowheads="1" noChangeShapeType="1" noTextEdit="1"/>
              </p:cNvSpPr>
              <p:nvPr/>
            </p:nvSpPr>
            <p:spPr>
              <a:xfrm>
                <a:off x="2192798" y="5115930"/>
                <a:ext cx="1700978" cy="286040"/>
              </a:xfrm>
              <a:prstGeom prst="rect">
                <a:avLst/>
              </a:prstGeom>
              <a:blipFill>
                <a:blip r:embed="rId7"/>
                <a:stretch>
                  <a:fillRect l="-2222" r="-370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4DD82-828D-2405-0A7C-90CF4D440621}"/>
                  </a:ext>
                </a:extLst>
              </p:cNvPr>
              <p:cNvSpPr txBox="1"/>
              <p:nvPr/>
            </p:nvSpPr>
            <p:spPr>
              <a:xfrm>
                <a:off x="2265332" y="2336199"/>
                <a:ext cx="200670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𝑍</m:t>
                          </m:r>
                        </m:e>
                        <m:sub>
                          <m:r>
                            <a:rPr lang="en-US" b="0" i="1" smtClean="0">
                              <a:solidFill>
                                <a:schemeClr val="tx1"/>
                              </a:solidFill>
                              <a:latin typeface="Cambria Math" panose="02040503050406030204" pitchFamily="18" charset="0"/>
                              <a:cs typeface="Arial" panose="020B0604020202020204" pitchFamily="34" charset="0"/>
                            </a:rPr>
                            <m:t>𝑙</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𝑅𝑒𝐿𝑈</m:t>
                          </m:r>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𝑋</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5B04DD82-828D-2405-0A7C-90CF4D440621}"/>
                  </a:ext>
                </a:extLst>
              </p:cNvPr>
              <p:cNvSpPr txBox="1">
                <a:spLocks noRot="1" noChangeAspect="1" noMove="1" noResize="1" noEditPoints="1" noAdjustHandles="1" noChangeArrowheads="1" noChangeShapeType="1" noTextEdit="1"/>
              </p:cNvSpPr>
              <p:nvPr/>
            </p:nvSpPr>
            <p:spPr>
              <a:xfrm>
                <a:off x="2265332" y="2336199"/>
                <a:ext cx="2006703" cy="276999"/>
              </a:xfrm>
              <a:prstGeom prst="rect">
                <a:avLst/>
              </a:prstGeom>
              <a:blipFill>
                <a:blip r:embed="rId8"/>
                <a:stretch>
                  <a:fillRect l="-1887" r="-3145" b="-3913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71E65DD-EE97-60EA-35BC-94B5118524CE}"/>
              </a:ext>
            </a:extLst>
          </p:cNvPr>
          <p:cNvSpPr/>
          <p:nvPr/>
        </p:nvSpPr>
        <p:spPr>
          <a:xfrm>
            <a:off x="3434565" y="2377254"/>
            <a:ext cx="705576"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E5BDDB-8387-99DA-8553-7CA5A5587E4B}"/>
              </a:ext>
            </a:extLst>
          </p:cNvPr>
          <p:cNvSpPr/>
          <p:nvPr/>
        </p:nvSpPr>
        <p:spPr>
          <a:xfrm>
            <a:off x="1487051" y="4675493"/>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6D1234A0-3499-278D-DCCD-8E24ED062897}"/>
              </a:ext>
            </a:extLst>
          </p:cNvPr>
          <p:cNvSpPr/>
          <p:nvPr/>
        </p:nvSpPr>
        <p:spPr>
          <a:xfrm>
            <a:off x="1397896" y="4649962"/>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078B0C6-44D6-8B81-38BF-599962113FB8}"/>
              </a:ext>
            </a:extLst>
          </p:cNvPr>
          <p:cNvCxnSpPr>
            <a:cxnSpLocks/>
          </p:cNvCxnSpPr>
          <p:nvPr/>
        </p:nvCxnSpPr>
        <p:spPr>
          <a:xfrm>
            <a:off x="1528995" y="4089473"/>
            <a:ext cx="674" cy="586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123BDF-4F29-B13F-71A5-EBB54E6DFA47}"/>
              </a:ext>
            </a:extLst>
          </p:cNvPr>
          <p:cNvCxnSpPr>
            <a:cxnSpLocks/>
          </p:cNvCxnSpPr>
          <p:nvPr/>
        </p:nvCxnSpPr>
        <p:spPr>
          <a:xfrm flipH="1" flipV="1">
            <a:off x="1536012" y="4099290"/>
            <a:ext cx="2367620" cy="2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128E08-4660-E016-DEEF-715FCD3B25C3}"/>
              </a:ext>
            </a:extLst>
          </p:cNvPr>
          <p:cNvSpPr/>
          <p:nvPr/>
        </p:nvSpPr>
        <p:spPr>
          <a:xfrm>
            <a:off x="3624312" y="4268866"/>
            <a:ext cx="693187" cy="29954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D71EC2C-C87C-D7E5-53A5-81C3B7A8D4D7}"/>
              </a:ext>
            </a:extLst>
          </p:cNvPr>
          <p:cNvCxnSpPr>
            <a:cxnSpLocks/>
          </p:cNvCxnSpPr>
          <p:nvPr/>
        </p:nvCxnSpPr>
        <p:spPr>
          <a:xfrm>
            <a:off x="3903632" y="4101372"/>
            <a:ext cx="0" cy="188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38DCFEA-DF5A-02AA-AEDF-637544772E4C}"/>
              </a:ext>
            </a:extLst>
          </p:cNvPr>
          <p:cNvSpPr txBox="1"/>
          <p:nvPr/>
        </p:nvSpPr>
        <p:spPr>
          <a:xfrm>
            <a:off x="548640" y="3687195"/>
            <a:ext cx="3531736"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Spiking Neural Networks (SNNs)</a:t>
            </a:r>
          </a:p>
        </p:txBody>
      </p:sp>
      <p:cxnSp>
        <p:nvCxnSpPr>
          <p:cNvPr id="53" name="Straight Connector 52">
            <a:extLst>
              <a:ext uri="{FF2B5EF4-FFF2-40B4-BE49-F238E27FC236}">
                <a16:creationId xmlns:a16="http://schemas.microsoft.com/office/drawing/2014/main" id="{6D8F24E8-5A08-2EC7-914C-D91C08CFB4D7}"/>
              </a:ext>
            </a:extLst>
          </p:cNvPr>
          <p:cNvCxnSpPr>
            <a:cxnSpLocks/>
          </p:cNvCxnSpPr>
          <p:nvPr/>
        </p:nvCxnSpPr>
        <p:spPr>
          <a:xfrm>
            <a:off x="3788028" y="2183026"/>
            <a:ext cx="0" cy="19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1653D76-589B-1289-1772-E66E81FE7C64}"/>
              </a:ext>
            </a:extLst>
          </p:cNvPr>
          <p:cNvCxnSpPr>
            <a:cxnSpLocks/>
          </p:cNvCxnSpPr>
          <p:nvPr/>
        </p:nvCxnSpPr>
        <p:spPr>
          <a:xfrm>
            <a:off x="3783027" y="2188120"/>
            <a:ext cx="11538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04F75659-4D58-2E11-C845-654D72B7EF9F}"/>
              </a:ext>
            </a:extLst>
          </p:cNvPr>
          <p:cNvSpPr/>
          <p:nvPr/>
        </p:nvSpPr>
        <p:spPr>
          <a:xfrm>
            <a:off x="5520417" y="4280708"/>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190C46FD-E296-336D-714D-C3CD2E8A34D5}"/>
              </a:ext>
            </a:extLst>
          </p:cNvPr>
          <p:cNvSpPr/>
          <p:nvPr/>
        </p:nvSpPr>
        <p:spPr>
          <a:xfrm>
            <a:off x="5927108" y="4384144"/>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04" name="Rectangle 103">
            <a:extLst>
              <a:ext uri="{FF2B5EF4-FFF2-40B4-BE49-F238E27FC236}">
                <a16:creationId xmlns:a16="http://schemas.microsoft.com/office/drawing/2014/main" id="{3FC64CF8-1EBC-4A57-55F6-0B9ED96CAE97}"/>
              </a:ext>
            </a:extLst>
          </p:cNvPr>
          <p:cNvSpPr/>
          <p:nvPr/>
        </p:nvSpPr>
        <p:spPr>
          <a:xfrm>
            <a:off x="6251504" y="4365316"/>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Isosceles Triangle 33">
            <a:extLst>
              <a:ext uri="{FF2B5EF4-FFF2-40B4-BE49-F238E27FC236}">
                <a16:creationId xmlns:a16="http://schemas.microsoft.com/office/drawing/2014/main" id="{4389E26C-D403-15B5-7A46-B66CF79E7FFF}"/>
              </a:ext>
            </a:extLst>
          </p:cNvPr>
          <p:cNvSpPr/>
          <p:nvPr/>
        </p:nvSpPr>
        <p:spPr>
          <a:xfrm>
            <a:off x="6295593" y="4476432"/>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06" name="Straight Arrow Connector 105">
            <a:extLst>
              <a:ext uri="{FF2B5EF4-FFF2-40B4-BE49-F238E27FC236}">
                <a16:creationId xmlns:a16="http://schemas.microsoft.com/office/drawing/2014/main" id="{2064C3FC-D505-E397-D12D-F21F58786AE9}"/>
              </a:ext>
            </a:extLst>
          </p:cNvPr>
          <p:cNvCxnSpPr>
            <a:cxnSpLocks/>
          </p:cNvCxnSpPr>
          <p:nvPr/>
        </p:nvCxnSpPr>
        <p:spPr>
          <a:xfrm>
            <a:off x="6136613" y="4476432"/>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8E53CD5-3197-B4FE-6985-06B654B3AAE5}"/>
              </a:ext>
            </a:extLst>
          </p:cNvPr>
          <p:cNvCxnSpPr>
            <a:cxnSpLocks/>
          </p:cNvCxnSpPr>
          <p:nvPr/>
        </p:nvCxnSpPr>
        <p:spPr>
          <a:xfrm flipH="1">
            <a:off x="6035869" y="4236949"/>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8E3BCD-7237-D6DF-9F72-B9FAE8B0BE1D}"/>
              </a:ext>
            </a:extLst>
          </p:cNvPr>
          <p:cNvCxnSpPr>
            <a:cxnSpLocks/>
          </p:cNvCxnSpPr>
          <p:nvPr/>
        </p:nvCxnSpPr>
        <p:spPr>
          <a:xfrm>
            <a:off x="6478077" y="4236949"/>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D81A0F9-919F-34E9-A888-F798705D2C84}"/>
              </a:ext>
            </a:extLst>
          </p:cNvPr>
          <p:cNvCxnSpPr>
            <a:cxnSpLocks/>
          </p:cNvCxnSpPr>
          <p:nvPr/>
        </p:nvCxnSpPr>
        <p:spPr>
          <a:xfrm>
            <a:off x="6035869" y="4230599"/>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3CBFDBE-71E9-DCD7-1D2D-3AAB2C2C35AD}"/>
              </a:ext>
            </a:extLst>
          </p:cNvPr>
          <p:cNvCxnSpPr>
            <a:cxnSpLocks/>
          </p:cNvCxnSpPr>
          <p:nvPr/>
        </p:nvCxnSpPr>
        <p:spPr>
          <a:xfrm>
            <a:off x="5782057" y="4476348"/>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Chord 110">
            <a:extLst>
              <a:ext uri="{FF2B5EF4-FFF2-40B4-BE49-F238E27FC236}">
                <a16:creationId xmlns:a16="http://schemas.microsoft.com/office/drawing/2014/main" id="{806BAEDD-6B4A-A856-745A-AB12F7250D1A}"/>
              </a:ext>
            </a:extLst>
          </p:cNvPr>
          <p:cNvSpPr/>
          <p:nvPr/>
        </p:nvSpPr>
        <p:spPr>
          <a:xfrm rot="10800000">
            <a:off x="5523879" y="4375307"/>
            <a:ext cx="258977" cy="189395"/>
          </a:xfrm>
          <a:prstGeom prst="chord">
            <a:avLst>
              <a:gd name="adj1" fmla="val 5379314"/>
              <a:gd name="adj2" fmla="val 16200000"/>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A15634E3-32B3-BE74-1399-32F1FB498C96}"/>
              </a:ext>
            </a:extLst>
          </p:cNvPr>
          <p:cNvCxnSpPr>
            <a:cxnSpLocks/>
          </p:cNvCxnSpPr>
          <p:nvPr/>
        </p:nvCxnSpPr>
        <p:spPr>
          <a:xfrm>
            <a:off x="5461066" y="4400884"/>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8B29CAA-0E46-C221-4C24-43FDDD600E8C}"/>
              </a:ext>
            </a:extLst>
          </p:cNvPr>
          <p:cNvCxnSpPr>
            <a:cxnSpLocks/>
          </p:cNvCxnSpPr>
          <p:nvPr/>
        </p:nvCxnSpPr>
        <p:spPr>
          <a:xfrm>
            <a:off x="5462043" y="4536756"/>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F80A6E-18BC-9F43-F8A5-A9E7BB69828E}"/>
              </a:ext>
            </a:extLst>
          </p:cNvPr>
          <p:cNvCxnSpPr>
            <a:cxnSpLocks/>
          </p:cNvCxnSpPr>
          <p:nvPr/>
        </p:nvCxnSpPr>
        <p:spPr>
          <a:xfrm flipH="1">
            <a:off x="6388690" y="4457856"/>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2DEA0BD4-EA7C-12D2-4EC8-972A5FEEEE6E}"/>
                  </a:ext>
                </a:extLst>
              </p:cNvPr>
              <p:cNvSpPr txBox="1"/>
              <p:nvPr/>
            </p:nvSpPr>
            <p:spPr>
              <a:xfrm>
                <a:off x="5083584" y="4186706"/>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7" name="TextBox 116">
                <a:extLst>
                  <a:ext uri="{FF2B5EF4-FFF2-40B4-BE49-F238E27FC236}">
                    <a16:creationId xmlns:a16="http://schemas.microsoft.com/office/drawing/2014/main" id="{2DEA0BD4-EA7C-12D2-4EC8-972A5FEEEE6E}"/>
                  </a:ext>
                </a:extLst>
              </p:cNvPr>
              <p:cNvSpPr txBox="1">
                <a:spLocks noRot="1" noChangeAspect="1" noMove="1" noResize="1" noEditPoints="1" noAdjustHandles="1" noChangeArrowheads="1" noChangeShapeType="1" noTextEdit="1"/>
              </p:cNvSpPr>
              <p:nvPr/>
            </p:nvSpPr>
            <p:spPr>
              <a:xfrm>
                <a:off x="5083584" y="4186706"/>
                <a:ext cx="292580" cy="246221"/>
              </a:xfrm>
              <a:prstGeom prst="rect">
                <a:avLst/>
              </a:prstGeom>
              <a:blipFill>
                <a:blip r:embed="rId9"/>
                <a:stretch>
                  <a:fillRect l="-16667"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EB56223-2E12-CD24-EA0B-2F7EF27AF187}"/>
                  </a:ext>
                </a:extLst>
              </p:cNvPr>
              <p:cNvSpPr txBox="1"/>
              <p:nvPr/>
            </p:nvSpPr>
            <p:spPr>
              <a:xfrm>
                <a:off x="5100621" y="4437553"/>
                <a:ext cx="419795" cy="25430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𝑆</m:t>
                          </m:r>
                        </m:e>
                        <m:sub>
                          <m:r>
                            <a:rPr lang="en-US" sz="1600" b="0" i="1" smtClean="0">
                              <a:solidFill>
                                <a:schemeClr val="tx1"/>
                              </a:solidFill>
                              <a:latin typeface="Cambria Math" panose="02040503050406030204" pitchFamily="18" charset="0"/>
                              <a:cs typeface="Arial" panose="020B0604020202020204" pitchFamily="34" charset="0"/>
                            </a:rPr>
                            <m:t>𝑙</m:t>
                          </m:r>
                          <m:r>
                            <a:rPr lang="en-US" sz="1600" b="0" i="1" smtClean="0">
                              <a:solidFill>
                                <a:schemeClr val="tx1"/>
                              </a:solidFill>
                              <a:latin typeface="Cambria Math" panose="02040503050406030204" pitchFamily="18" charset="0"/>
                              <a:cs typeface="Arial" panose="020B0604020202020204" pitchFamily="34" charset="0"/>
                            </a:rPr>
                            <m:t>−1</m:t>
                          </m:r>
                        </m:sub>
                        <m:sup>
                          <m:r>
                            <a:rPr lang="en-US" sz="1600" b="0" i="1" smtClean="0">
                              <a:solidFill>
                                <a:schemeClr val="tx1"/>
                              </a:solidFill>
                              <a:latin typeface="Cambria Math" panose="02040503050406030204" pitchFamily="18" charset="0"/>
                              <a:cs typeface="Arial" panose="020B0604020202020204" pitchFamily="34" charset="0"/>
                            </a:rPr>
                            <m:t>𝑡</m:t>
                          </m:r>
                        </m:sup>
                      </m:sSubSup>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18" name="TextBox 117">
                <a:extLst>
                  <a:ext uri="{FF2B5EF4-FFF2-40B4-BE49-F238E27FC236}">
                    <a16:creationId xmlns:a16="http://schemas.microsoft.com/office/drawing/2014/main" id="{7EB56223-2E12-CD24-EA0B-2F7EF27AF187}"/>
                  </a:ext>
                </a:extLst>
              </p:cNvPr>
              <p:cNvSpPr txBox="1">
                <a:spLocks noRot="1" noChangeAspect="1" noMove="1" noResize="1" noEditPoints="1" noAdjustHandles="1" noChangeArrowheads="1" noChangeShapeType="1" noTextEdit="1"/>
              </p:cNvSpPr>
              <p:nvPr/>
            </p:nvSpPr>
            <p:spPr>
              <a:xfrm>
                <a:off x="5100621" y="4437553"/>
                <a:ext cx="419795" cy="254300"/>
              </a:xfrm>
              <a:prstGeom prst="rect">
                <a:avLst/>
              </a:prstGeom>
              <a:blipFill>
                <a:blip r:embed="rId10"/>
                <a:stretch>
                  <a:fillRect l="-8824" r="-2941" b="-19048"/>
                </a:stretch>
              </a:blipFill>
            </p:spPr>
            <p:txBody>
              <a:bodyPr/>
              <a:lstStyle/>
              <a:p>
                <a:r>
                  <a:rPr lang="en-US">
                    <a:noFill/>
                  </a:rPr>
                  <a:t> </a:t>
                </a:r>
              </a:p>
            </p:txBody>
          </p:sp>
        </mc:Fallback>
      </mc:AlternateContent>
      <p:sp>
        <p:nvSpPr>
          <p:cNvPr id="119" name="Rounded Rectangle 118">
            <a:extLst>
              <a:ext uri="{FF2B5EF4-FFF2-40B4-BE49-F238E27FC236}">
                <a16:creationId xmlns:a16="http://schemas.microsoft.com/office/drawing/2014/main" id="{DE6CB9D1-09C9-5600-EF2D-2AE8467D6930}"/>
              </a:ext>
            </a:extLst>
          </p:cNvPr>
          <p:cNvSpPr/>
          <p:nvPr/>
        </p:nvSpPr>
        <p:spPr>
          <a:xfrm>
            <a:off x="5461067" y="2020911"/>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A5D4F7A3-E57A-182D-43E4-447CE849CAD7}"/>
              </a:ext>
            </a:extLst>
          </p:cNvPr>
          <p:cNvSpPr/>
          <p:nvPr/>
        </p:nvSpPr>
        <p:spPr>
          <a:xfrm>
            <a:off x="5867758"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21" name="Rectangle 120">
            <a:extLst>
              <a:ext uri="{FF2B5EF4-FFF2-40B4-BE49-F238E27FC236}">
                <a16:creationId xmlns:a16="http://schemas.microsoft.com/office/drawing/2014/main" id="{49613828-13E4-C450-7054-05A39C15C2A6}"/>
              </a:ext>
            </a:extLst>
          </p:cNvPr>
          <p:cNvSpPr/>
          <p:nvPr/>
        </p:nvSpPr>
        <p:spPr>
          <a:xfrm>
            <a:off x="6192154" y="2105519"/>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Isosceles Triangle 33">
            <a:extLst>
              <a:ext uri="{FF2B5EF4-FFF2-40B4-BE49-F238E27FC236}">
                <a16:creationId xmlns:a16="http://schemas.microsoft.com/office/drawing/2014/main" id="{8208AC77-D8EE-7D26-2A22-B1C13491CCE8}"/>
              </a:ext>
            </a:extLst>
          </p:cNvPr>
          <p:cNvSpPr/>
          <p:nvPr/>
        </p:nvSpPr>
        <p:spPr>
          <a:xfrm>
            <a:off x="6236243" y="2216635"/>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23" name="Straight Arrow Connector 122">
            <a:extLst>
              <a:ext uri="{FF2B5EF4-FFF2-40B4-BE49-F238E27FC236}">
                <a16:creationId xmlns:a16="http://schemas.microsoft.com/office/drawing/2014/main" id="{125182FC-63BB-ABA1-7D6C-77CCE3365BCB}"/>
              </a:ext>
            </a:extLst>
          </p:cNvPr>
          <p:cNvCxnSpPr>
            <a:cxnSpLocks/>
          </p:cNvCxnSpPr>
          <p:nvPr/>
        </p:nvCxnSpPr>
        <p:spPr>
          <a:xfrm>
            <a:off x="6077263" y="2216635"/>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416710-8DDC-3038-A6F7-E3E1DF29C448}"/>
              </a:ext>
            </a:extLst>
          </p:cNvPr>
          <p:cNvCxnSpPr>
            <a:cxnSpLocks/>
          </p:cNvCxnSpPr>
          <p:nvPr/>
        </p:nvCxnSpPr>
        <p:spPr>
          <a:xfrm flipH="1">
            <a:off x="5976519" y="1977152"/>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B690670-847D-B6B6-B0A6-7310C96A9747}"/>
              </a:ext>
            </a:extLst>
          </p:cNvPr>
          <p:cNvCxnSpPr>
            <a:cxnSpLocks/>
          </p:cNvCxnSpPr>
          <p:nvPr/>
        </p:nvCxnSpPr>
        <p:spPr>
          <a:xfrm>
            <a:off x="6418727" y="1977152"/>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E59465E-CC20-5C76-877F-DA17E2DDFA62}"/>
              </a:ext>
            </a:extLst>
          </p:cNvPr>
          <p:cNvCxnSpPr>
            <a:cxnSpLocks/>
          </p:cNvCxnSpPr>
          <p:nvPr/>
        </p:nvCxnSpPr>
        <p:spPr>
          <a:xfrm>
            <a:off x="5976519" y="1970802"/>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FC0391-0395-7FCC-2AA3-730F57576C04}"/>
              </a:ext>
            </a:extLst>
          </p:cNvPr>
          <p:cNvCxnSpPr>
            <a:cxnSpLocks/>
          </p:cNvCxnSpPr>
          <p:nvPr/>
        </p:nvCxnSpPr>
        <p:spPr>
          <a:xfrm>
            <a:off x="5748771" y="2216635"/>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8A1830B-E21E-35ED-0A2D-1809BBAB67C1}"/>
              </a:ext>
            </a:extLst>
          </p:cNvPr>
          <p:cNvCxnSpPr>
            <a:cxnSpLocks/>
          </p:cNvCxnSpPr>
          <p:nvPr/>
        </p:nvCxnSpPr>
        <p:spPr>
          <a:xfrm>
            <a:off x="5401716" y="2141087"/>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BF0E3C3-D7DA-3485-8B45-BA7239714D5D}"/>
              </a:ext>
            </a:extLst>
          </p:cNvPr>
          <p:cNvCxnSpPr>
            <a:cxnSpLocks/>
          </p:cNvCxnSpPr>
          <p:nvPr/>
        </p:nvCxnSpPr>
        <p:spPr>
          <a:xfrm>
            <a:off x="5402693" y="2276959"/>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02DF3BC-051E-B1C3-7432-7B51766CA931}"/>
              </a:ext>
            </a:extLst>
          </p:cNvPr>
          <p:cNvCxnSpPr>
            <a:cxnSpLocks/>
          </p:cNvCxnSpPr>
          <p:nvPr/>
        </p:nvCxnSpPr>
        <p:spPr>
          <a:xfrm flipH="1">
            <a:off x="6329340" y="2198059"/>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3AF19AD6-9C13-3973-E0C9-12D0ACAEA601}"/>
                  </a:ext>
                </a:extLst>
              </p:cNvPr>
              <p:cNvSpPr txBox="1"/>
              <p:nvPr/>
            </p:nvSpPr>
            <p:spPr>
              <a:xfrm>
                <a:off x="5024234" y="1926909"/>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2" name="TextBox 131">
                <a:extLst>
                  <a:ext uri="{FF2B5EF4-FFF2-40B4-BE49-F238E27FC236}">
                    <a16:creationId xmlns:a16="http://schemas.microsoft.com/office/drawing/2014/main" id="{3AF19AD6-9C13-3973-E0C9-12D0ACAEA601}"/>
                  </a:ext>
                </a:extLst>
              </p:cNvPr>
              <p:cNvSpPr txBox="1">
                <a:spLocks noRot="1" noChangeAspect="1" noMove="1" noResize="1" noEditPoints="1" noAdjustHandles="1" noChangeArrowheads="1" noChangeShapeType="1" noTextEdit="1"/>
              </p:cNvSpPr>
              <p:nvPr/>
            </p:nvSpPr>
            <p:spPr>
              <a:xfrm>
                <a:off x="5024234" y="1926909"/>
                <a:ext cx="292580" cy="246221"/>
              </a:xfrm>
              <a:prstGeom prst="rect">
                <a:avLst/>
              </a:prstGeom>
              <a:blipFill>
                <a:blip r:embed="rId11"/>
                <a:stretch>
                  <a:fillRect l="-12500"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73D34E13-447D-85EE-BF4D-B43E94F641B3}"/>
                  </a:ext>
                </a:extLst>
              </p:cNvPr>
              <p:cNvSpPr txBox="1"/>
              <p:nvPr/>
            </p:nvSpPr>
            <p:spPr>
              <a:xfrm>
                <a:off x="5015497" y="2178178"/>
                <a:ext cx="4438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𝑋</m:t>
                          </m:r>
                        </m:e>
                        <m:sub>
                          <m:r>
                            <a:rPr lang="en-US" sz="1600" i="1">
                              <a:latin typeface="Cambria Math" panose="02040503050406030204" pitchFamily="18" charset="0"/>
                              <a:cs typeface="Arial" panose="020B0604020202020204" pitchFamily="34" charset="0"/>
                            </a:rPr>
                            <m:t>𝑙</m:t>
                          </m:r>
                          <m:r>
                            <a:rPr lang="en-US" sz="1600" i="1">
                              <a:latin typeface="Cambria Math" panose="02040503050406030204" pitchFamily="18" charset="0"/>
                              <a:cs typeface="Arial" panose="020B0604020202020204" pitchFamily="34" charset="0"/>
                            </a:rPr>
                            <m:t>−1</m:t>
                          </m:r>
                        </m:sub>
                      </m:sSub>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33" name="TextBox 132">
                <a:extLst>
                  <a:ext uri="{FF2B5EF4-FFF2-40B4-BE49-F238E27FC236}">
                    <a16:creationId xmlns:a16="http://schemas.microsoft.com/office/drawing/2014/main" id="{73D34E13-447D-85EE-BF4D-B43E94F641B3}"/>
                  </a:ext>
                </a:extLst>
              </p:cNvPr>
              <p:cNvSpPr txBox="1">
                <a:spLocks noRot="1" noChangeAspect="1" noMove="1" noResize="1" noEditPoints="1" noAdjustHandles="1" noChangeArrowheads="1" noChangeShapeType="1" noTextEdit="1"/>
              </p:cNvSpPr>
              <p:nvPr/>
            </p:nvSpPr>
            <p:spPr>
              <a:xfrm>
                <a:off x="5015497" y="2178178"/>
                <a:ext cx="443839" cy="246221"/>
              </a:xfrm>
              <a:prstGeom prst="rect">
                <a:avLst/>
              </a:prstGeom>
              <a:blipFill>
                <a:blip r:embed="rId12"/>
                <a:stretch>
                  <a:fillRect l="-11111" r="-2778" b="-14286"/>
                </a:stretch>
              </a:blipFill>
            </p:spPr>
            <p:txBody>
              <a:bodyPr/>
              <a:lstStyle/>
              <a:p>
                <a:r>
                  <a:rPr lang="en-US">
                    <a:noFill/>
                  </a:rPr>
                  <a:t> </a:t>
                </a:r>
              </a:p>
            </p:txBody>
          </p:sp>
        </mc:Fallback>
      </mc:AlternateContent>
      <p:sp>
        <p:nvSpPr>
          <p:cNvPr id="134" name="Oval 133">
            <a:extLst>
              <a:ext uri="{FF2B5EF4-FFF2-40B4-BE49-F238E27FC236}">
                <a16:creationId xmlns:a16="http://schemas.microsoft.com/office/drawing/2014/main" id="{5D7FC1C2-A383-89F2-312B-2A2C46FD8484}"/>
              </a:ext>
            </a:extLst>
          </p:cNvPr>
          <p:cNvSpPr/>
          <p:nvPr/>
        </p:nvSpPr>
        <p:spPr>
          <a:xfrm>
            <a:off x="5551252"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a:t>
            </a:r>
          </a:p>
        </p:txBody>
      </p:sp>
      <p:cxnSp>
        <p:nvCxnSpPr>
          <p:cNvPr id="135" name="Straight Arrow Connector 134">
            <a:extLst>
              <a:ext uri="{FF2B5EF4-FFF2-40B4-BE49-F238E27FC236}">
                <a16:creationId xmlns:a16="http://schemas.microsoft.com/office/drawing/2014/main" id="{A045E042-41F1-F2AA-E7F0-FAA543D94451}"/>
              </a:ext>
            </a:extLst>
          </p:cNvPr>
          <p:cNvCxnSpPr>
            <a:cxnSpLocks/>
          </p:cNvCxnSpPr>
          <p:nvPr/>
        </p:nvCxnSpPr>
        <p:spPr>
          <a:xfrm>
            <a:off x="4317499" y="4432927"/>
            <a:ext cx="710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BC680881-215F-BDDA-1602-BB895339B1A8}"/>
              </a:ext>
            </a:extLst>
          </p:cNvPr>
          <p:cNvSpPr txBox="1"/>
          <p:nvPr/>
        </p:nvSpPr>
        <p:spPr>
          <a:xfrm>
            <a:off x="4915049" y="2555829"/>
            <a:ext cx="1667444"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Require multipliers</a:t>
            </a:r>
          </a:p>
        </p:txBody>
      </p:sp>
      <p:sp>
        <p:nvSpPr>
          <p:cNvPr id="139" name="TextBox 138">
            <a:extLst>
              <a:ext uri="{FF2B5EF4-FFF2-40B4-BE49-F238E27FC236}">
                <a16:creationId xmlns:a16="http://schemas.microsoft.com/office/drawing/2014/main" id="{6F2A8495-D1BF-2D63-0226-A50611C20CD3}"/>
              </a:ext>
            </a:extLst>
          </p:cNvPr>
          <p:cNvSpPr txBox="1"/>
          <p:nvPr/>
        </p:nvSpPr>
        <p:spPr>
          <a:xfrm>
            <a:off x="4915049" y="4807449"/>
            <a:ext cx="2363147"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Does not require multipliers</a:t>
            </a:r>
          </a:p>
        </p:txBody>
      </p:sp>
      <p:sp>
        <p:nvSpPr>
          <p:cNvPr id="26" name="Rectangle 25">
            <a:extLst>
              <a:ext uri="{FF2B5EF4-FFF2-40B4-BE49-F238E27FC236}">
                <a16:creationId xmlns:a16="http://schemas.microsoft.com/office/drawing/2014/main" id="{11711B52-66ED-53EB-82AD-3CA3E8C3F1F8}"/>
              </a:ext>
            </a:extLst>
          </p:cNvPr>
          <p:cNvSpPr/>
          <p:nvPr/>
        </p:nvSpPr>
        <p:spPr>
          <a:xfrm>
            <a:off x="5038956" y="2209141"/>
            <a:ext cx="381835"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DF467C16-E073-41A4-1E5D-9A42F805225B}"/>
              </a:ext>
            </a:extLst>
          </p:cNvPr>
          <p:cNvCxnSpPr>
            <a:cxnSpLocks/>
          </p:cNvCxnSpPr>
          <p:nvPr/>
        </p:nvCxnSpPr>
        <p:spPr>
          <a:xfrm flipH="1">
            <a:off x="4799606" y="2395184"/>
            <a:ext cx="1432" cy="746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DCCB3D-9664-E833-C324-3EA2577B9FCF}"/>
              </a:ext>
            </a:extLst>
          </p:cNvPr>
          <p:cNvCxnSpPr>
            <a:cxnSpLocks/>
          </p:cNvCxnSpPr>
          <p:nvPr/>
        </p:nvCxnSpPr>
        <p:spPr>
          <a:xfrm flipH="1">
            <a:off x="4799606" y="2399031"/>
            <a:ext cx="248118" cy="2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AB16DA9-E801-CB87-B45C-174D311A37CF}"/>
              </a:ext>
            </a:extLst>
          </p:cNvPr>
          <p:cNvCxnSpPr>
            <a:cxnSpLocks/>
          </p:cNvCxnSpPr>
          <p:nvPr/>
        </p:nvCxnSpPr>
        <p:spPr>
          <a:xfrm>
            <a:off x="4799221" y="3141908"/>
            <a:ext cx="4381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F59B7D-351E-9438-A1B6-4C2C12ED4A8A}"/>
              </a:ext>
            </a:extLst>
          </p:cNvPr>
          <p:cNvSpPr txBox="1"/>
          <p:nvPr/>
        </p:nvSpPr>
        <p:spPr>
          <a:xfrm>
            <a:off x="5191300" y="2984923"/>
            <a:ext cx="1378904" cy="523220"/>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Multi-bits value</a:t>
            </a:r>
          </a:p>
          <a:p>
            <a:pPr algn="l"/>
            <a:r>
              <a:rPr lang="en-US" sz="1400" dirty="0">
                <a:latin typeface="Arial" panose="020B0604020202020204" pitchFamily="34" charset="0"/>
                <a:cs typeface="Arial" panose="020B0604020202020204" pitchFamily="34" charset="0"/>
              </a:rPr>
              <a:t>Higher storage</a:t>
            </a:r>
          </a:p>
        </p:txBody>
      </p:sp>
      <p:sp>
        <p:nvSpPr>
          <p:cNvPr id="36" name="Rectangle 35">
            <a:extLst>
              <a:ext uri="{FF2B5EF4-FFF2-40B4-BE49-F238E27FC236}">
                <a16:creationId xmlns:a16="http://schemas.microsoft.com/office/drawing/2014/main" id="{AA284FFD-2B71-9FBA-9009-D343A6CB9C05}"/>
              </a:ext>
            </a:extLst>
          </p:cNvPr>
          <p:cNvSpPr/>
          <p:nvPr/>
        </p:nvSpPr>
        <p:spPr>
          <a:xfrm>
            <a:off x="5093018" y="4457856"/>
            <a:ext cx="381835"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816B400B-66F1-8373-0572-95CDB530957D}"/>
              </a:ext>
            </a:extLst>
          </p:cNvPr>
          <p:cNvCxnSpPr>
            <a:cxnSpLocks/>
          </p:cNvCxnSpPr>
          <p:nvPr/>
        </p:nvCxnSpPr>
        <p:spPr>
          <a:xfrm flipH="1">
            <a:off x="4845722" y="4669129"/>
            <a:ext cx="1432" cy="746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BD3F6B-B883-7CA0-3B97-084B10FB79DF}"/>
              </a:ext>
            </a:extLst>
          </p:cNvPr>
          <p:cNvCxnSpPr>
            <a:cxnSpLocks/>
          </p:cNvCxnSpPr>
          <p:nvPr/>
        </p:nvCxnSpPr>
        <p:spPr>
          <a:xfrm flipH="1">
            <a:off x="4845722" y="4672976"/>
            <a:ext cx="248118" cy="2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8D8420-67F4-313B-F0F9-9BC1E82F0034}"/>
              </a:ext>
            </a:extLst>
          </p:cNvPr>
          <p:cNvCxnSpPr>
            <a:cxnSpLocks/>
          </p:cNvCxnSpPr>
          <p:nvPr/>
        </p:nvCxnSpPr>
        <p:spPr>
          <a:xfrm>
            <a:off x="4845337" y="5415853"/>
            <a:ext cx="4381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E198B2B-D991-827D-8D99-0C26508E3157}"/>
              </a:ext>
            </a:extLst>
          </p:cNvPr>
          <p:cNvSpPr txBox="1"/>
          <p:nvPr/>
        </p:nvSpPr>
        <p:spPr>
          <a:xfrm>
            <a:off x="5237416" y="5258868"/>
            <a:ext cx="1409360" cy="523220"/>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Single-bit spike</a:t>
            </a:r>
          </a:p>
          <a:p>
            <a:pPr algn="l"/>
            <a:r>
              <a:rPr lang="en-US" sz="1400" dirty="0">
                <a:latin typeface="Arial" panose="020B0604020202020204" pitchFamily="34" charset="0"/>
                <a:cs typeface="Arial" panose="020B0604020202020204" pitchFamily="34" charset="0"/>
              </a:rPr>
              <a:t>Lower storage</a:t>
            </a:r>
          </a:p>
        </p:txBody>
      </p:sp>
      <p:sp>
        <p:nvSpPr>
          <p:cNvPr id="45" name="Rounded Rectangle 44">
            <a:extLst>
              <a:ext uri="{FF2B5EF4-FFF2-40B4-BE49-F238E27FC236}">
                <a16:creationId xmlns:a16="http://schemas.microsoft.com/office/drawing/2014/main" id="{943BD26E-1E98-B9DF-809A-E990C79B15CE}"/>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11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CE92A-692D-4CEB-1628-C108391B8757}"/>
              </a:ext>
            </a:extLst>
          </p:cNvPr>
          <p:cNvPicPr>
            <a:picLocks noChangeAspect="1"/>
          </p:cNvPicPr>
          <p:nvPr/>
        </p:nvPicPr>
        <p:blipFill>
          <a:blip r:embed="rId3"/>
          <a:stretch>
            <a:fillRect/>
          </a:stretch>
        </p:blipFill>
        <p:spPr>
          <a:xfrm>
            <a:off x="1713747" y="1456073"/>
            <a:ext cx="6019800" cy="4800600"/>
          </a:xfrm>
          <a:prstGeom prst="rect">
            <a:avLst/>
          </a:prstGeom>
        </p:spPr>
      </p:pic>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Model Size of SNNs</a:t>
            </a:r>
          </a:p>
        </p:txBody>
      </p:sp>
      <p:pic>
        <p:nvPicPr>
          <p:cNvPr id="7" name="Picture 6">
            <a:extLst>
              <a:ext uri="{FF2B5EF4-FFF2-40B4-BE49-F238E27FC236}">
                <a16:creationId xmlns:a16="http://schemas.microsoft.com/office/drawing/2014/main" id="{6E02C599-E35D-52A4-2AE2-E9CBAA6F8A3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3" name="Picture 2">
            <a:extLst>
              <a:ext uri="{FF2B5EF4-FFF2-40B4-BE49-F238E27FC236}">
                <a16:creationId xmlns:a16="http://schemas.microsoft.com/office/drawing/2014/main" id="{4F356245-AF3C-1AB8-389F-51E7764E670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5" name="Picture 4">
            <a:extLst>
              <a:ext uri="{FF2B5EF4-FFF2-40B4-BE49-F238E27FC236}">
                <a16:creationId xmlns:a16="http://schemas.microsoft.com/office/drawing/2014/main" id="{047F3826-441B-64EC-2B67-2408A1A1E711}"/>
              </a:ext>
            </a:extLst>
          </p:cNvPr>
          <p:cNvPicPr>
            <a:picLocks noChangeAspect="1"/>
          </p:cNvPicPr>
          <p:nvPr/>
        </p:nvPicPr>
        <p:blipFill>
          <a:blip r:embed="rId4"/>
          <a:stretch>
            <a:fillRect/>
          </a:stretch>
        </p:blipFill>
        <p:spPr>
          <a:xfrm>
            <a:off x="955603" y="1461634"/>
            <a:ext cx="762000" cy="4178300"/>
          </a:xfrm>
          <a:prstGeom prst="rect">
            <a:avLst/>
          </a:prstGeom>
        </p:spPr>
      </p:pic>
      <p:sp>
        <p:nvSpPr>
          <p:cNvPr id="6" name="Rounded Rectangle 5">
            <a:extLst>
              <a:ext uri="{FF2B5EF4-FFF2-40B4-BE49-F238E27FC236}">
                <a16:creationId xmlns:a16="http://schemas.microsoft.com/office/drawing/2014/main" id="{A0EE8107-EFAC-DFDC-E553-BF50F06907F2}"/>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884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CE92A-692D-4CEB-1628-C108391B8757}"/>
              </a:ext>
            </a:extLst>
          </p:cNvPr>
          <p:cNvPicPr>
            <a:picLocks noChangeAspect="1"/>
          </p:cNvPicPr>
          <p:nvPr/>
        </p:nvPicPr>
        <p:blipFill>
          <a:blip r:embed="rId3"/>
          <a:stretch>
            <a:fillRect/>
          </a:stretch>
        </p:blipFill>
        <p:spPr>
          <a:xfrm>
            <a:off x="1713747" y="1456073"/>
            <a:ext cx="6019800" cy="4800600"/>
          </a:xfrm>
          <a:prstGeom prst="rect">
            <a:avLst/>
          </a:prstGeom>
        </p:spPr>
      </p:pic>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Model Size of SNNs</a:t>
            </a:r>
          </a:p>
        </p:txBody>
      </p:sp>
      <p:pic>
        <p:nvPicPr>
          <p:cNvPr id="7" name="Picture 6">
            <a:extLst>
              <a:ext uri="{FF2B5EF4-FFF2-40B4-BE49-F238E27FC236}">
                <a16:creationId xmlns:a16="http://schemas.microsoft.com/office/drawing/2014/main" id="{6E02C599-E35D-52A4-2AE2-E9CBAA6F8A3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3" name="Picture 2">
            <a:extLst>
              <a:ext uri="{FF2B5EF4-FFF2-40B4-BE49-F238E27FC236}">
                <a16:creationId xmlns:a16="http://schemas.microsoft.com/office/drawing/2014/main" id="{4F356245-AF3C-1AB8-389F-51E7764E670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5" name="Picture 4">
            <a:extLst>
              <a:ext uri="{FF2B5EF4-FFF2-40B4-BE49-F238E27FC236}">
                <a16:creationId xmlns:a16="http://schemas.microsoft.com/office/drawing/2014/main" id="{047F3826-441B-64EC-2B67-2408A1A1E711}"/>
              </a:ext>
            </a:extLst>
          </p:cNvPr>
          <p:cNvPicPr>
            <a:picLocks noChangeAspect="1"/>
          </p:cNvPicPr>
          <p:nvPr/>
        </p:nvPicPr>
        <p:blipFill>
          <a:blip r:embed="rId4"/>
          <a:stretch>
            <a:fillRect/>
          </a:stretch>
        </p:blipFill>
        <p:spPr>
          <a:xfrm>
            <a:off x="955603" y="1461634"/>
            <a:ext cx="762000" cy="4178300"/>
          </a:xfrm>
          <a:prstGeom prst="rect">
            <a:avLst/>
          </a:prstGeom>
        </p:spPr>
      </p:pic>
      <p:grpSp>
        <p:nvGrpSpPr>
          <p:cNvPr id="9" name="Group 8">
            <a:extLst>
              <a:ext uri="{FF2B5EF4-FFF2-40B4-BE49-F238E27FC236}">
                <a16:creationId xmlns:a16="http://schemas.microsoft.com/office/drawing/2014/main" id="{03F4DEDF-9DAB-5717-9F54-80229BA291D9}"/>
              </a:ext>
            </a:extLst>
          </p:cNvPr>
          <p:cNvGrpSpPr/>
          <p:nvPr/>
        </p:nvGrpSpPr>
        <p:grpSpPr>
          <a:xfrm>
            <a:off x="2691558" y="1829929"/>
            <a:ext cx="1102290" cy="338554"/>
            <a:chOff x="4273330" y="1398764"/>
            <a:chExt cx="1102290" cy="338554"/>
          </a:xfrm>
        </p:grpSpPr>
        <p:cxnSp>
          <p:nvCxnSpPr>
            <p:cNvPr id="10" name="Straight Connector 9">
              <a:extLst>
                <a:ext uri="{FF2B5EF4-FFF2-40B4-BE49-F238E27FC236}">
                  <a16:creationId xmlns:a16="http://schemas.microsoft.com/office/drawing/2014/main" id="{F11ADBAF-3F3D-9FB4-081A-566E58D7F803}"/>
                </a:ext>
              </a:extLst>
            </p:cNvPr>
            <p:cNvCxnSpPr>
              <a:cxnSpLocks/>
            </p:cNvCxnSpPr>
            <p:nvPr/>
          </p:nvCxnSpPr>
          <p:spPr>
            <a:xfrm>
              <a:off x="4273330" y="1398764"/>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CBFA7E-EF8E-2633-3744-D8A2C8D0F3C3}"/>
                </a:ext>
              </a:extLst>
            </p:cNvPr>
            <p:cNvCxnSpPr>
              <a:cxnSpLocks/>
            </p:cNvCxnSpPr>
            <p:nvPr/>
          </p:nvCxnSpPr>
          <p:spPr>
            <a:xfrm>
              <a:off x="4388183" y="1569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9C2888-725B-006B-3E03-7DA822E9E42B}"/>
                </a:ext>
              </a:extLst>
            </p:cNvPr>
            <p:cNvSpPr txBox="1"/>
            <p:nvPr/>
          </p:nvSpPr>
          <p:spPr>
            <a:xfrm>
              <a:off x="4599445" y="1398764"/>
              <a:ext cx="7761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BNTT</a:t>
              </a:r>
            </a:p>
          </p:txBody>
        </p:sp>
      </p:grpSp>
      <p:cxnSp>
        <p:nvCxnSpPr>
          <p:cNvPr id="13" name="Straight Connector 12">
            <a:extLst>
              <a:ext uri="{FF2B5EF4-FFF2-40B4-BE49-F238E27FC236}">
                <a16:creationId xmlns:a16="http://schemas.microsoft.com/office/drawing/2014/main" id="{8E1E2A04-EC6F-20A4-C5FE-55DEA50CC0A8}"/>
              </a:ext>
            </a:extLst>
          </p:cNvPr>
          <p:cNvCxnSpPr>
            <a:cxnSpLocks/>
          </p:cNvCxnSpPr>
          <p:nvPr/>
        </p:nvCxnSpPr>
        <p:spPr>
          <a:xfrm>
            <a:off x="5114050" y="3533647"/>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2E61E7-7B2E-EBDC-9522-AA67E5AB769C}"/>
              </a:ext>
            </a:extLst>
          </p:cNvPr>
          <p:cNvCxnSpPr>
            <a:cxnSpLocks/>
          </p:cNvCxnSpPr>
          <p:nvPr/>
        </p:nvCxnSpPr>
        <p:spPr>
          <a:xfrm>
            <a:off x="4807948" y="35246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18F451-4C89-07CF-E209-AB27883D780A}"/>
              </a:ext>
            </a:extLst>
          </p:cNvPr>
          <p:cNvSpPr txBox="1"/>
          <p:nvPr/>
        </p:nvSpPr>
        <p:spPr>
          <a:xfrm>
            <a:off x="3875272" y="3302121"/>
            <a:ext cx="10967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Event BP</a:t>
            </a:r>
          </a:p>
        </p:txBody>
      </p:sp>
      <p:grpSp>
        <p:nvGrpSpPr>
          <p:cNvPr id="16" name="Group 15">
            <a:extLst>
              <a:ext uri="{FF2B5EF4-FFF2-40B4-BE49-F238E27FC236}">
                <a16:creationId xmlns:a16="http://schemas.microsoft.com/office/drawing/2014/main" id="{FC2892C6-5F7F-1758-886A-CFFE4FE4F501}"/>
              </a:ext>
            </a:extLst>
          </p:cNvPr>
          <p:cNvGrpSpPr/>
          <p:nvPr/>
        </p:nvGrpSpPr>
        <p:grpSpPr>
          <a:xfrm>
            <a:off x="2791904" y="4177558"/>
            <a:ext cx="1655061" cy="444720"/>
            <a:chOff x="4219044" y="3503792"/>
            <a:chExt cx="1655061" cy="444720"/>
          </a:xfrm>
        </p:grpSpPr>
        <p:cxnSp>
          <p:nvCxnSpPr>
            <p:cNvPr id="17" name="Straight Connector 16">
              <a:extLst>
                <a:ext uri="{FF2B5EF4-FFF2-40B4-BE49-F238E27FC236}">
                  <a16:creationId xmlns:a16="http://schemas.microsoft.com/office/drawing/2014/main" id="{52643604-41BC-573F-4FCA-F7420D808A8F}"/>
                </a:ext>
              </a:extLst>
            </p:cNvPr>
            <p:cNvCxnSpPr>
              <a:cxnSpLocks/>
            </p:cNvCxnSpPr>
            <p:nvPr/>
          </p:nvCxnSpPr>
          <p:spPr>
            <a:xfrm flipV="1">
              <a:off x="4219044" y="3674628"/>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1F2A48-F9CB-5451-994A-25797C2AEC5A}"/>
                </a:ext>
              </a:extLst>
            </p:cNvPr>
            <p:cNvCxnSpPr>
              <a:cxnSpLocks/>
            </p:cNvCxnSpPr>
            <p:nvPr/>
          </p:nvCxnSpPr>
          <p:spPr>
            <a:xfrm>
              <a:off x="4382898" y="3674628"/>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87DF6F-E812-25AC-1D67-EA7A5BB3E1F5}"/>
                </a:ext>
              </a:extLst>
            </p:cNvPr>
            <p:cNvSpPr txBox="1"/>
            <p:nvPr/>
          </p:nvSpPr>
          <p:spPr>
            <a:xfrm>
              <a:off x="4607412" y="3503792"/>
              <a:ext cx="12666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Direct SNN</a:t>
              </a:r>
            </a:p>
          </p:txBody>
        </p:sp>
      </p:grpSp>
      <p:grpSp>
        <p:nvGrpSpPr>
          <p:cNvPr id="20" name="Group 19">
            <a:extLst>
              <a:ext uri="{FF2B5EF4-FFF2-40B4-BE49-F238E27FC236}">
                <a16:creationId xmlns:a16="http://schemas.microsoft.com/office/drawing/2014/main" id="{26FDB289-5554-75C5-3E75-7322C679782F}"/>
              </a:ext>
            </a:extLst>
          </p:cNvPr>
          <p:cNvGrpSpPr/>
          <p:nvPr/>
        </p:nvGrpSpPr>
        <p:grpSpPr>
          <a:xfrm>
            <a:off x="4090521" y="4792887"/>
            <a:ext cx="1138382" cy="444720"/>
            <a:chOff x="5675311" y="4365514"/>
            <a:chExt cx="1138382" cy="444720"/>
          </a:xfrm>
        </p:grpSpPr>
        <p:cxnSp>
          <p:nvCxnSpPr>
            <p:cNvPr id="21" name="Straight Connector 20">
              <a:extLst>
                <a:ext uri="{FF2B5EF4-FFF2-40B4-BE49-F238E27FC236}">
                  <a16:creationId xmlns:a16="http://schemas.microsoft.com/office/drawing/2014/main" id="{44318FE4-45A2-AA35-AA83-A61FF1436543}"/>
                </a:ext>
              </a:extLst>
            </p:cNvPr>
            <p:cNvCxnSpPr>
              <a:cxnSpLocks/>
            </p:cNvCxnSpPr>
            <p:nvPr/>
          </p:nvCxnSpPr>
          <p:spPr>
            <a:xfrm flipV="1">
              <a:off x="5675311" y="4536350"/>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B615E7-693B-66E2-A9D2-FD6912139303}"/>
                </a:ext>
              </a:extLst>
            </p:cNvPr>
            <p:cNvCxnSpPr>
              <a:cxnSpLocks/>
            </p:cNvCxnSpPr>
            <p:nvPr/>
          </p:nvCxnSpPr>
          <p:spPr>
            <a:xfrm>
              <a:off x="5839165" y="45363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8F9D15-5566-18CA-2310-D62A5126EB86}"/>
                </a:ext>
              </a:extLst>
            </p:cNvPr>
            <p:cNvSpPr txBox="1"/>
            <p:nvPr/>
          </p:nvSpPr>
          <p:spPr>
            <a:xfrm>
              <a:off x="6063679" y="4365514"/>
              <a:ext cx="75001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TSSL</a:t>
              </a:r>
            </a:p>
          </p:txBody>
        </p:sp>
      </p:grpSp>
      <p:cxnSp>
        <p:nvCxnSpPr>
          <p:cNvPr id="24" name="Straight Connector 23">
            <a:extLst>
              <a:ext uri="{FF2B5EF4-FFF2-40B4-BE49-F238E27FC236}">
                <a16:creationId xmlns:a16="http://schemas.microsoft.com/office/drawing/2014/main" id="{56336AFB-9974-5771-47FD-EC6267C1EC6C}"/>
              </a:ext>
            </a:extLst>
          </p:cNvPr>
          <p:cNvCxnSpPr>
            <a:cxnSpLocks/>
          </p:cNvCxnSpPr>
          <p:nvPr/>
        </p:nvCxnSpPr>
        <p:spPr>
          <a:xfrm flipH="1" flipV="1">
            <a:off x="6678155" y="4715955"/>
            <a:ext cx="152721"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E6572B-2CB7-5435-7830-3ADAADDC2415}"/>
              </a:ext>
            </a:extLst>
          </p:cNvPr>
          <p:cNvCxnSpPr>
            <a:cxnSpLocks/>
          </p:cNvCxnSpPr>
          <p:nvPr/>
        </p:nvCxnSpPr>
        <p:spPr>
          <a:xfrm>
            <a:off x="6373676" y="4728655"/>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23A44E-6B84-8693-8D23-B4E99DE5DEC6}"/>
              </a:ext>
            </a:extLst>
          </p:cNvPr>
          <p:cNvSpPr txBox="1"/>
          <p:nvPr/>
        </p:nvSpPr>
        <p:spPr>
          <a:xfrm>
            <a:off x="5700413" y="4546678"/>
            <a:ext cx="74090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TDBN</a:t>
            </a:r>
            <a:endParaRPr lang="en-US" sz="1200"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493BEB69-4155-FF9C-B961-D6CB5B5EBE40}"/>
              </a:ext>
            </a:extLst>
          </p:cNvPr>
          <p:cNvCxnSpPr>
            <a:cxnSpLocks/>
          </p:cNvCxnSpPr>
          <p:nvPr/>
        </p:nvCxnSpPr>
        <p:spPr>
          <a:xfrm flipV="1">
            <a:off x="7335131" y="4989839"/>
            <a:ext cx="0" cy="340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39B64-CF01-D6C2-4093-0BA554F18BD4}"/>
              </a:ext>
            </a:extLst>
          </p:cNvPr>
          <p:cNvSpPr txBox="1"/>
          <p:nvPr/>
        </p:nvSpPr>
        <p:spPr>
          <a:xfrm>
            <a:off x="7045390" y="4715955"/>
            <a:ext cx="55573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LTH</a:t>
            </a:r>
          </a:p>
        </p:txBody>
      </p:sp>
      <p:sp>
        <p:nvSpPr>
          <p:cNvPr id="29" name="TextBox 28">
            <a:extLst>
              <a:ext uri="{FF2B5EF4-FFF2-40B4-BE49-F238E27FC236}">
                <a16:creationId xmlns:a16="http://schemas.microsoft.com/office/drawing/2014/main" id="{E58F09C4-B422-8FEE-F082-E3D4AA115295}"/>
              </a:ext>
            </a:extLst>
          </p:cNvPr>
          <p:cNvSpPr txBox="1"/>
          <p:nvPr/>
        </p:nvSpPr>
        <p:spPr>
          <a:xfrm>
            <a:off x="4807948" y="6384295"/>
            <a:ext cx="6000661" cy="369332"/>
          </a:xfrm>
          <a:prstGeom prst="rect">
            <a:avLst/>
          </a:prstGeom>
          <a:noFill/>
        </p:spPr>
        <p:txBody>
          <a:bodyPr wrap="square">
            <a:spAutoFit/>
          </a:bodyPr>
          <a:lstStyle/>
          <a:p>
            <a:pPr defTabSz="457200">
              <a:defRPr/>
            </a:pPr>
            <a:r>
              <a:rPr lang="en-US" sz="1000" b="0" i="0" dirty="0">
                <a:solidFill>
                  <a:schemeClr val="tx1">
                    <a:lumMod val="50000"/>
                    <a:lumOff val="50000"/>
                  </a:schemeClr>
                </a:solidFill>
                <a:effectLst/>
                <a:latin typeface="Arial" panose="020B0604020202020204" pitchFamily="34" charset="0"/>
                <a:cs typeface="Arial" panose="020B0604020202020204" pitchFamily="34" charset="0"/>
              </a:rPr>
              <a:t>References for those works are in the appendix.</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a:t>
            </a:r>
          </a:p>
        </p:txBody>
      </p:sp>
      <p:sp>
        <p:nvSpPr>
          <p:cNvPr id="30" name="Rectangle 29">
            <a:extLst>
              <a:ext uri="{FF2B5EF4-FFF2-40B4-BE49-F238E27FC236}">
                <a16:creationId xmlns:a16="http://schemas.microsoft.com/office/drawing/2014/main" id="{F30992AA-DC31-61EA-D0B2-CB2C7BCAC5DC}"/>
              </a:ext>
            </a:extLst>
          </p:cNvPr>
          <p:cNvSpPr/>
          <p:nvPr/>
        </p:nvSpPr>
        <p:spPr>
          <a:xfrm>
            <a:off x="2627089" y="5925144"/>
            <a:ext cx="1755407" cy="37022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B7B9DE22-1939-AD67-0D87-820C2D8BC7BF}"/>
              </a:ext>
            </a:extLst>
          </p:cNvPr>
          <p:cNvCxnSpPr/>
          <p:nvPr/>
        </p:nvCxnSpPr>
        <p:spPr>
          <a:xfrm>
            <a:off x="4385085" y="6124543"/>
            <a:ext cx="589551"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2388AC-3D19-FABD-B179-BB11151090FF}"/>
              </a:ext>
            </a:extLst>
          </p:cNvPr>
          <p:cNvSpPr txBox="1"/>
          <p:nvPr/>
        </p:nvSpPr>
        <p:spPr>
          <a:xfrm>
            <a:off x="4960348" y="5926035"/>
            <a:ext cx="1197828"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CIFAR-10</a:t>
            </a:r>
          </a:p>
        </p:txBody>
      </p:sp>
      <p:sp>
        <p:nvSpPr>
          <p:cNvPr id="6" name="Rounded Rectangle 5">
            <a:extLst>
              <a:ext uri="{FF2B5EF4-FFF2-40B4-BE49-F238E27FC236}">
                <a16:creationId xmlns:a16="http://schemas.microsoft.com/office/drawing/2014/main" id="{3AF3B7CE-69C1-A1B9-A045-47DB9B567430}"/>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33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CE92A-692D-4CEB-1628-C108391B8757}"/>
              </a:ext>
            </a:extLst>
          </p:cNvPr>
          <p:cNvPicPr>
            <a:picLocks noChangeAspect="1"/>
          </p:cNvPicPr>
          <p:nvPr/>
        </p:nvPicPr>
        <p:blipFill>
          <a:blip r:embed="rId3"/>
          <a:stretch>
            <a:fillRect/>
          </a:stretch>
        </p:blipFill>
        <p:spPr>
          <a:xfrm>
            <a:off x="1713747" y="1456073"/>
            <a:ext cx="6019800" cy="4800600"/>
          </a:xfrm>
          <a:prstGeom prst="rect">
            <a:avLst/>
          </a:prstGeom>
        </p:spPr>
      </p:pic>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Model Size of SNNs</a:t>
            </a:r>
          </a:p>
        </p:txBody>
      </p:sp>
      <p:pic>
        <p:nvPicPr>
          <p:cNvPr id="7" name="Picture 6">
            <a:extLst>
              <a:ext uri="{FF2B5EF4-FFF2-40B4-BE49-F238E27FC236}">
                <a16:creationId xmlns:a16="http://schemas.microsoft.com/office/drawing/2014/main" id="{6E02C599-E35D-52A4-2AE2-E9CBAA6F8A3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3" name="Picture 2">
            <a:extLst>
              <a:ext uri="{FF2B5EF4-FFF2-40B4-BE49-F238E27FC236}">
                <a16:creationId xmlns:a16="http://schemas.microsoft.com/office/drawing/2014/main" id="{4F356245-AF3C-1AB8-389F-51E7764E670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5" name="Picture 4">
            <a:extLst>
              <a:ext uri="{FF2B5EF4-FFF2-40B4-BE49-F238E27FC236}">
                <a16:creationId xmlns:a16="http://schemas.microsoft.com/office/drawing/2014/main" id="{047F3826-441B-64EC-2B67-2408A1A1E711}"/>
              </a:ext>
            </a:extLst>
          </p:cNvPr>
          <p:cNvPicPr>
            <a:picLocks noChangeAspect="1"/>
          </p:cNvPicPr>
          <p:nvPr/>
        </p:nvPicPr>
        <p:blipFill>
          <a:blip r:embed="rId4"/>
          <a:stretch>
            <a:fillRect/>
          </a:stretch>
        </p:blipFill>
        <p:spPr>
          <a:xfrm>
            <a:off x="955603" y="1461634"/>
            <a:ext cx="762000" cy="4178300"/>
          </a:xfrm>
          <a:prstGeom prst="rect">
            <a:avLst/>
          </a:prstGeom>
        </p:spPr>
      </p:pic>
      <p:grpSp>
        <p:nvGrpSpPr>
          <p:cNvPr id="9" name="Group 8">
            <a:extLst>
              <a:ext uri="{FF2B5EF4-FFF2-40B4-BE49-F238E27FC236}">
                <a16:creationId xmlns:a16="http://schemas.microsoft.com/office/drawing/2014/main" id="{03F4DEDF-9DAB-5717-9F54-80229BA291D9}"/>
              </a:ext>
            </a:extLst>
          </p:cNvPr>
          <p:cNvGrpSpPr/>
          <p:nvPr/>
        </p:nvGrpSpPr>
        <p:grpSpPr>
          <a:xfrm>
            <a:off x="2691558" y="1829929"/>
            <a:ext cx="1102290" cy="338554"/>
            <a:chOff x="4273330" y="1398764"/>
            <a:chExt cx="1102290" cy="338554"/>
          </a:xfrm>
        </p:grpSpPr>
        <p:cxnSp>
          <p:nvCxnSpPr>
            <p:cNvPr id="10" name="Straight Connector 9">
              <a:extLst>
                <a:ext uri="{FF2B5EF4-FFF2-40B4-BE49-F238E27FC236}">
                  <a16:creationId xmlns:a16="http://schemas.microsoft.com/office/drawing/2014/main" id="{F11ADBAF-3F3D-9FB4-081A-566E58D7F803}"/>
                </a:ext>
              </a:extLst>
            </p:cNvPr>
            <p:cNvCxnSpPr>
              <a:cxnSpLocks/>
            </p:cNvCxnSpPr>
            <p:nvPr/>
          </p:nvCxnSpPr>
          <p:spPr>
            <a:xfrm>
              <a:off x="4273330" y="1398764"/>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CBFA7E-EF8E-2633-3744-D8A2C8D0F3C3}"/>
                </a:ext>
              </a:extLst>
            </p:cNvPr>
            <p:cNvCxnSpPr>
              <a:cxnSpLocks/>
            </p:cNvCxnSpPr>
            <p:nvPr/>
          </p:nvCxnSpPr>
          <p:spPr>
            <a:xfrm>
              <a:off x="4388183" y="1569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9C2888-725B-006B-3E03-7DA822E9E42B}"/>
                </a:ext>
              </a:extLst>
            </p:cNvPr>
            <p:cNvSpPr txBox="1"/>
            <p:nvPr/>
          </p:nvSpPr>
          <p:spPr>
            <a:xfrm>
              <a:off x="4599445" y="1398764"/>
              <a:ext cx="7761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BNTT</a:t>
              </a:r>
            </a:p>
          </p:txBody>
        </p:sp>
      </p:grpSp>
      <p:cxnSp>
        <p:nvCxnSpPr>
          <p:cNvPr id="13" name="Straight Connector 12">
            <a:extLst>
              <a:ext uri="{FF2B5EF4-FFF2-40B4-BE49-F238E27FC236}">
                <a16:creationId xmlns:a16="http://schemas.microsoft.com/office/drawing/2014/main" id="{8E1E2A04-EC6F-20A4-C5FE-55DEA50CC0A8}"/>
              </a:ext>
            </a:extLst>
          </p:cNvPr>
          <p:cNvCxnSpPr>
            <a:cxnSpLocks/>
          </p:cNvCxnSpPr>
          <p:nvPr/>
        </p:nvCxnSpPr>
        <p:spPr>
          <a:xfrm>
            <a:off x="5114050" y="3533647"/>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2E61E7-7B2E-EBDC-9522-AA67E5AB769C}"/>
              </a:ext>
            </a:extLst>
          </p:cNvPr>
          <p:cNvCxnSpPr>
            <a:cxnSpLocks/>
          </p:cNvCxnSpPr>
          <p:nvPr/>
        </p:nvCxnSpPr>
        <p:spPr>
          <a:xfrm>
            <a:off x="4807948" y="35246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18F451-4C89-07CF-E209-AB27883D780A}"/>
              </a:ext>
            </a:extLst>
          </p:cNvPr>
          <p:cNvSpPr txBox="1"/>
          <p:nvPr/>
        </p:nvSpPr>
        <p:spPr>
          <a:xfrm>
            <a:off x="3875272" y="3302121"/>
            <a:ext cx="10967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Event BP</a:t>
            </a:r>
          </a:p>
        </p:txBody>
      </p:sp>
      <p:grpSp>
        <p:nvGrpSpPr>
          <p:cNvPr id="16" name="Group 15">
            <a:extLst>
              <a:ext uri="{FF2B5EF4-FFF2-40B4-BE49-F238E27FC236}">
                <a16:creationId xmlns:a16="http://schemas.microsoft.com/office/drawing/2014/main" id="{FC2892C6-5F7F-1758-886A-CFFE4FE4F501}"/>
              </a:ext>
            </a:extLst>
          </p:cNvPr>
          <p:cNvGrpSpPr/>
          <p:nvPr/>
        </p:nvGrpSpPr>
        <p:grpSpPr>
          <a:xfrm>
            <a:off x="2791904" y="4177558"/>
            <a:ext cx="1655061" cy="444720"/>
            <a:chOff x="4219044" y="3503792"/>
            <a:chExt cx="1655061" cy="444720"/>
          </a:xfrm>
        </p:grpSpPr>
        <p:cxnSp>
          <p:nvCxnSpPr>
            <p:cNvPr id="17" name="Straight Connector 16">
              <a:extLst>
                <a:ext uri="{FF2B5EF4-FFF2-40B4-BE49-F238E27FC236}">
                  <a16:creationId xmlns:a16="http://schemas.microsoft.com/office/drawing/2014/main" id="{52643604-41BC-573F-4FCA-F7420D808A8F}"/>
                </a:ext>
              </a:extLst>
            </p:cNvPr>
            <p:cNvCxnSpPr>
              <a:cxnSpLocks/>
            </p:cNvCxnSpPr>
            <p:nvPr/>
          </p:nvCxnSpPr>
          <p:spPr>
            <a:xfrm flipV="1">
              <a:off x="4219044" y="3674628"/>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1F2A48-F9CB-5451-994A-25797C2AEC5A}"/>
                </a:ext>
              </a:extLst>
            </p:cNvPr>
            <p:cNvCxnSpPr>
              <a:cxnSpLocks/>
            </p:cNvCxnSpPr>
            <p:nvPr/>
          </p:nvCxnSpPr>
          <p:spPr>
            <a:xfrm>
              <a:off x="4382898" y="3674628"/>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87DF6F-E812-25AC-1D67-EA7A5BB3E1F5}"/>
                </a:ext>
              </a:extLst>
            </p:cNvPr>
            <p:cNvSpPr txBox="1"/>
            <p:nvPr/>
          </p:nvSpPr>
          <p:spPr>
            <a:xfrm>
              <a:off x="4607412" y="3503792"/>
              <a:ext cx="12666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Direct SNN</a:t>
              </a:r>
            </a:p>
          </p:txBody>
        </p:sp>
      </p:grpSp>
      <p:grpSp>
        <p:nvGrpSpPr>
          <p:cNvPr id="20" name="Group 19">
            <a:extLst>
              <a:ext uri="{FF2B5EF4-FFF2-40B4-BE49-F238E27FC236}">
                <a16:creationId xmlns:a16="http://schemas.microsoft.com/office/drawing/2014/main" id="{26FDB289-5554-75C5-3E75-7322C679782F}"/>
              </a:ext>
            </a:extLst>
          </p:cNvPr>
          <p:cNvGrpSpPr/>
          <p:nvPr/>
        </p:nvGrpSpPr>
        <p:grpSpPr>
          <a:xfrm>
            <a:off x="4090521" y="4792887"/>
            <a:ext cx="1138382" cy="444720"/>
            <a:chOff x="5675311" y="4365514"/>
            <a:chExt cx="1138382" cy="444720"/>
          </a:xfrm>
        </p:grpSpPr>
        <p:cxnSp>
          <p:nvCxnSpPr>
            <p:cNvPr id="21" name="Straight Connector 20">
              <a:extLst>
                <a:ext uri="{FF2B5EF4-FFF2-40B4-BE49-F238E27FC236}">
                  <a16:creationId xmlns:a16="http://schemas.microsoft.com/office/drawing/2014/main" id="{44318FE4-45A2-AA35-AA83-A61FF1436543}"/>
                </a:ext>
              </a:extLst>
            </p:cNvPr>
            <p:cNvCxnSpPr>
              <a:cxnSpLocks/>
            </p:cNvCxnSpPr>
            <p:nvPr/>
          </p:nvCxnSpPr>
          <p:spPr>
            <a:xfrm flipV="1">
              <a:off x="5675311" y="4536350"/>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B615E7-693B-66E2-A9D2-FD6912139303}"/>
                </a:ext>
              </a:extLst>
            </p:cNvPr>
            <p:cNvCxnSpPr>
              <a:cxnSpLocks/>
            </p:cNvCxnSpPr>
            <p:nvPr/>
          </p:nvCxnSpPr>
          <p:spPr>
            <a:xfrm>
              <a:off x="5839165" y="45363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8F9D15-5566-18CA-2310-D62A5126EB86}"/>
                </a:ext>
              </a:extLst>
            </p:cNvPr>
            <p:cNvSpPr txBox="1"/>
            <p:nvPr/>
          </p:nvSpPr>
          <p:spPr>
            <a:xfrm>
              <a:off x="6063679" y="4365514"/>
              <a:ext cx="75001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TSSL</a:t>
              </a:r>
            </a:p>
          </p:txBody>
        </p:sp>
      </p:grpSp>
      <p:cxnSp>
        <p:nvCxnSpPr>
          <p:cNvPr id="24" name="Straight Connector 23">
            <a:extLst>
              <a:ext uri="{FF2B5EF4-FFF2-40B4-BE49-F238E27FC236}">
                <a16:creationId xmlns:a16="http://schemas.microsoft.com/office/drawing/2014/main" id="{56336AFB-9974-5771-47FD-EC6267C1EC6C}"/>
              </a:ext>
            </a:extLst>
          </p:cNvPr>
          <p:cNvCxnSpPr>
            <a:cxnSpLocks/>
          </p:cNvCxnSpPr>
          <p:nvPr/>
        </p:nvCxnSpPr>
        <p:spPr>
          <a:xfrm flipH="1" flipV="1">
            <a:off x="6678155" y="4715955"/>
            <a:ext cx="152721"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E6572B-2CB7-5435-7830-3ADAADDC2415}"/>
              </a:ext>
            </a:extLst>
          </p:cNvPr>
          <p:cNvCxnSpPr>
            <a:cxnSpLocks/>
          </p:cNvCxnSpPr>
          <p:nvPr/>
        </p:nvCxnSpPr>
        <p:spPr>
          <a:xfrm>
            <a:off x="6373676" y="4728655"/>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23A44E-6B84-8693-8D23-B4E99DE5DEC6}"/>
              </a:ext>
            </a:extLst>
          </p:cNvPr>
          <p:cNvSpPr txBox="1"/>
          <p:nvPr/>
        </p:nvSpPr>
        <p:spPr>
          <a:xfrm>
            <a:off x="5700413" y="4546678"/>
            <a:ext cx="74090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TDBN</a:t>
            </a:r>
            <a:endParaRPr lang="en-US" sz="1200"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493BEB69-4155-FF9C-B961-D6CB5B5EBE40}"/>
              </a:ext>
            </a:extLst>
          </p:cNvPr>
          <p:cNvCxnSpPr>
            <a:cxnSpLocks/>
          </p:cNvCxnSpPr>
          <p:nvPr/>
        </p:nvCxnSpPr>
        <p:spPr>
          <a:xfrm flipV="1">
            <a:off x="7335131" y="4989839"/>
            <a:ext cx="0" cy="340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39B64-CF01-D6C2-4093-0BA554F18BD4}"/>
              </a:ext>
            </a:extLst>
          </p:cNvPr>
          <p:cNvSpPr txBox="1"/>
          <p:nvPr/>
        </p:nvSpPr>
        <p:spPr>
          <a:xfrm>
            <a:off x="7045390" y="4715955"/>
            <a:ext cx="55573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LTH</a:t>
            </a:r>
          </a:p>
        </p:txBody>
      </p:sp>
      <p:sp>
        <p:nvSpPr>
          <p:cNvPr id="35" name="TextBox 34">
            <a:extLst>
              <a:ext uri="{FF2B5EF4-FFF2-40B4-BE49-F238E27FC236}">
                <a16:creationId xmlns:a16="http://schemas.microsoft.com/office/drawing/2014/main" id="{8964B914-6D39-6FD0-9D9C-E38C6EC1C597}"/>
              </a:ext>
            </a:extLst>
          </p:cNvPr>
          <p:cNvSpPr txBox="1"/>
          <p:nvPr/>
        </p:nvSpPr>
        <p:spPr>
          <a:xfrm>
            <a:off x="1757595" y="3058286"/>
            <a:ext cx="28405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6</a:t>
            </a:r>
          </a:p>
        </p:txBody>
      </p:sp>
      <p:sp>
        <p:nvSpPr>
          <p:cNvPr id="36" name="TextBox 35">
            <a:extLst>
              <a:ext uri="{FF2B5EF4-FFF2-40B4-BE49-F238E27FC236}">
                <a16:creationId xmlns:a16="http://schemas.microsoft.com/office/drawing/2014/main" id="{96FEDCB1-9041-932C-79DF-D9BBE4839EE1}"/>
              </a:ext>
            </a:extLst>
          </p:cNvPr>
          <p:cNvSpPr txBox="1"/>
          <p:nvPr/>
        </p:nvSpPr>
        <p:spPr>
          <a:xfrm>
            <a:off x="2221069" y="3124890"/>
            <a:ext cx="38343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45</a:t>
            </a:r>
          </a:p>
        </p:txBody>
      </p:sp>
      <p:sp>
        <p:nvSpPr>
          <p:cNvPr id="37" name="TextBox 36">
            <a:extLst>
              <a:ext uri="{FF2B5EF4-FFF2-40B4-BE49-F238E27FC236}">
                <a16:creationId xmlns:a16="http://schemas.microsoft.com/office/drawing/2014/main" id="{0E585875-7730-0A7E-EB39-F08CEC9BE802}"/>
              </a:ext>
            </a:extLst>
          </p:cNvPr>
          <p:cNvSpPr txBox="1"/>
          <p:nvPr/>
        </p:nvSpPr>
        <p:spPr>
          <a:xfrm>
            <a:off x="3008872" y="3370761"/>
            <a:ext cx="48282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200</a:t>
            </a:r>
          </a:p>
        </p:txBody>
      </p:sp>
      <p:sp>
        <p:nvSpPr>
          <p:cNvPr id="38" name="TextBox 37">
            <a:extLst>
              <a:ext uri="{FF2B5EF4-FFF2-40B4-BE49-F238E27FC236}">
                <a16:creationId xmlns:a16="http://schemas.microsoft.com/office/drawing/2014/main" id="{1AE29D44-19B6-BF1D-1DFA-007820527936}"/>
              </a:ext>
            </a:extLst>
          </p:cNvPr>
          <p:cNvSpPr txBox="1"/>
          <p:nvPr/>
        </p:nvSpPr>
        <p:spPr>
          <a:xfrm>
            <a:off x="1784417" y="2251218"/>
            <a:ext cx="1848070"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Weight Size (MB)</a:t>
            </a:r>
          </a:p>
        </p:txBody>
      </p:sp>
      <p:sp>
        <p:nvSpPr>
          <p:cNvPr id="29" name="Oval 28">
            <a:extLst>
              <a:ext uri="{FF2B5EF4-FFF2-40B4-BE49-F238E27FC236}">
                <a16:creationId xmlns:a16="http://schemas.microsoft.com/office/drawing/2014/main" id="{225E6442-347C-9491-044B-E509BBD80B7E}"/>
              </a:ext>
            </a:extLst>
          </p:cNvPr>
          <p:cNvSpPr/>
          <p:nvPr/>
        </p:nvSpPr>
        <p:spPr>
          <a:xfrm>
            <a:off x="2838309" y="2573803"/>
            <a:ext cx="817486" cy="798632"/>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C35BC47D-5D64-63DB-3CD5-533370E0164F}"/>
              </a:ext>
            </a:extLst>
          </p:cNvPr>
          <p:cNvSpPr/>
          <p:nvPr/>
        </p:nvSpPr>
        <p:spPr>
          <a:xfrm>
            <a:off x="2221069" y="2788201"/>
            <a:ext cx="383438" cy="369837"/>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980CA46-647F-41BE-9BFA-44839B05EB7A}"/>
              </a:ext>
            </a:extLst>
          </p:cNvPr>
          <p:cNvSpPr/>
          <p:nvPr/>
        </p:nvSpPr>
        <p:spPr>
          <a:xfrm>
            <a:off x="1813850" y="2905963"/>
            <a:ext cx="173417" cy="17083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1BBCE6-0E79-FA28-7199-C196F9661189}"/>
              </a:ext>
            </a:extLst>
          </p:cNvPr>
          <p:cNvSpPr txBox="1"/>
          <p:nvPr/>
        </p:nvSpPr>
        <p:spPr>
          <a:xfrm>
            <a:off x="4807948" y="6384295"/>
            <a:ext cx="6000661" cy="369332"/>
          </a:xfrm>
          <a:prstGeom prst="rect">
            <a:avLst/>
          </a:prstGeom>
          <a:noFill/>
        </p:spPr>
        <p:txBody>
          <a:bodyPr wrap="square">
            <a:spAutoFit/>
          </a:bodyPr>
          <a:lstStyle/>
          <a:p>
            <a:pPr defTabSz="457200">
              <a:defRPr/>
            </a:pPr>
            <a:r>
              <a:rPr lang="en-US" sz="1000" b="0" i="0" dirty="0">
                <a:solidFill>
                  <a:schemeClr val="tx1">
                    <a:lumMod val="50000"/>
                    <a:lumOff val="50000"/>
                  </a:schemeClr>
                </a:solidFill>
                <a:effectLst/>
                <a:latin typeface="Arial" panose="020B0604020202020204" pitchFamily="34" charset="0"/>
                <a:cs typeface="Arial" panose="020B0604020202020204" pitchFamily="34" charset="0"/>
              </a:rPr>
              <a:t>References for those works are in the appendix.</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a:t>
            </a:r>
          </a:p>
        </p:txBody>
      </p:sp>
      <p:sp>
        <p:nvSpPr>
          <p:cNvPr id="8" name="Rounded Rectangle 7">
            <a:extLst>
              <a:ext uri="{FF2B5EF4-FFF2-40B4-BE49-F238E27FC236}">
                <a16:creationId xmlns:a16="http://schemas.microsoft.com/office/drawing/2014/main" id="{BA4924DC-3E1F-903A-854B-E71F6BB3F770}"/>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65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CE92A-692D-4CEB-1628-C108391B8757}"/>
              </a:ext>
            </a:extLst>
          </p:cNvPr>
          <p:cNvPicPr>
            <a:picLocks noChangeAspect="1"/>
          </p:cNvPicPr>
          <p:nvPr/>
        </p:nvPicPr>
        <p:blipFill>
          <a:blip r:embed="rId3"/>
          <a:stretch>
            <a:fillRect/>
          </a:stretch>
        </p:blipFill>
        <p:spPr>
          <a:xfrm>
            <a:off x="1713747" y="1456073"/>
            <a:ext cx="6019800" cy="4800600"/>
          </a:xfrm>
          <a:prstGeom prst="rect">
            <a:avLst/>
          </a:prstGeom>
        </p:spPr>
      </p:pic>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Model Size of SNNs</a:t>
            </a:r>
          </a:p>
        </p:txBody>
      </p:sp>
      <p:pic>
        <p:nvPicPr>
          <p:cNvPr id="7" name="Picture 6">
            <a:extLst>
              <a:ext uri="{FF2B5EF4-FFF2-40B4-BE49-F238E27FC236}">
                <a16:creationId xmlns:a16="http://schemas.microsoft.com/office/drawing/2014/main" id="{6E02C599-E35D-52A4-2AE2-E9CBAA6F8A3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3" name="Picture 2">
            <a:extLst>
              <a:ext uri="{FF2B5EF4-FFF2-40B4-BE49-F238E27FC236}">
                <a16:creationId xmlns:a16="http://schemas.microsoft.com/office/drawing/2014/main" id="{4F356245-AF3C-1AB8-389F-51E7764E670C}"/>
              </a:ext>
            </a:extLst>
          </p:cNvPr>
          <p:cNvPicPr>
            <a:picLocks noChangeAspect="1"/>
          </p:cNvPicPr>
          <p:nvPr/>
        </p:nvPicPr>
        <p:blipFill>
          <a:blip r:embed="rId4"/>
          <a:stretch>
            <a:fillRect/>
          </a:stretch>
        </p:blipFill>
        <p:spPr>
          <a:xfrm>
            <a:off x="955603" y="1461634"/>
            <a:ext cx="762000" cy="4178300"/>
          </a:xfrm>
          <a:prstGeom prst="rect">
            <a:avLst/>
          </a:prstGeom>
        </p:spPr>
      </p:pic>
      <p:pic>
        <p:nvPicPr>
          <p:cNvPr id="5" name="Picture 4">
            <a:extLst>
              <a:ext uri="{FF2B5EF4-FFF2-40B4-BE49-F238E27FC236}">
                <a16:creationId xmlns:a16="http://schemas.microsoft.com/office/drawing/2014/main" id="{047F3826-441B-64EC-2B67-2408A1A1E711}"/>
              </a:ext>
            </a:extLst>
          </p:cNvPr>
          <p:cNvPicPr>
            <a:picLocks noChangeAspect="1"/>
          </p:cNvPicPr>
          <p:nvPr/>
        </p:nvPicPr>
        <p:blipFill>
          <a:blip r:embed="rId4"/>
          <a:stretch>
            <a:fillRect/>
          </a:stretch>
        </p:blipFill>
        <p:spPr>
          <a:xfrm>
            <a:off x="955603" y="1461634"/>
            <a:ext cx="762000" cy="4178300"/>
          </a:xfrm>
          <a:prstGeom prst="rect">
            <a:avLst/>
          </a:prstGeom>
        </p:spPr>
      </p:pic>
      <p:grpSp>
        <p:nvGrpSpPr>
          <p:cNvPr id="9" name="Group 8">
            <a:extLst>
              <a:ext uri="{FF2B5EF4-FFF2-40B4-BE49-F238E27FC236}">
                <a16:creationId xmlns:a16="http://schemas.microsoft.com/office/drawing/2014/main" id="{03F4DEDF-9DAB-5717-9F54-80229BA291D9}"/>
              </a:ext>
            </a:extLst>
          </p:cNvPr>
          <p:cNvGrpSpPr/>
          <p:nvPr/>
        </p:nvGrpSpPr>
        <p:grpSpPr>
          <a:xfrm>
            <a:off x="2691558" y="1829929"/>
            <a:ext cx="1102290" cy="338554"/>
            <a:chOff x="4273330" y="1398764"/>
            <a:chExt cx="1102290" cy="338554"/>
          </a:xfrm>
        </p:grpSpPr>
        <p:cxnSp>
          <p:nvCxnSpPr>
            <p:cNvPr id="10" name="Straight Connector 9">
              <a:extLst>
                <a:ext uri="{FF2B5EF4-FFF2-40B4-BE49-F238E27FC236}">
                  <a16:creationId xmlns:a16="http://schemas.microsoft.com/office/drawing/2014/main" id="{F11ADBAF-3F3D-9FB4-081A-566E58D7F803}"/>
                </a:ext>
              </a:extLst>
            </p:cNvPr>
            <p:cNvCxnSpPr>
              <a:cxnSpLocks/>
            </p:cNvCxnSpPr>
            <p:nvPr/>
          </p:nvCxnSpPr>
          <p:spPr>
            <a:xfrm>
              <a:off x="4273330" y="1398764"/>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CBFA7E-EF8E-2633-3744-D8A2C8D0F3C3}"/>
                </a:ext>
              </a:extLst>
            </p:cNvPr>
            <p:cNvCxnSpPr>
              <a:cxnSpLocks/>
            </p:cNvCxnSpPr>
            <p:nvPr/>
          </p:nvCxnSpPr>
          <p:spPr>
            <a:xfrm>
              <a:off x="4388183" y="1569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9C2888-725B-006B-3E03-7DA822E9E42B}"/>
                </a:ext>
              </a:extLst>
            </p:cNvPr>
            <p:cNvSpPr txBox="1"/>
            <p:nvPr/>
          </p:nvSpPr>
          <p:spPr>
            <a:xfrm>
              <a:off x="4599445" y="1398764"/>
              <a:ext cx="7761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BNTT</a:t>
              </a:r>
            </a:p>
          </p:txBody>
        </p:sp>
      </p:grpSp>
      <p:cxnSp>
        <p:nvCxnSpPr>
          <p:cNvPr id="13" name="Straight Connector 12">
            <a:extLst>
              <a:ext uri="{FF2B5EF4-FFF2-40B4-BE49-F238E27FC236}">
                <a16:creationId xmlns:a16="http://schemas.microsoft.com/office/drawing/2014/main" id="{8E1E2A04-EC6F-20A4-C5FE-55DEA50CC0A8}"/>
              </a:ext>
            </a:extLst>
          </p:cNvPr>
          <p:cNvCxnSpPr>
            <a:cxnSpLocks/>
          </p:cNvCxnSpPr>
          <p:nvPr/>
        </p:nvCxnSpPr>
        <p:spPr>
          <a:xfrm>
            <a:off x="5114050" y="3533647"/>
            <a:ext cx="111433" cy="170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2E61E7-7B2E-EBDC-9522-AA67E5AB769C}"/>
              </a:ext>
            </a:extLst>
          </p:cNvPr>
          <p:cNvCxnSpPr>
            <a:cxnSpLocks/>
          </p:cNvCxnSpPr>
          <p:nvPr/>
        </p:nvCxnSpPr>
        <p:spPr>
          <a:xfrm>
            <a:off x="4807948" y="35246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18F451-4C89-07CF-E209-AB27883D780A}"/>
              </a:ext>
            </a:extLst>
          </p:cNvPr>
          <p:cNvSpPr txBox="1"/>
          <p:nvPr/>
        </p:nvSpPr>
        <p:spPr>
          <a:xfrm>
            <a:off x="3875272" y="3302121"/>
            <a:ext cx="109677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Event BP</a:t>
            </a:r>
          </a:p>
        </p:txBody>
      </p:sp>
      <p:grpSp>
        <p:nvGrpSpPr>
          <p:cNvPr id="16" name="Group 15">
            <a:extLst>
              <a:ext uri="{FF2B5EF4-FFF2-40B4-BE49-F238E27FC236}">
                <a16:creationId xmlns:a16="http://schemas.microsoft.com/office/drawing/2014/main" id="{FC2892C6-5F7F-1758-886A-CFFE4FE4F501}"/>
              </a:ext>
            </a:extLst>
          </p:cNvPr>
          <p:cNvGrpSpPr/>
          <p:nvPr/>
        </p:nvGrpSpPr>
        <p:grpSpPr>
          <a:xfrm>
            <a:off x="2791904" y="4177558"/>
            <a:ext cx="1655061" cy="444720"/>
            <a:chOff x="4219044" y="3503792"/>
            <a:chExt cx="1655061" cy="444720"/>
          </a:xfrm>
        </p:grpSpPr>
        <p:cxnSp>
          <p:nvCxnSpPr>
            <p:cNvPr id="17" name="Straight Connector 16">
              <a:extLst>
                <a:ext uri="{FF2B5EF4-FFF2-40B4-BE49-F238E27FC236}">
                  <a16:creationId xmlns:a16="http://schemas.microsoft.com/office/drawing/2014/main" id="{52643604-41BC-573F-4FCA-F7420D808A8F}"/>
                </a:ext>
              </a:extLst>
            </p:cNvPr>
            <p:cNvCxnSpPr>
              <a:cxnSpLocks/>
            </p:cNvCxnSpPr>
            <p:nvPr/>
          </p:nvCxnSpPr>
          <p:spPr>
            <a:xfrm flipV="1">
              <a:off x="4219044" y="3674628"/>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1F2A48-F9CB-5451-994A-25797C2AEC5A}"/>
                </a:ext>
              </a:extLst>
            </p:cNvPr>
            <p:cNvCxnSpPr>
              <a:cxnSpLocks/>
            </p:cNvCxnSpPr>
            <p:nvPr/>
          </p:nvCxnSpPr>
          <p:spPr>
            <a:xfrm>
              <a:off x="4382898" y="3674628"/>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87DF6F-E812-25AC-1D67-EA7A5BB3E1F5}"/>
                </a:ext>
              </a:extLst>
            </p:cNvPr>
            <p:cNvSpPr txBox="1"/>
            <p:nvPr/>
          </p:nvSpPr>
          <p:spPr>
            <a:xfrm>
              <a:off x="4607412" y="3503792"/>
              <a:ext cx="12666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Direct SNN</a:t>
              </a:r>
            </a:p>
          </p:txBody>
        </p:sp>
      </p:grpSp>
      <p:grpSp>
        <p:nvGrpSpPr>
          <p:cNvPr id="20" name="Group 19">
            <a:extLst>
              <a:ext uri="{FF2B5EF4-FFF2-40B4-BE49-F238E27FC236}">
                <a16:creationId xmlns:a16="http://schemas.microsoft.com/office/drawing/2014/main" id="{26FDB289-5554-75C5-3E75-7322C679782F}"/>
              </a:ext>
            </a:extLst>
          </p:cNvPr>
          <p:cNvGrpSpPr/>
          <p:nvPr/>
        </p:nvGrpSpPr>
        <p:grpSpPr>
          <a:xfrm>
            <a:off x="4090521" y="4792887"/>
            <a:ext cx="1138382" cy="444720"/>
            <a:chOff x="5675311" y="4365514"/>
            <a:chExt cx="1138382" cy="444720"/>
          </a:xfrm>
        </p:grpSpPr>
        <p:cxnSp>
          <p:nvCxnSpPr>
            <p:cNvPr id="21" name="Straight Connector 20">
              <a:extLst>
                <a:ext uri="{FF2B5EF4-FFF2-40B4-BE49-F238E27FC236}">
                  <a16:creationId xmlns:a16="http://schemas.microsoft.com/office/drawing/2014/main" id="{44318FE4-45A2-AA35-AA83-A61FF1436543}"/>
                </a:ext>
              </a:extLst>
            </p:cNvPr>
            <p:cNvCxnSpPr>
              <a:cxnSpLocks/>
            </p:cNvCxnSpPr>
            <p:nvPr/>
          </p:nvCxnSpPr>
          <p:spPr>
            <a:xfrm flipV="1">
              <a:off x="5675311" y="4536350"/>
              <a:ext cx="173686"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3B615E7-693B-66E2-A9D2-FD6912139303}"/>
                </a:ext>
              </a:extLst>
            </p:cNvPr>
            <p:cNvCxnSpPr>
              <a:cxnSpLocks/>
            </p:cNvCxnSpPr>
            <p:nvPr/>
          </p:nvCxnSpPr>
          <p:spPr>
            <a:xfrm>
              <a:off x="5839165" y="453635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8F9D15-5566-18CA-2310-D62A5126EB86}"/>
                </a:ext>
              </a:extLst>
            </p:cNvPr>
            <p:cNvSpPr txBox="1"/>
            <p:nvPr/>
          </p:nvSpPr>
          <p:spPr>
            <a:xfrm>
              <a:off x="6063679" y="4365514"/>
              <a:ext cx="75001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 TSSL</a:t>
              </a:r>
            </a:p>
          </p:txBody>
        </p:sp>
      </p:grpSp>
      <p:cxnSp>
        <p:nvCxnSpPr>
          <p:cNvPr id="24" name="Straight Connector 23">
            <a:extLst>
              <a:ext uri="{FF2B5EF4-FFF2-40B4-BE49-F238E27FC236}">
                <a16:creationId xmlns:a16="http://schemas.microsoft.com/office/drawing/2014/main" id="{56336AFB-9974-5771-47FD-EC6267C1EC6C}"/>
              </a:ext>
            </a:extLst>
          </p:cNvPr>
          <p:cNvCxnSpPr>
            <a:cxnSpLocks/>
          </p:cNvCxnSpPr>
          <p:nvPr/>
        </p:nvCxnSpPr>
        <p:spPr>
          <a:xfrm flipH="1" flipV="1">
            <a:off x="6678155" y="4715955"/>
            <a:ext cx="152721" cy="273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6E6572B-2CB7-5435-7830-3ADAADDC2415}"/>
              </a:ext>
            </a:extLst>
          </p:cNvPr>
          <p:cNvCxnSpPr>
            <a:cxnSpLocks/>
          </p:cNvCxnSpPr>
          <p:nvPr/>
        </p:nvCxnSpPr>
        <p:spPr>
          <a:xfrm>
            <a:off x="6373676" y="4728655"/>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23A44E-6B84-8693-8D23-B4E99DE5DEC6}"/>
              </a:ext>
            </a:extLst>
          </p:cNvPr>
          <p:cNvSpPr txBox="1"/>
          <p:nvPr/>
        </p:nvSpPr>
        <p:spPr>
          <a:xfrm>
            <a:off x="5700413" y="4546678"/>
            <a:ext cx="74090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TDBN</a:t>
            </a:r>
            <a:endParaRPr lang="en-US" sz="1200"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493BEB69-4155-FF9C-B961-D6CB5B5EBE40}"/>
              </a:ext>
            </a:extLst>
          </p:cNvPr>
          <p:cNvCxnSpPr>
            <a:cxnSpLocks/>
          </p:cNvCxnSpPr>
          <p:nvPr/>
        </p:nvCxnSpPr>
        <p:spPr>
          <a:xfrm flipV="1">
            <a:off x="7335131" y="4989839"/>
            <a:ext cx="0" cy="340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39B64-CF01-D6C2-4093-0BA554F18BD4}"/>
              </a:ext>
            </a:extLst>
          </p:cNvPr>
          <p:cNvSpPr txBox="1"/>
          <p:nvPr/>
        </p:nvSpPr>
        <p:spPr>
          <a:xfrm>
            <a:off x="7045390" y="4715955"/>
            <a:ext cx="55573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LTH</a:t>
            </a:r>
          </a:p>
        </p:txBody>
      </p:sp>
      <p:sp>
        <p:nvSpPr>
          <p:cNvPr id="35" name="TextBox 34">
            <a:extLst>
              <a:ext uri="{FF2B5EF4-FFF2-40B4-BE49-F238E27FC236}">
                <a16:creationId xmlns:a16="http://schemas.microsoft.com/office/drawing/2014/main" id="{8964B914-6D39-6FD0-9D9C-E38C6EC1C597}"/>
              </a:ext>
            </a:extLst>
          </p:cNvPr>
          <p:cNvSpPr txBox="1"/>
          <p:nvPr/>
        </p:nvSpPr>
        <p:spPr>
          <a:xfrm>
            <a:off x="1757595" y="3058286"/>
            <a:ext cx="28405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6</a:t>
            </a:r>
          </a:p>
        </p:txBody>
      </p:sp>
      <p:sp>
        <p:nvSpPr>
          <p:cNvPr id="36" name="TextBox 35">
            <a:extLst>
              <a:ext uri="{FF2B5EF4-FFF2-40B4-BE49-F238E27FC236}">
                <a16:creationId xmlns:a16="http://schemas.microsoft.com/office/drawing/2014/main" id="{96FEDCB1-9041-932C-79DF-D9BBE4839EE1}"/>
              </a:ext>
            </a:extLst>
          </p:cNvPr>
          <p:cNvSpPr txBox="1"/>
          <p:nvPr/>
        </p:nvSpPr>
        <p:spPr>
          <a:xfrm>
            <a:off x="2221069" y="3124890"/>
            <a:ext cx="38343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45</a:t>
            </a:r>
          </a:p>
        </p:txBody>
      </p:sp>
      <p:sp>
        <p:nvSpPr>
          <p:cNvPr id="37" name="TextBox 36">
            <a:extLst>
              <a:ext uri="{FF2B5EF4-FFF2-40B4-BE49-F238E27FC236}">
                <a16:creationId xmlns:a16="http://schemas.microsoft.com/office/drawing/2014/main" id="{0E585875-7730-0A7E-EB39-F08CEC9BE802}"/>
              </a:ext>
            </a:extLst>
          </p:cNvPr>
          <p:cNvSpPr txBox="1"/>
          <p:nvPr/>
        </p:nvSpPr>
        <p:spPr>
          <a:xfrm>
            <a:off x="3008872" y="3370761"/>
            <a:ext cx="48282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200</a:t>
            </a:r>
          </a:p>
        </p:txBody>
      </p:sp>
      <p:sp>
        <p:nvSpPr>
          <p:cNvPr id="38" name="TextBox 37">
            <a:extLst>
              <a:ext uri="{FF2B5EF4-FFF2-40B4-BE49-F238E27FC236}">
                <a16:creationId xmlns:a16="http://schemas.microsoft.com/office/drawing/2014/main" id="{1AE29D44-19B6-BF1D-1DFA-007820527936}"/>
              </a:ext>
            </a:extLst>
          </p:cNvPr>
          <p:cNvSpPr txBox="1"/>
          <p:nvPr/>
        </p:nvSpPr>
        <p:spPr>
          <a:xfrm>
            <a:off x="1784417" y="2251218"/>
            <a:ext cx="1848070"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Weight Size (MB)</a:t>
            </a:r>
          </a:p>
        </p:txBody>
      </p:sp>
      <p:sp>
        <p:nvSpPr>
          <p:cNvPr id="29" name="Oval 28">
            <a:extLst>
              <a:ext uri="{FF2B5EF4-FFF2-40B4-BE49-F238E27FC236}">
                <a16:creationId xmlns:a16="http://schemas.microsoft.com/office/drawing/2014/main" id="{225E6442-347C-9491-044B-E509BBD80B7E}"/>
              </a:ext>
            </a:extLst>
          </p:cNvPr>
          <p:cNvSpPr/>
          <p:nvPr/>
        </p:nvSpPr>
        <p:spPr>
          <a:xfrm>
            <a:off x="2838309" y="2573803"/>
            <a:ext cx="817486" cy="798632"/>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C35BC47D-5D64-63DB-3CD5-533370E0164F}"/>
              </a:ext>
            </a:extLst>
          </p:cNvPr>
          <p:cNvSpPr/>
          <p:nvPr/>
        </p:nvSpPr>
        <p:spPr>
          <a:xfrm>
            <a:off x="2221069" y="2788201"/>
            <a:ext cx="383438" cy="369837"/>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980CA46-647F-41BE-9BFA-44839B05EB7A}"/>
              </a:ext>
            </a:extLst>
          </p:cNvPr>
          <p:cNvSpPr/>
          <p:nvPr/>
        </p:nvSpPr>
        <p:spPr>
          <a:xfrm>
            <a:off x="1813850" y="2905963"/>
            <a:ext cx="173417" cy="170836"/>
          </a:xfrm>
          <a:prstGeom prst="ellipse">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7C31BD6C-2D29-B569-9A1F-CC6FBE2875F6}"/>
              </a:ext>
            </a:extLst>
          </p:cNvPr>
          <p:cNvGrpSpPr/>
          <p:nvPr/>
        </p:nvGrpSpPr>
        <p:grpSpPr>
          <a:xfrm rot="5400000">
            <a:off x="5902536" y="834394"/>
            <a:ext cx="198287" cy="2877804"/>
            <a:chOff x="7450903" y="-218793"/>
            <a:chExt cx="198287" cy="2877804"/>
          </a:xfrm>
        </p:grpSpPr>
        <p:sp>
          <p:nvSpPr>
            <p:cNvPr id="8" name="Rectangle 7">
              <a:extLst>
                <a:ext uri="{FF2B5EF4-FFF2-40B4-BE49-F238E27FC236}">
                  <a16:creationId xmlns:a16="http://schemas.microsoft.com/office/drawing/2014/main" id="{C9354865-EC17-EAAA-FA16-E62DAF8F5177}"/>
                </a:ext>
              </a:extLst>
            </p:cNvPr>
            <p:cNvSpPr/>
            <p:nvPr/>
          </p:nvSpPr>
          <p:spPr>
            <a:xfrm>
              <a:off x="7450905" y="742950"/>
              <a:ext cx="198285" cy="954248"/>
            </a:xfrm>
            <a:prstGeom prst="rect">
              <a:avLst/>
            </a:prstGeom>
            <a:solidFill>
              <a:srgbClr val="2C8F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9F92DAE-9E69-6D56-DC33-B077765EE884}"/>
                </a:ext>
              </a:extLst>
            </p:cNvPr>
            <p:cNvSpPr/>
            <p:nvPr/>
          </p:nvSpPr>
          <p:spPr>
            <a:xfrm>
              <a:off x="7450904" y="1704763"/>
              <a:ext cx="198285" cy="954248"/>
            </a:xfrm>
            <a:prstGeom prst="rect">
              <a:avLst/>
            </a:prstGeom>
            <a:solidFill>
              <a:srgbClr val="8DC1D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134C424-1B3E-93BE-DE34-4A075EEA94F5}"/>
                </a:ext>
              </a:extLst>
            </p:cNvPr>
            <p:cNvSpPr/>
            <p:nvPr/>
          </p:nvSpPr>
          <p:spPr>
            <a:xfrm>
              <a:off x="7450903" y="-218793"/>
              <a:ext cx="198285" cy="954248"/>
            </a:xfrm>
            <a:prstGeom prst="rect">
              <a:avLst/>
            </a:prstGeom>
            <a:solidFill>
              <a:srgbClr val="44599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a:extLst>
              <a:ext uri="{FF2B5EF4-FFF2-40B4-BE49-F238E27FC236}">
                <a16:creationId xmlns:a16="http://schemas.microsoft.com/office/drawing/2014/main" id="{F3D4CE0C-DA45-867A-7E01-8F32EE498588}"/>
              </a:ext>
            </a:extLst>
          </p:cNvPr>
          <p:cNvSpPr txBox="1"/>
          <p:nvPr/>
        </p:nvSpPr>
        <p:spPr>
          <a:xfrm>
            <a:off x="5032340" y="2497981"/>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2000</a:t>
            </a:r>
          </a:p>
        </p:txBody>
      </p:sp>
      <p:sp>
        <p:nvSpPr>
          <p:cNvPr id="39" name="TextBox 38">
            <a:extLst>
              <a:ext uri="{FF2B5EF4-FFF2-40B4-BE49-F238E27FC236}">
                <a16:creationId xmlns:a16="http://schemas.microsoft.com/office/drawing/2014/main" id="{59D52BDC-08E1-78D7-DCC1-9B102F365A1B}"/>
              </a:ext>
            </a:extLst>
          </p:cNvPr>
          <p:cNvSpPr txBox="1"/>
          <p:nvPr/>
        </p:nvSpPr>
        <p:spPr>
          <a:xfrm>
            <a:off x="6070867" y="2522392"/>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4000</a:t>
            </a:r>
          </a:p>
        </p:txBody>
      </p:sp>
      <p:sp>
        <p:nvSpPr>
          <p:cNvPr id="40" name="TextBox 39">
            <a:extLst>
              <a:ext uri="{FF2B5EF4-FFF2-40B4-BE49-F238E27FC236}">
                <a16:creationId xmlns:a16="http://schemas.microsoft.com/office/drawing/2014/main" id="{C330ECBB-FF7E-1D04-A2F0-85581CB9F041}"/>
              </a:ext>
            </a:extLst>
          </p:cNvPr>
          <p:cNvSpPr txBox="1"/>
          <p:nvPr/>
        </p:nvSpPr>
        <p:spPr>
          <a:xfrm>
            <a:off x="7025460" y="2510315"/>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6000</a:t>
            </a:r>
          </a:p>
        </p:txBody>
      </p:sp>
      <p:cxnSp>
        <p:nvCxnSpPr>
          <p:cNvPr id="41" name="Straight Connector 40">
            <a:extLst>
              <a:ext uri="{FF2B5EF4-FFF2-40B4-BE49-F238E27FC236}">
                <a16:creationId xmlns:a16="http://schemas.microsoft.com/office/drawing/2014/main" id="{551B7D8A-7A79-7E05-3F14-5F165988A2B4}"/>
              </a:ext>
            </a:extLst>
          </p:cNvPr>
          <p:cNvCxnSpPr>
            <a:cxnSpLocks/>
          </p:cNvCxnSpPr>
          <p:nvPr/>
        </p:nvCxnSpPr>
        <p:spPr>
          <a:xfrm flipV="1">
            <a:off x="5338314" y="2373564"/>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7AF9F89-E7CB-3540-CE9C-997FE4F6F044}"/>
              </a:ext>
            </a:extLst>
          </p:cNvPr>
          <p:cNvCxnSpPr>
            <a:cxnSpLocks/>
          </p:cNvCxnSpPr>
          <p:nvPr/>
        </p:nvCxnSpPr>
        <p:spPr>
          <a:xfrm flipV="1">
            <a:off x="6356465" y="2383084"/>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C3D0BEA-DA16-6EA9-78D5-B85D9ACDFC8E}"/>
              </a:ext>
            </a:extLst>
          </p:cNvPr>
          <p:cNvCxnSpPr>
            <a:cxnSpLocks/>
          </p:cNvCxnSpPr>
          <p:nvPr/>
        </p:nvCxnSpPr>
        <p:spPr>
          <a:xfrm flipV="1">
            <a:off x="7323255" y="2364032"/>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1EAB2E2-E5B1-6BD5-4B8B-AB50976D178F}"/>
              </a:ext>
            </a:extLst>
          </p:cNvPr>
          <p:cNvSpPr txBox="1"/>
          <p:nvPr/>
        </p:nvSpPr>
        <p:spPr>
          <a:xfrm>
            <a:off x="5459883" y="1761920"/>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3000</a:t>
            </a:r>
          </a:p>
        </p:txBody>
      </p:sp>
      <p:sp>
        <p:nvSpPr>
          <p:cNvPr id="45" name="TextBox 44">
            <a:extLst>
              <a:ext uri="{FF2B5EF4-FFF2-40B4-BE49-F238E27FC236}">
                <a16:creationId xmlns:a16="http://schemas.microsoft.com/office/drawing/2014/main" id="{F46B1821-0E45-A6DB-9339-AF377067F15A}"/>
              </a:ext>
            </a:extLst>
          </p:cNvPr>
          <p:cNvSpPr txBox="1"/>
          <p:nvPr/>
        </p:nvSpPr>
        <p:spPr>
          <a:xfrm>
            <a:off x="6426672" y="1769945"/>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5000</a:t>
            </a:r>
          </a:p>
        </p:txBody>
      </p:sp>
      <p:cxnSp>
        <p:nvCxnSpPr>
          <p:cNvPr id="46" name="Straight Connector 45">
            <a:extLst>
              <a:ext uri="{FF2B5EF4-FFF2-40B4-BE49-F238E27FC236}">
                <a16:creationId xmlns:a16="http://schemas.microsoft.com/office/drawing/2014/main" id="{EAF29ED4-BE82-1EA3-923D-987381183069}"/>
              </a:ext>
            </a:extLst>
          </p:cNvPr>
          <p:cNvCxnSpPr>
            <a:cxnSpLocks/>
          </p:cNvCxnSpPr>
          <p:nvPr/>
        </p:nvCxnSpPr>
        <p:spPr>
          <a:xfrm flipV="1">
            <a:off x="4769909" y="1999218"/>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047479-8D5A-121F-A5C1-99B3A34D9544}"/>
              </a:ext>
            </a:extLst>
          </p:cNvPr>
          <p:cNvCxnSpPr>
            <a:cxnSpLocks/>
          </p:cNvCxnSpPr>
          <p:nvPr/>
        </p:nvCxnSpPr>
        <p:spPr>
          <a:xfrm flipV="1">
            <a:off x="5750989" y="1996038"/>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4304140-0DAA-9ECA-6723-9400B3E7BC20}"/>
              </a:ext>
            </a:extLst>
          </p:cNvPr>
          <p:cNvCxnSpPr>
            <a:cxnSpLocks/>
          </p:cNvCxnSpPr>
          <p:nvPr/>
        </p:nvCxnSpPr>
        <p:spPr>
          <a:xfrm flipV="1">
            <a:off x="6717779" y="1989686"/>
            <a:ext cx="0" cy="182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0154BDA-D268-4DF8-7FBB-83CF2B3E133B}"/>
              </a:ext>
            </a:extLst>
          </p:cNvPr>
          <p:cNvSpPr txBox="1"/>
          <p:nvPr/>
        </p:nvSpPr>
        <p:spPr>
          <a:xfrm>
            <a:off x="4442633" y="1493059"/>
            <a:ext cx="3118161"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Membrane Potential Size (MB)</a:t>
            </a:r>
          </a:p>
        </p:txBody>
      </p:sp>
      <p:sp>
        <p:nvSpPr>
          <p:cNvPr id="50" name="TextBox 49">
            <a:extLst>
              <a:ext uri="{FF2B5EF4-FFF2-40B4-BE49-F238E27FC236}">
                <a16:creationId xmlns:a16="http://schemas.microsoft.com/office/drawing/2014/main" id="{E5774432-BA87-C3EB-E8D2-9F8DECB4148E}"/>
              </a:ext>
            </a:extLst>
          </p:cNvPr>
          <p:cNvSpPr txBox="1"/>
          <p:nvPr/>
        </p:nvSpPr>
        <p:spPr>
          <a:xfrm>
            <a:off x="4493094" y="1769945"/>
            <a:ext cx="58221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1000</a:t>
            </a:r>
          </a:p>
        </p:txBody>
      </p:sp>
      <p:sp>
        <p:nvSpPr>
          <p:cNvPr id="52" name="Oval 51">
            <a:extLst>
              <a:ext uri="{FF2B5EF4-FFF2-40B4-BE49-F238E27FC236}">
                <a16:creationId xmlns:a16="http://schemas.microsoft.com/office/drawing/2014/main" id="{396BDB63-FAB4-8E7F-25BA-653350CFC528}"/>
              </a:ext>
            </a:extLst>
          </p:cNvPr>
          <p:cNvSpPr/>
          <p:nvPr/>
        </p:nvSpPr>
        <p:spPr>
          <a:xfrm>
            <a:off x="4264206" y="1456073"/>
            <a:ext cx="3357891" cy="402088"/>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0FFA6D3-6F90-DDBF-F09E-479C5059D9A2}"/>
              </a:ext>
            </a:extLst>
          </p:cNvPr>
          <p:cNvSpPr txBox="1"/>
          <p:nvPr/>
        </p:nvSpPr>
        <p:spPr>
          <a:xfrm>
            <a:off x="4807948" y="6384295"/>
            <a:ext cx="6000661" cy="369332"/>
          </a:xfrm>
          <a:prstGeom prst="rect">
            <a:avLst/>
          </a:prstGeom>
          <a:noFill/>
        </p:spPr>
        <p:txBody>
          <a:bodyPr wrap="square">
            <a:spAutoFit/>
          </a:bodyPr>
          <a:lstStyle/>
          <a:p>
            <a:pPr defTabSz="457200">
              <a:defRPr/>
            </a:pPr>
            <a:r>
              <a:rPr lang="en-US" sz="1000" b="0" i="0" dirty="0">
                <a:solidFill>
                  <a:schemeClr val="tx1">
                    <a:lumMod val="50000"/>
                    <a:lumOff val="50000"/>
                  </a:schemeClr>
                </a:solidFill>
                <a:effectLst/>
                <a:latin typeface="Arial" panose="020B0604020202020204" pitchFamily="34" charset="0"/>
                <a:cs typeface="Arial" panose="020B0604020202020204" pitchFamily="34" charset="0"/>
              </a:rPr>
              <a:t>References for those works are in the appendix.</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a:t>
            </a:r>
          </a:p>
        </p:txBody>
      </p:sp>
      <p:sp>
        <p:nvSpPr>
          <p:cNvPr id="53" name="Rounded Rectangle 52">
            <a:extLst>
              <a:ext uri="{FF2B5EF4-FFF2-40B4-BE49-F238E27FC236}">
                <a16:creationId xmlns:a16="http://schemas.microsoft.com/office/drawing/2014/main" id="{CCA052BF-85D5-D6A5-CAB9-73AC0E1D67AE}"/>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4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Size of Membrane Potential (</a:t>
                </a:r>
                <a14:m>
                  <m:oMath xmlns:m="http://schemas.openxmlformats.org/officeDocument/2006/math">
                    <m:r>
                      <a:rPr lang="en-US" b="0" i="1" smtClean="0">
                        <a:solidFill>
                          <a:schemeClr val="bg2">
                            <a:lumMod val="50000"/>
                          </a:schemeClr>
                        </a:solidFill>
                        <a:latin typeface="Cambria Math" panose="02040503050406030204" pitchFamily="18" charset="0"/>
                      </a:rPr>
                      <m:t>𝑈</m:t>
                    </m:r>
                  </m:oMath>
                </a14:m>
                <a:r>
                  <a:rPr lang="en-US" dirty="0">
                    <a:solidFill>
                      <a:schemeClr val="bg2">
                        <a:lumMod val="50000"/>
                      </a:schemeClr>
                    </a:solidFill>
                  </a:rPr>
                  <a:t>) in SNNs</a:t>
                </a:r>
              </a:p>
            </p:txBody>
          </p:sp>
        </mc:Choice>
        <mc:Fallback xmlns="">
          <p:sp>
            <p:nvSpPr>
              <p:cNvPr id="2" name="Title 1">
                <a:extLst>
                  <a:ext uri="{FF2B5EF4-FFF2-40B4-BE49-F238E27FC236}">
                    <a16:creationId xmlns:a16="http://schemas.microsoft.com/office/drawing/2014/main" id="{71F2FCE2-324D-ED4E-A373-19F4B21DB3B9}"/>
                  </a:ext>
                </a:extLst>
              </p:cNvPr>
              <p:cNvSpPr>
                <a:spLocks noGrp="1" noRot="1" noChangeAspect="1" noMove="1" noResize="1" noEditPoints="1" noAdjustHandles="1" noChangeArrowheads="1" noChangeShapeType="1" noTextEdit="1"/>
              </p:cNvSpPr>
              <p:nvPr>
                <p:ph type="title"/>
              </p:nvPr>
            </p:nvSpPr>
            <p:spPr>
              <a:blipFill>
                <a:blip r:embed="rId4"/>
                <a:stretch>
                  <a:fillRect l="-2389" b="-25352"/>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94D47435-6977-C9B9-5EB6-5221591489BD}"/>
              </a:ext>
            </a:extLst>
          </p:cNvPr>
          <p:cNvGrpSpPr/>
          <p:nvPr/>
        </p:nvGrpSpPr>
        <p:grpSpPr>
          <a:xfrm>
            <a:off x="548640" y="1475488"/>
            <a:ext cx="4630382" cy="4380048"/>
            <a:chOff x="796481" y="492545"/>
            <a:chExt cx="5310410" cy="5063900"/>
          </a:xfrm>
        </p:grpSpPr>
        <p:pic>
          <p:nvPicPr>
            <p:cNvPr id="53" name="Picture 52">
              <a:extLst>
                <a:ext uri="{FF2B5EF4-FFF2-40B4-BE49-F238E27FC236}">
                  <a16:creationId xmlns:a16="http://schemas.microsoft.com/office/drawing/2014/main" id="{83CA2869-6496-727C-53E7-BFF598CA81F4}"/>
                </a:ext>
              </a:extLst>
            </p:cNvPr>
            <p:cNvPicPr>
              <a:picLocks noChangeAspect="1"/>
            </p:cNvPicPr>
            <p:nvPr/>
          </p:nvPicPr>
          <p:blipFill rotWithShape="1">
            <a:blip r:embed="rId5"/>
            <a:srcRect t="13284" r="70739" b="8286"/>
            <a:stretch/>
          </p:blipFill>
          <p:spPr>
            <a:xfrm>
              <a:off x="796481" y="1126671"/>
              <a:ext cx="2221332" cy="4429774"/>
            </a:xfrm>
            <a:prstGeom prst="rect">
              <a:avLst/>
            </a:prstGeom>
          </p:spPr>
        </p:pic>
        <p:pic>
          <p:nvPicPr>
            <p:cNvPr id="54" name="Picture 53">
              <a:extLst>
                <a:ext uri="{FF2B5EF4-FFF2-40B4-BE49-F238E27FC236}">
                  <a16:creationId xmlns:a16="http://schemas.microsoft.com/office/drawing/2014/main" id="{25DF17DA-4793-B2FA-6DB1-43E253FC712B}"/>
                </a:ext>
              </a:extLst>
            </p:cNvPr>
            <p:cNvPicPr>
              <a:picLocks noChangeAspect="1"/>
            </p:cNvPicPr>
            <p:nvPr/>
          </p:nvPicPr>
          <p:blipFill rotWithShape="1">
            <a:blip r:embed="rId5"/>
            <a:srcRect l="79333" t="13000" r="1245" b="8570"/>
            <a:stretch/>
          </p:blipFill>
          <p:spPr>
            <a:xfrm>
              <a:off x="4632522" y="1110342"/>
              <a:ext cx="1474371" cy="4429774"/>
            </a:xfrm>
            <a:prstGeom prst="rect">
              <a:avLst/>
            </a:prstGeom>
          </p:spPr>
        </p:pic>
        <p:pic>
          <p:nvPicPr>
            <p:cNvPr id="55" name="Picture 54">
              <a:extLst>
                <a:ext uri="{FF2B5EF4-FFF2-40B4-BE49-F238E27FC236}">
                  <a16:creationId xmlns:a16="http://schemas.microsoft.com/office/drawing/2014/main" id="{8E00B769-BF23-8037-0EDD-DEF6EF67EBAE}"/>
                </a:ext>
              </a:extLst>
            </p:cNvPr>
            <p:cNvPicPr>
              <a:picLocks noChangeAspect="1"/>
            </p:cNvPicPr>
            <p:nvPr/>
          </p:nvPicPr>
          <p:blipFill rotWithShape="1">
            <a:blip r:embed="rId5"/>
            <a:srcRect l="54191" t="13000" r="25355" b="8571"/>
            <a:stretch/>
          </p:blipFill>
          <p:spPr>
            <a:xfrm>
              <a:off x="3034143" y="1110342"/>
              <a:ext cx="1552705" cy="4429774"/>
            </a:xfrm>
            <a:prstGeom prst="rect">
              <a:avLst/>
            </a:prstGeom>
          </p:spPr>
        </p:pic>
        <p:pic>
          <p:nvPicPr>
            <p:cNvPr id="56" name="Picture 55">
              <a:extLst>
                <a:ext uri="{FF2B5EF4-FFF2-40B4-BE49-F238E27FC236}">
                  <a16:creationId xmlns:a16="http://schemas.microsoft.com/office/drawing/2014/main" id="{5E37C110-6FD0-179D-6874-4E8CA05E7A26}"/>
                </a:ext>
              </a:extLst>
            </p:cNvPr>
            <p:cNvPicPr>
              <a:picLocks noChangeAspect="1"/>
            </p:cNvPicPr>
            <p:nvPr/>
          </p:nvPicPr>
          <p:blipFill rotWithShape="1">
            <a:blip r:embed="rId5"/>
            <a:srcRect l="26049" r="17351" b="89062"/>
            <a:stretch/>
          </p:blipFill>
          <p:spPr>
            <a:xfrm>
              <a:off x="1662147" y="492545"/>
              <a:ext cx="4296693" cy="617797"/>
            </a:xfrm>
            <a:prstGeom prst="rect">
              <a:avLst/>
            </a:prstGeom>
          </p:spPr>
        </p:pic>
      </p:grpSp>
      <p:sp>
        <p:nvSpPr>
          <p:cNvPr id="57" name="TextBox 56">
            <a:extLst>
              <a:ext uri="{FF2B5EF4-FFF2-40B4-BE49-F238E27FC236}">
                <a16:creationId xmlns:a16="http://schemas.microsoft.com/office/drawing/2014/main" id="{F2AB616A-504D-66FE-2E37-68100B57F72D}"/>
              </a:ext>
            </a:extLst>
          </p:cNvPr>
          <p:cNvSpPr txBox="1"/>
          <p:nvPr/>
        </p:nvSpPr>
        <p:spPr>
          <a:xfrm>
            <a:off x="5476589" y="1475488"/>
            <a:ext cx="264713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Network Arch: </a:t>
            </a:r>
            <a:r>
              <a:rPr lang="en-US" sz="2000" i="1" dirty="0">
                <a:latin typeface="Arial" panose="020B0604020202020204" pitchFamily="34" charset="0"/>
                <a:cs typeface="Arial" panose="020B0604020202020204" pitchFamily="34" charset="0"/>
              </a:rPr>
              <a:t>VGG-9</a:t>
            </a:r>
          </a:p>
        </p:txBody>
      </p:sp>
      <p:sp>
        <p:nvSpPr>
          <p:cNvPr id="58" name="TextBox 57">
            <a:extLst>
              <a:ext uri="{FF2B5EF4-FFF2-40B4-BE49-F238E27FC236}">
                <a16:creationId xmlns:a16="http://schemas.microsoft.com/office/drawing/2014/main" id="{45FD5E95-B7BD-810C-AA95-A64A191E8D7C}"/>
              </a:ext>
            </a:extLst>
          </p:cNvPr>
          <p:cNvSpPr txBox="1"/>
          <p:nvPr/>
        </p:nvSpPr>
        <p:spPr>
          <a:xfrm>
            <a:off x="5476589" y="1861474"/>
            <a:ext cx="213423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 of Timesteps: </a:t>
            </a:r>
            <a:r>
              <a:rPr lang="en-US" sz="2000" i="1"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BB767F-4498-1950-5F62-EE30B47245BB}"/>
                  </a:ext>
                </a:extLst>
              </p:cNvPr>
              <p:cNvSpPr txBox="1"/>
              <p:nvPr/>
            </p:nvSpPr>
            <p:spPr>
              <a:xfrm>
                <a:off x="5476589" y="2261584"/>
                <a:ext cx="2558906"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Precision of </a:t>
                </a:r>
                <a14:m>
                  <m:oMath xmlns:m="http://schemas.openxmlformats.org/officeDocument/2006/math">
                    <m:r>
                      <a:rPr lang="en-US" sz="2000" b="0" i="1" smtClean="0">
                        <a:latin typeface="Cambria Math" panose="02040503050406030204" pitchFamily="18" charset="0"/>
                        <a:cs typeface="Arial" panose="020B0604020202020204" pitchFamily="34" charset="0"/>
                      </a:rPr>
                      <m:t>𝑈</m:t>
                    </m:r>
                  </m:oMath>
                </a14:m>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32-bit</a:t>
                </a:r>
              </a:p>
            </p:txBody>
          </p:sp>
        </mc:Choice>
        <mc:Fallback xmlns="">
          <p:sp>
            <p:nvSpPr>
              <p:cNvPr id="59" name="TextBox 58">
                <a:extLst>
                  <a:ext uri="{FF2B5EF4-FFF2-40B4-BE49-F238E27FC236}">
                    <a16:creationId xmlns:a16="http://schemas.microsoft.com/office/drawing/2014/main" id="{A7BB767F-4498-1950-5F62-EE30B47245BB}"/>
                  </a:ext>
                </a:extLst>
              </p:cNvPr>
              <p:cNvSpPr txBox="1">
                <a:spLocks noRot="1" noChangeAspect="1" noMove="1" noResize="1" noEditPoints="1" noAdjustHandles="1" noChangeArrowheads="1" noChangeShapeType="1" noTextEdit="1"/>
              </p:cNvSpPr>
              <p:nvPr/>
            </p:nvSpPr>
            <p:spPr>
              <a:xfrm>
                <a:off x="5476589" y="2261584"/>
                <a:ext cx="2558906" cy="400110"/>
              </a:xfrm>
              <a:prstGeom prst="rect">
                <a:avLst/>
              </a:prstGeom>
              <a:blipFill>
                <a:blip r:embed="rId6"/>
                <a:stretch>
                  <a:fillRect l="-2475" t="-9375" r="-1485" b="-25000"/>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AD0575E1-509A-2E83-FC9B-4F7A567702FF}"/>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1D1D074-1247-278A-A1B4-4C5062EBED92}"/>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17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Size of Membrane Potential (</a:t>
                </a:r>
                <a14:m>
                  <m:oMath xmlns:m="http://schemas.openxmlformats.org/officeDocument/2006/math">
                    <m:r>
                      <a:rPr lang="en-US" b="0" i="1" smtClean="0">
                        <a:solidFill>
                          <a:schemeClr val="bg2">
                            <a:lumMod val="50000"/>
                          </a:schemeClr>
                        </a:solidFill>
                        <a:latin typeface="Cambria Math" panose="02040503050406030204" pitchFamily="18" charset="0"/>
                      </a:rPr>
                      <m:t>𝑈</m:t>
                    </m:r>
                  </m:oMath>
                </a14:m>
                <a:r>
                  <a:rPr lang="en-US" dirty="0">
                    <a:solidFill>
                      <a:schemeClr val="bg2">
                        <a:lumMod val="50000"/>
                      </a:schemeClr>
                    </a:solidFill>
                  </a:rPr>
                  <a:t>) in SNNs</a:t>
                </a:r>
              </a:p>
            </p:txBody>
          </p:sp>
        </mc:Choice>
        <mc:Fallback xmlns="">
          <p:sp>
            <p:nvSpPr>
              <p:cNvPr id="2" name="Title 1">
                <a:extLst>
                  <a:ext uri="{FF2B5EF4-FFF2-40B4-BE49-F238E27FC236}">
                    <a16:creationId xmlns:a16="http://schemas.microsoft.com/office/drawing/2014/main" id="{71F2FCE2-324D-ED4E-A373-19F4B21DB3B9}"/>
                  </a:ext>
                </a:extLst>
              </p:cNvPr>
              <p:cNvSpPr>
                <a:spLocks noGrp="1" noRot="1" noChangeAspect="1" noMove="1" noResize="1" noEditPoints="1" noAdjustHandles="1" noChangeArrowheads="1" noChangeShapeType="1" noTextEdit="1"/>
              </p:cNvSpPr>
              <p:nvPr>
                <p:ph type="title"/>
              </p:nvPr>
            </p:nvSpPr>
            <p:spPr>
              <a:blipFill>
                <a:blip r:embed="rId4"/>
                <a:stretch>
                  <a:fillRect l="-2389" b="-25352"/>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94D47435-6977-C9B9-5EB6-5221591489BD}"/>
              </a:ext>
            </a:extLst>
          </p:cNvPr>
          <p:cNvGrpSpPr/>
          <p:nvPr/>
        </p:nvGrpSpPr>
        <p:grpSpPr>
          <a:xfrm>
            <a:off x="548640" y="1475488"/>
            <a:ext cx="4630382" cy="4380048"/>
            <a:chOff x="796481" y="492545"/>
            <a:chExt cx="5310410" cy="5063900"/>
          </a:xfrm>
        </p:grpSpPr>
        <p:pic>
          <p:nvPicPr>
            <p:cNvPr id="53" name="Picture 52">
              <a:extLst>
                <a:ext uri="{FF2B5EF4-FFF2-40B4-BE49-F238E27FC236}">
                  <a16:creationId xmlns:a16="http://schemas.microsoft.com/office/drawing/2014/main" id="{83CA2869-6496-727C-53E7-BFF598CA81F4}"/>
                </a:ext>
              </a:extLst>
            </p:cNvPr>
            <p:cNvPicPr>
              <a:picLocks noChangeAspect="1"/>
            </p:cNvPicPr>
            <p:nvPr/>
          </p:nvPicPr>
          <p:blipFill rotWithShape="1">
            <a:blip r:embed="rId5"/>
            <a:srcRect t="13284" r="70739" b="8286"/>
            <a:stretch/>
          </p:blipFill>
          <p:spPr>
            <a:xfrm>
              <a:off x="796481" y="1126671"/>
              <a:ext cx="2221332" cy="4429774"/>
            </a:xfrm>
            <a:prstGeom prst="rect">
              <a:avLst/>
            </a:prstGeom>
          </p:spPr>
        </p:pic>
        <p:pic>
          <p:nvPicPr>
            <p:cNvPr id="54" name="Picture 53">
              <a:extLst>
                <a:ext uri="{FF2B5EF4-FFF2-40B4-BE49-F238E27FC236}">
                  <a16:creationId xmlns:a16="http://schemas.microsoft.com/office/drawing/2014/main" id="{25DF17DA-4793-B2FA-6DB1-43E253FC712B}"/>
                </a:ext>
              </a:extLst>
            </p:cNvPr>
            <p:cNvPicPr>
              <a:picLocks noChangeAspect="1"/>
            </p:cNvPicPr>
            <p:nvPr/>
          </p:nvPicPr>
          <p:blipFill rotWithShape="1">
            <a:blip r:embed="rId5"/>
            <a:srcRect l="79333" t="13000" r="1245" b="8570"/>
            <a:stretch/>
          </p:blipFill>
          <p:spPr>
            <a:xfrm>
              <a:off x="4632522" y="1110342"/>
              <a:ext cx="1474371" cy="4429774"/>
            </a:xfrm>
            <a:prstGeom prst="rect">
              <a:avLst/>
            </a:prstGeom>
          </p:spPr>
        </p:pic>
        <p:pic>
          <p:nvPicPr>
            <p:cNvPr id="55" name="Picture 54">
              <a:extLst>
                <a:ext uri="{FF2B5EF4-FFF2-40B4-BE49-F238E27FC236}">
                  <a16:creationId xmlns:a16="http://schemas.microsoft.com/office/drawing/2014/main" id="{8E00B769-BF23-8037-0EDD-DEF6EF67EBAE}"/>
                </a:ext>
              </a:extLst>
            </p:cNvPr>
            <p:cNvPicPr>
              <a:picLocks noChangeAspect="1"/>
            </p:cNvPicPr>
            <p:nvPr/>
          </p:nvPicPr>
          <p:blipFill rotWithShape="1">
            <a:blip r:embed="rId5"/>
            <a:srcRect l="54191" t="13000" r="25355" b="8571"/>
            <a:stretch/>
          </p:blipFill>
          <p:spPr>
            <a:xfrm>
              <a:off x="3034143" y="1110342"/>
              <a:ext cx="1552705" cy="4429774"/>
            </a:xfrm>
            <a:prstGeom prst="rect">
              <a:avLst/>
            </a:prstGeom>
          </p:spPr>
        </p:pic>
        <p:pic>
          <p:nvPicPr>
            <p:cNvPr id="56" name="Picture 55">
              <a:extLst>
                <a:ext uri="{FF2B5EF4-FFF2-40B4-BE49-F238E27FC236}">
                  <a16:creationId xmlns:a16="http://schemas.microsoft.com/office/drawing/2014/main" id="{5E37C110-6FD0-179D-6874-4E8CA05E7A26}"/>
                </a:ext>
              </a:extLst>
            </p:cNvPr>
            <p:cNvPicPr>
              <a:picLocks noChangeAspect="1"/>
            </p:cNvPicPr>
            <p:nvPr/>
          </p:nvPicPr>
          <p:blipFill rotWithShape="1">
            <a:blip r:embed="rId5"/>
            <a:srcRect l="26049" r="17351" b="89062"/>
            <a:stretch/>
          </p:blipFill>
          <p:spPr>
            <a:xfrm>
              <a:off x="1662147" y="492545"/>
              <a:ext cx="4296693" cy="617797"/>
            </a:xfrm>
            <a:prstGeom prst="rect">
              <a:avLst/>
            </a:prstGeom>
          </p:spPr>
        </p:pic>
      </p:grpSp>
      <p:sp>
        <p:nvSpPr>
          <p:cNvPr id="57" name="TextBox 56">
            <a:extLst>
              <a:ext uri="{FF2B5EF4-FFF2-40B4-BE49-F238E27FC236}">
                <a16:creationId xmlns:a16="http://schemas.microsoft.com/office/drawing/2014/main" id="{F2AB616A-504D-66FE-2E37-68100B57F72D}"/>
              </a:ext>
            </a:extLst>
          </p:cNvPr>
          <p:cNvSpPr txBox="1"/>
          <p:nvPr/>
        </p:nvSpPr>
        <p:spPr>
          <a:xfrm>
            <a:off x="5476589" y="1475488"/>
            <a:ext cx="264713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Network Arch: </a:t>
            </a:r>
            <a:r>
              <a:rPr lang="en-US" sz="2000" i="1" dirty="0">
                <a:latin typeface="Arial" panose="020B0604020202020204" pitchFamily="34" charset="0"/>
                <a:cs typeface="Arial" panose="020B0604020202020204" pitchFamily="34" charset="0"/>
              </a:rPr>
              <a:t>VGG-9</a:t>
            </a:r>
          </a:p>
        </p:txBody>
      </p:sp>
      <p:sp>
        <p:nvSpPr>
          <p:cNvPr id="58" name="TextBox 57">
            <a:extLst>
              <a:ext uri="{FF2B5EF4-FFF2-40B4-BE49-F238E27FC236}">
                <a16:creationId xmlns:a16="http://schemas.microsoft.com/office/drawing/2014/main" id="{45FD5E95-B7BD-810C-AA95-A64A191E8D7C}"/>
              </a:ext>
            </a:extLst>
          </p:cNvPr>
          <p:cNvSpPr txBox="1"/>
          <p:nvPr/>
        </p:nvSpPr>
        <p:spPr>
          <a:xfrm>
            <a:off x="5476589" y="1861474"/>
            <a:ext cx="213423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 of Timesteps: </a:t>
            </a:r>
            <a:r>
              <a:rPr lang="en-US" sz="2000" i="1"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BB767F-4498-1950-5F62-EE30B47245BB}"/>
                  </a:ext>
                </a:extLst>
              </p:cNvPr>
              <p:cNvSpPr txBox="1"/>
              <p:nvPr/>
            </p:nvSpPr>
            <p:spPr>
              <a:xfrm>
                <a:off x="5476589" y="2261584"/>
                <a:ext cx="261501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Precision of </a:t>
                </a:r>
                <a14:m>
                  <m:oMath xmlns:m="http://schemas.openxmlformats.org/officeDocument/2006/math">
                    <m:r>
                      <a:rPr lang="en-US" sz="2000" b="0" i="1" smtClean="0">
                        <a:latin typeface="Cambria Math" panose="02040503050406030204" pitchFamily="18" charset="0"/>
                        <a:cs typeface="Arial" panose="020B0604020202020204" pitchFamily="34" charset="0"/>
                      </a:rPr>
                      <m:t>𝑈</m:t>
                    </m:r>
                  </m:oMath>
                </a14:m>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32-bit</a:t>
                </a:r>
              </a:p>
            </p:txBody>
          </p:sp>
        </mc:Choice>
        <mc:Fallback xmlns="">
          <p:sp>
            <p:nvSpPr>
              <p:cNvPr id="59" name="TextBox 58">
                <a:extLst>
                  <a:ext uri="{FF2B5EF4-FFF2-40B4-BE49-F238E27FC236}">
                    <a16:creationId xmlns:a16="http://schemas.microsoft.com/office/drawing/2014/main" id="{A7BB767F-4498-1950-5F62-EE30B47245BB}"/>
                  </a:ext>
                </a:extLst>
              </p:cNvPr>
              <p:cNvSpPr txBox="1">
                <a:spLocks noRot="1" noChangeAspect="1" noMove="1" noResize="1" noEditPoints="1" noAdjustHandles="1" noChangeArrowheads="1" noChangeShapeType="1" noTextEdit="1"/>
              </p:cNvSpPr>
              <p:nvPr/>
            </p:nvSpPr>
            <p:spPr>
              <a:xfrm>
                <a:off x="5476589" y="2261584"/>
                <a:ext cx="2615011" cy="400110"/>
              </a:xfrm>
              <a:prstGeom prst="rect">
                <a:avLst/>
              </a:prstGeom>
              <a:blipFill>
                <a:blip r:embed="rId6"/>
                <a:stretch>
                  <a:fillRect l="-2427" t="-9375" b="-25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88ECFDE-9407-C96D-1A8D-C84AAAB34174}"/>
              </a:ext>
            </a:extLst>
          </p:cNvPr>
          <p:cNvSpPr txBox="1"/>
          <p:nvPr/>
        </p:nvSpPr>
        <p:spPr>
          <a:xfrm>
            <a:off x="1743922" y="3963563"/>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82.6%</a:t>
            </a:r>
          </a:p>
        </p:txBody>
      </p:sp>
      <p:sp>
        <p:nvSpPr>
          <p:cNvPr id="4" name="TextBox 3">
            <a:extLst>
              <a:ext uri="{FF2B5EF4-FFF2-40B4-BE49-F238E27FC236}">
                <a16:creationId xmlns:a16="http://schemas.microsoft.com/office/drawing/2014/main" id="{D2BCA007-B870-67E7-9CEB-B192CB5EDAC9}"/>
              </a:ext>
            </a:extLst>
          </p:cNvPr>
          <p:cNvSpPr txBox="1"/>
          <p:nvPr/>
        </p:nvSpPr>
        <p:spPr>
          <a:xfrm>
            <a:off x="1735291" y="2315749"/>
            <a:ext cx="1058303"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17</a:t>
            </a:r>
            <a:r>
              <a:rPr 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DB7660D1-28D8-1009-A814-60F52A8077E4}"/>
              </a:ext>
            </a:extLst>
          </p:cNvPr>
          <p:cNvSpPr/>
          <p:nvPr/>
        </p:nvSpPr>
        <p:spPr>
          <a:xfrm>
            <a:off x="1764942" y="2342710"/>
            <a:ext cx="741596" cy="29796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6380A8-45D5-61E5-7EAA-ADBAB9352669}"/>
              </a:ext>
            </a:extLst>
          </p:cNvPr>
          <p:cNvSpPr/>
          <p:nvPr/>
        </p:nvSpPr>
        <p:spPr>
          <a:xfrm>
            <a:off x="1765454" y="3999247"/>
            <a:ext cx="741596" cy="29796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891EBD-D3BC-E79E-A7F6-6B3EC66A5315}"/>
              </a:ext>
            </a:extLst>
          </p:cNvPr>
          <p:cNvSpPr txBox="1"/>
          <p:nvPr/>
        </p:nvSpPr>
        <p:spPr>
          <a:xfrm>
            <a:off x="1578345" y="5779194"/>
            <a:ext cx="899477" cy="369332"/>
          </a:xfrm>
          <a:prstGeom prst="rect">
            <a:avLst/>
          </a:prstGeom>
          <a:noFill/>
        </p:spPr>
        <p:txBody>
          <a:bodyPr wrap="none" rtlCol="0">
            <a:spAutoFit/>
          </a:bodyPr>
          <a:lstStyle/>
          <a:p>
            <a:r>
              <a:rPr lang="en-US" dirty="0"/>
              <a:t>Batch-1</a:t>
            </a:r>
          </a:p>
        </p:txBody>
      </p:sp>
      <p:sp>
        <p:nvSpPr>
          <p:cNvPr id="5" name="Rounded Rectangle 4">
            <a:extLst>
              <a:ext uri="{FF2B5EF4-FFF2-40B4-BE49-F238E27FC236}">
                <a16:creationId xmlns:a16="http://schemas.microsoft.com/office/drawing/2014/main" id="{88C6050D-A744-F9C8-47D8-616763FC9841}"/>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FC55A-F9B4-568D-34B9-876358FBFFDE}"/>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540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Size of Membrane Potential (</a:t>
                </a:r>
                <a14:m>
                  <m:oMath xmlns:m="http://schemas.openxmlformats.org/officeDocument/2006/math">
                    <m:r>
                      <a:rPr lang="en-US" b="0" i="1" smtClean="0">
                        <a:solidFill>
                          <a:schemeClr val="bg2">
                            <a:lumMod val="50000"/>
                          </a:schemeClr>
                        </a:solidFill>
                        <a:latin typeface="Cambria Math" panose="02040503050406030204" pitchFamily="18" charset="0"/>
                      </a:rPr>
                      <m:t>𝑈</m:t>
                    </m:r>
                  </m:oMath>
                </a14:m>
                <a:r>
                  <a:rPr lang="en-US" dirty="0">
                    <a:solidFill>
                      <a:schemeClr val="bg2">
                        <a:lumMod val="50000"/>
                      </a:schemeClr>
                    </a:solidFill>
                  </a:rPr>
                  <a:t>) in SNNs</a:t>
                </a:r>
              </a:p>
            </p:txBody>
          </p:sp>
        </mc:Choice>
        <mc:Fallback xmlns="">
          <p:sp>
            <p:nvSpPr>
              <p:cNvPr id="2" name="Title 1">
                <a:extLst>
                  <a:ext uri="{FF2B5EF4-FFF2-40B4-BE49-F238E27FC236}">
                    <a16:creationId xmlns:a16="http://schemas.microsoft.com/office/drawing/2014/main" id="{71F2FCE2-324D-ED4E-A373-19F4B21DB3B9}"/>
                  </a:ext>
                </a:extLst>
              </p:cNvPr>
              <p:cNvSpPr>
                <a:spLocks noGrp="1" noRot="1" noChangeAspect="1" noMove="1" noResize="1" noEditPoints="1" noAdjustHandles="1" noChangeArrowheads="1" noChangeShapeType="1" noTextEdit="1"/>
              </p:cNvSpPr>
              <p:nvPr>
                <p:ph type="title"/>
              </p:nvPr>
            </p:nvSpPr>
            <p:spPr>
              <a:blipFill>
                <a:blip r:embed="rId4"/>
                <a:stretch>
                  <a:fillRect l="-2389" b="-25352"/>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94D47435-6977-C9B9-5EB6-5221591489BD}"/>
              </a:ext>
            </a:extLst>
          </p:cNvPr>
          <p:cNvGrpSpPr/>
          <p:nvPr/>
        </p:nvGrpSpPr>
        <p:grpSpPr>
          <a:xfrm>
            <a:off x="548640" y="1475488"/>
            <a:ext cx="4630382" cy="4380048"/>
            <a:chOff x="796481" y="492545"/>
            <a:chExt cx="5310410" cy="5063900"/>
          </a:xfrm>
        </p:grpSpPr>
        <p:pic>
          <p:nvPicPr>
            <p:cNvPr id="53" name="Picture 52">
              <a:extLst>
                <a:ext uri="{FF2B5EF4-FFF2-40B4-BE49-F238E27FC236}">
                  <a16:creationId xmlns:a16="http://schemas.microsoft.com/office/drawing/2014/main" id="{83CA2869-6496-727C-53E7-BFF598CA81F4}"/>
                </a:ext>
              </a:extLst>
            </p:cNvPr>
            <p:cNvPicPr>
              <a:picLocks noChangeAspect="1"/>
            </p:cNvPicPr>
            <p:nvPr/>
          </p:nvPicPr>
          <p:blipFill rotWithShape="1">
            <a:blip r:embed="rId5"/>
            <a:srcRect t="13284" r="70739" b="8286"/>
            <a:stretch/>
          </p:blipFill>
          <p:spPr>
            <a:xfrm>
              <a:off x="796481" y="1126671"/>
              <a:ext cx="2221332" cy="4429774"/>
            </a:xfrm>
            <a:prstGeom prst="rect">
              <a:avLst/>
            </a:prstGeom>
          </p:spPr>
        </p:pic>
        <p:pic>
          <p:nvPicPr>
            <p:cNvPr id="54" name="Picture 53">
              <a:extLst>
                <a:ext uri="{FF2B5EF4-FFF2-40B4-BE49-F238E27FC236}">
                  <a16:creationId xmlns:a16="http://schemas.microsoft.com/office/drawing/2014/main" id="{25DF17DA-4793-B2FA-6DB1-43E253FC712B}"/>
                </a:ext>
              </a:extLst>
            </p:cNvPr>
            <p:cNvPicPr>
              <a:picLocks noChangeAspect="1"/>
            </p:cNvPicPr>
            <p:nvPr/>
          </p:nvPicPr>
          <p:blipFill rotWithShape="1">
            <a:blip r:embed="rId5"/>
            <a:srcRect l="79333" t="13000" r="1245" b="8570"/>
            <a:stretch/>
          </p:blipFill>
          <p:spPr>
            <a:xfrm>
              <a:off x="4632522" y="1110342"/>
              <a:ext cx="1474371" cy="4429774"/>
            </a:xfrm>
            <a:prstGeom prst="rect">
              <a:avLst/>
            </a:prstGeom>
          </p:spPr>
        </p:pic>
        <p:pic>
          <p:nvPicPr>
            <p:cNvPr id="55" name="Picture 54">
              <a:extLst>
                <a:ext uri="{FF2B5EF4-FFF2-40B4-BE49-F238E27FC236}">
                  <a16:creationId xmlns:a16="http://schemas.microsoft.com/office/drawing/2014/main" id="{8E00B769-BF23-8037-0EDD-DEF6EF67EBAE}"/>
                </a:ext>
              </a:extLst>
            </p:cNvPr>
            <p:cNvPicPr>
              <a:picLocks noChangeAspect="1"/>
            </p:cNvPicPr>
            <p:nvPr/>
          </p:nvPicPr>
          <p:blipFill rotWithShape="1">
            <a:blip r:embed="rId5"/>
            <a:srcRect l="54191" t="13000" r="25355" b="8571"/>
            <a:stretch/>
          </p:blipFill>
          <p:spPr>
            <a:xfrm>
              <a:off x="3034143" y="1110342"/>
              <a:ext cx="1552705" cy="4429774"/>
            </a:xfrm>
            <a:prstGeom prst="rect">
              <a:avLst/>
            </a:prstGeom>
          </p:spPr>
        </p:pic>
        <p:pic>
          <p:nvPicPr>
            <p:cNvPr id="56" name="Picture 55">
              <a:extLst>
                <a:ext uri="{FF2B5EF4-FFF2-40B4-BE49-F238E27FC236}">
                  <a16:creationId xmlns:a16="http://schemas.microsoft.com/office/drawing/2014/main" id="{5E37C110-6FD0-179D-6874-4E8CA05E7A26}"/>
                </a:ext>
              </a:extLst>
            </p:cNvPr>
            <p:cNvPicPr>
              <a:picLocks noChangeAspect="1"/>
            </p:cNvPicPr>
            <p:nvPr/>
          </p:nvPicPr>
          <p:blipFill rotWithShape="1">
            <a:blip r:embed="rId5"/>
            <a:srcRect l="26049" r="17351" b="89062"/>
            <a:stretch/>
          </p:blipFill>
          <p:spPr>
            <a:xfrm>
              <a:off x="1662147" y="492545"/>
              <a:ext cx="4296693" cy="617797"/>
            </a:xfrm>
            <a:prstGeom prst="rect">
              <a:avLst/>
            </a:prstGeom>
          </p:spPr>
        </p:pic>
      </p:grpSp>
      <p:sp>
        <p:nvSpPr>
          <p:cNvPr id="57" name="TextBox 56">
            <a:extLst>
              <a:ext uri="{FF2B5EF4-FFF2-40B4-BE49-F238E27FC236}">
                <a16:creationId xmlns:a16="http://schemas.microsoft.com/office/drawing/2014/main" id="{F2AB616A-504D-66FE-2E37-68100B57F72D}"/>
              </a:ext>
            </a:extLst>
          </p:cNvPr>
          <p:cNvSpPr txBox="1"/>
          <p:nvPr/>
        </p:nvSpPr>
        <p:spPr>
          <a:xfrm>
            <a:off x="5476589" y="1475488"/>
            <a:ext cx="264713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Network Arch: </a:t>
            </a:r>
            <a:r>
              <a:rPr lang="en-US" sz="2000" i="1" dirty="0">
                <a:latin typeface="Arial" panose="020B0604020202020204" pitchFamily="34" charset="0"/>
                <a:cs typeface="Arial" panose="020B0604020202020204" pitchFamily="34" charset="0"/>
              </a:rPr>
              <a:t>VGG-9</a:t>
            </a:r>
          </a:p>
        </p:txBody>
      </p:sp>
      <p:sp>
        <p:nvSpPr>
          <p:cNvPr id="58" name="TextBox 57">
            <a:extLst>
              <a:ext uri="{FF2B5EF4-FFF2-40B4-BE49-F238E27FC236}">
                <a16:creationId xmlns:a16="http://schemas.microsoft.com/office/drawing/2014/main" id="{45FD5E95-B7BD-810C-AA95-A64A191E8D7C}"/>
              </a:ext>
            </a:extLst>
          </p:cNvPr>
          <p:cNvSpPr txBox="1"/>
          <p:nvPr/>
        </p:nvSpPr>
        <p:spPr>
          <a:xfrm>
            <a:off x="5476589" y="1861474"/>
            <a:ext cx="213423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 of Timesteps: </a:t>
            </a:r>
            <a:r>
              <a:rPr lang="en-US" sz="2000" i="1"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BB767F-4498-1950-5F62-EE30B47245BB}"/>
                  </a:ext>
                </a:extLst>
              </p:cNvPr>
              <p:cNvSpPr txBox="1"/>
              <p:nvPr/>
            </p:nvSpPr>
            <p:spPr>
              <a:xfrm>
                <a:off x="5476589" y="2261584"/>
                <a:ext cx="261501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Precision of </a:t>
                </a:r>
                <a14:m>
                  <m:oMath xmlns:m="http://schemas.openxmlformats.org/officeDocument/2006/math">
                    <m:r>
                      <a:rPr lang="en-US" sz="2000" b="0" i="1" smtClean="0">
                        <a:latin typeface="Cambria Math" panose="02040503050406030204" pitchFamily="18" charset="0"/>
                        <a:cs typeface="Arial" panose="020B0604020202020204" pitchFamily="34" charset="0"/>
                      </a:rPr>
                      <m:t>𝑈</m:t>
                    </m:r>
                  </m:oMath>
                </a14:m>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32-bit</a:t>
                </a:r>
              </a:p>
            </p:txBody>
          </p:sp>
        </mc:Choice>
        <mc:Fallback xmlns="">
          <p:sp>
            <p:nvSpPr>
              <p:cNvPr id="59" name="TextBox 58">
                <a:extLst>
                  <a:ext uri="{FF2B5EF4-FFF2-40B4-BE49-F238E27FC236}">
                    <a16:creationId xmlns:a16="http://schemas.microsoft.com/office/drawing/2014/main" id="{A7BB767F-4498-1950-5F62-EE30B47245BB}"/>
                  </a:ext>
                </a:extLst>
              </p:cNvPr>
              <p:cNvSpPr txBox="1">
                <a:spLocks noRot="1" noChangeAspect="1" noMove="1" noResize="1" noEditPoints="1" noAdjustHandles="1" noChangeArrowheads="1" noChangeShapeType="1" noTextEdit="1"/>
              </p:cNvSpPr>
              <p:nvPr/>
            </p:nvSpPr>
            <p:spPr>
              <a:xfrm>
                <a:off x="5476589" y="2261584"/>
                <a:ext cx="2615011" cy="400110"/>
              </a:xfrm>
              <a:prstGeom prst="rect">
                <a:avLst/>
              </a:prstGeom>
              <a:blipFill>
                <a:blip r:embed="rId6"/>
                <a:stretch>
                  <a:fillRect l="-2427" t="-9375" b="-25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88ECFDE-9407-C96D-1A8D-C84AAAB34174}"/>
              </a:ext>
            </a:extLst>
          </p:cNvPr>
          <p:cNvSpPr txBox="1"/>
          <p:nvPr/>
        </p:nvSpPr>
        <p:spPr>
          <a:xfrm>
            <a:off x="1743922" y="3963563"/>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82.6%</a:t>
            </a:r>
          </a:p>
        </p:txBody>
      </p:sp>
      <p:sp>
        <p:nvSpPr>
          <p:cNvPr id="4" name="TextBox 3">
            <a:extLst>
              <a:ext uri="{FF2B5EF4-FFF2-40B4-BE49-F238E27FC236}">
                <a16:creationId xmlns:a16="http://schemas.microsoft.com/office/drawing/2014/main" id="{D2BCA007-B870-67E7-9CEB-B192CB5EDAC9}"/>
              </a:ext>
            </a:extLst>
          </p:cNvPr>
          <p:cNvSpPr txBox="1"/>
          <p:nvPr/>
        </p:nvSpPr>
        <p:spPr>
          <a:xfrm>
            <a:off x="1735291" y="2315749"/>
            <a:ext cx="1058303"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17</a:t>
            </a:r>
            <a:r>
              <a:rPr 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A878954D-11C8-DD93-A817-985EEAD8AC0B}"/>
              </a:ext>
            </a:extLst>
          </p:cNvPr>
          <p:cNvSpPr/>
          <p:nvPr/>
        </p:nvSpPr>
        <p:spPr>
          <a:xfrm>
            <a:off x="2999934" y="3143553"/>
            <a:ext cx="741596" cy="29796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C8B79B-6333-0078-89B1-933DF765494C}"/>
              </a:ext>
            </a:extLst>
          </p:cNvPr>
          <p:cNvSpPr/>
          <p:nvPr/>
        </p:nvSpPr>
        <p:spPr>
          <a:xfrm>
            <a:off x="2994992" y="4712384"/>
            <a:ext cx="741596" cy="29796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87E230-47AC-A0A0-FF4F-F5E5BD543E48}"/>
              </a:ext>
            </a:extLst>
          </p:cNvPr>
          <p:cNvSpPr txBox="1"/>
          <p:nvPr/>
        </p:nvSpPr>
        <p:spPr>
          <a:xfrm>
            <a:off x="2987142" y="4676700"/>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37.2%</a:t>
            </a:r>
          </a:p>
        </p:txBody>
      </p:sp>
      <p:sp>
        <p:nvSpPr>
          <p:cNvPr id="11" name="TextBox 10">
            <a:extLst>
              <a:ext uri="{FF2B5EF4-FFF2-40B4-BE49-F238E27FC236}">
                <a16:creationId xmlns:a16="http://schemas.microsoft.com/office/drawing/2014/main" id="{75968ACF-8A09-D6B6-8F29-6CD33CC46C62}"/>
              </a:ext>
            </a:extLst>
          </p:cNvPr>
          <p:cNvSpPr txBox="1"/>
          <p:nvPr/>
        </p:nvSpPr>
        <p:spPr>
          <a:xfrm>
            <a:off x="2967082" y="3109445"/>
            <a:ext cx="1080443"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62.8</a:t>
            </a:r>
            <a:r>
              <a:rPr lang="en-US" dirty="0">
                <a:latin typeface="Arial" panose="020B060402020202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B8266F88-AAD2-3BE9-6908-D501BA7FD1D6}"/>
              </a:ext>
            </a:extLst>
          </p:cNvPr>
          <p:cNvSpPr txBox="1"/>
          <p:nvPr/>
        </p:nvSpPr>
        <p:spPr>
          <a:xfrm>
            <a:off x="1578345" y="5779194"/>
            <a:ext cx="899477" cy="369332"/>
          </a:xfrm>
          <a:prstGeom prst="rect">
            <a:avLst/>
          </a:prstGeom>
          <a:noFill/>
        </p:spPr>
        <p:txBody>
          <a:bodyPr wrap="none" rtlCol="0">
            <a:spAutoFit/>
          </a:bodyPr>
          <a:lstStyle/>
          <a:p>
            <a:r>
              <a:rPr lang="en-US" dirty="0"/>
              <a:t>Batch-1</a:t>
            </a:r>
          </a:p>
        </p:txBody>
      </p:sp>
      <p:sp>
        <p:nvSpPr>
          <p:cNvPr id="14" name="TextBox 13">
            <a:extLst>
              <a:ext uri="{FF2B5EF4-FFF2-40B4-BE49-F238E27FC236}">
                <a16:creationId xmlns:a16="http://schemas.microsoft.com/office/drawing/2014/main" id="{FA0DDEF7-EDF0-1CDC-2747-7B575E2979CF}"/>
              </a:ext>
            </a:extLst>
          </p:cNvPr>
          <p:cNvSpPr txBox="1"/>
          <p:nvPr/>
        </p:nvSpPr>
        <p:spPr>
          <a:xfrm>
            <a:off x="2826846" y="5779194"/>
            <a:ext cx="899477" cy="369332"/>
          </a:xfrm>
          <a:prstGeom prst="rect">
            <a:avLst/>
          </a:prstGeom>
          <a:noFill/>
        </p:spPr>
        <p:txBody>
          <a:bodyPr wrap="none" rtlCol="0">
            <a:spAutoFit/>
          </a:bodyPr>
          <a:lstStyle/>
          <a:p>
            <a:r>
              <a:rPr lang="en-US" dirty="0"/>
              <a:t>Batch-1</a:t>
            </a:r>
          </a:p>
        </p:txBody>
      </p:sp>
      <p:sp>
        <p:nvSpPr>
          <p:cNvPr id="5" name="Rounded Rectangle 4">
            <a:extLst>
              <a:ext uri="{FF2B5EF4-FFF2-40B4-BE49-F238E27FC236}">
                <a16:creationId xmlns:a16="http://schemas.microsoft.com/office/drawing/2014/main" id="{CA6A6555-E50E-DBBE-400E-32FEC717B24B}"/>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6DC660-F969-DD4B-B8A9-6FF8F371D982}"/>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65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Size of Membrane Potential (</a:t>
                </a:r>
                <a14:m>
                  <m:oMath xmlns:m="http://schemas.openxmlformats.org/officeDocument/2006/math">
                    <m:r>
                      <a:rPr lang="en-US" b="0" i="1" smtClean="0">
                        <a:solidFill>
                          <a:schemeClr val="bg2">
                            <a:lumMod val="50000"/>
                          </a:schemeClr>
                        </a:solidFill>
                        <a:latin typeface="Cambria Math" panose="02040503050406030204" pitchFamily="18" charset="0"/>
                      </a:rPr>
                      <m:t>𝑈</m:t>
                    </m:r>
                  </m:oMath>
                </a14:m>
                <a:r>
                  <a:rPr lang="en-US" dirty="0">
                    <a:solidFill>
                      <a:schemeClr val="bg2">
                        <a:lumMod val="50000"/>
                      </a:schemeClr>
                    </a:solidFill>
                  </a:rPr>
                  <a:t>) in SNNs</a:t>
                </a:r>
              </a:p>
            </p:txBody>
          </p:sp>
        </mc:Choice>
        <mc:Fallback xmlns="">
          <p:sp>
            <p:nvSpPr>
              <p:cNvPr id="2" name="Title 1">
                <a:extLst>
                  <a:ext uri="{FF2B5EF4-FFF2-40B4-BE49-F238E27FC236}">
                    <a16:creationId xmlns:a16="http://schemas.microsoft.com/office/drawing/2014/main" id="{71F2FCE2-324D-ED4E-A373-19F4B21DB3B9}"/>
                  </a:ext>
                </a:extLst>
              </p:cNvPr>
              <p:cNvSpPr>
                <a:spLocks noGrp="1" noRot="1" noChangeAspect="1" noMove="1" noResize="1" noEditPoints="1" noAdjustHandles="1" noChangeArrowheads="1" noChangeShapeType="1" noTextEdit="1"/>
              </p:cNvSpPr>
              <p:nvPr>
                <p:ph type="title"/>
              </p:nvPr>
            </p:nvSpPr>
            <p:spPr>
              <a:blipFill>
                <a:blip r:embed="rId4"/>
                <a:stretch>
                  <a:fillRect l="-2389" b="-25352"/>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94D47435-6977-C9B9-5EB6-5221591489BD}"/>
              </a:ext>
            </a:extLst>
          </p:cNvPr>
          <p:cNvGrpSpPr/>
          <p:nvPr/>
        </p:nvGrpSpPr>
        <p:grpSpPr>
          <a:xfrm>
            <a:off x="548640" y="1475488"/>
            <a:ext cx="4630382" cy="4380048"/>
            <a:chOff x="796481" y="492545"/>
            <a:chExt cx="5310410" cy="5063900"/>
          </a:xfrm>
        </p:grpSpPr>
        <p:pic>
          <p:nvPicPr>
            <p:cNvPr id="53" name="Picture 52">
              <a:extLst>
                <a:ext uri="{FF2B5EF4-FFF2-40B4-BE49-F238E27FC236}">
                  <a16:creationId xmlns:a16="http://schemas.microsoft.com/office/drawing/2014/main" id="{83CA2869-6496-727C-53E7-BFF598CA81F4}"/>
                </a:ext>
              </a:extLst>
            </p:cNvPr>
            <p:cNvPicPr>
              <a:picLocks noChangeAspect="1"/>
            </p:cNvPicPr>
            <p:nvPr/>
          </p:nvPicPr>
          <p:blipFill rotWithShape="1">
            <a:blip r:embed="rId5"/>
            <a:srcRect t="13284" r="70739" b="8286"/>
            <a:stretch/>
          </p:blipFill>
          <p:spPr>
            <a:xfrm>
              <a:off x="796481" y="1126671"/>
              <a:ext cx="2221332" cy="4429774"/>
            </a:xfrm>
            <a:prstGeom prst="rect">
              <a:avLst/>
            </a:prstGeom>
          </p:spPr>
        </p:pic>
        <p:pic>
          <p:nvPicPr>
            <p:cNvPr id="54" name="Picture 53">
              <a:extLst>
                <a:ext uri="{FF2B5EF4-FFF2-40B4-BE49-F238E27FC236}">
                  <a16:creationId xmlns:a16="http://schemas.microsoft.com/office/drawing/2014/main" id="{25DF17DA-4793-B2FA-6DB1-43E253FC712B}"/>
                </a:ext>
              </a:extLst>
            </p:cNvPr>
            <p:cNvPicPr>
              <a:picLocks noChangeAspect="1"/>
            </p:cNvPicPr>
            <p:nvPr/>
          </p:nvPicPr>
          <p:blipFill rotWithShape="1">
            <a:blip r:embed="rId5"/>
            <a:srcRect l="79333" t="13000" r="1245" b="8570"/>
            <a:stretch/>
          </p:blipFill>
          <p:spPr>
            <a:xfrm>
              <a:off x="4632522" y="1110342"/>
              <a:ext cx="1474371" cy="4429774"/>
            </a:xfrm>
            <a:prstGeom prst="rect">
              <a:avLst/>
            </a:prstGeom>
          </p:spPr>
        </p:pic>
        <p:pic>
          <p:nvPicPr>
            <p:cNvPr id="55" name="Picture 54">
              <a:extLst>
                <a:ext uri="{FF2B5EF4-FFF2-40B4-BE49-F238E27FC236}">
                  <a16:creationId xmlns:a16="http://schemas.microsoft.com/office/drawing/2014/main" id="{8E00B769-BF23-8037-0EDD-DEF6EF67EBAE}"/>
                </a:ext>
              </a:extLst>
            </p:cNvPr>
            <p:cNvPicPr>
              <a:picLocks noChangeAspect="1"/>
            </p:cNvPicPr>
            <p:nvPr/>
          </p:nvPicPr>
          <p:blipFill rotWithShape="1">
            <a:blip r:embed="rId5"/>
            <a:srcRect l="54191" t="13000" r="25355" b="8571"/>
            <a:stretch/>
          </p:blipFill>
          <p:spPr>
            <a:xfrm>
              <a:off x="3034143" y="1110342"/>
              <a:ext cx="1552705" cy="4429774"/>
            </a:xfrm>
            <a:prstGeom prst="rect">
              <a:avLst/>
            </a:prstGeom>
          </p:spPr>
        </p:pic>
        <p:pic>
          <p:nvPicPr>
            <p:cNvPr id="56" name="Picture 55">
              <a:extLst>
                <a:ext uri="{FF2B5EF4-FFF2-40B4-BE49-F238E27FC236}">
                  <a16:creationId xmlns:a16="http://schemas.microsoft.com/office/drawing/2014/main" id="{5E37C110-6FD0-179D-6874-4E8CA05E7A26}"/>
                </a:ext>
              </a:extLst>
            </p:cNvPr>
            <p:cNvPicPr>
              <a:picLocks noChangeAspect="1"/>
            </p:cNvPicPr>
            <p:nvPr/>
          </p:nvPicPr>
          <p:blipFill rotWithShape="1">
            <a:blip r:embed="rId5"/>
            <a:srcRect l="26049" r="17351" b="89062"/>
            <a:stretch/>
          </p:blipFill>
          <p:spPr>
            <a:xfrm>
              <a:off x="1662147" y="492545"/>
              <a:ext cx="4296693" cy="617797"/>
            </a:xfrm>
            <a:prstGeom prst="rect">
              <a:avLst/>
            </a:prstGeom>
          </p:spPr>
        </p:pic>
      </p:grpSp>
      <p:sp>
        <p:nvSpPr>
          <p:cNvPr id="57" name="TextBox 56">
            <a:extLst>
              <a:ext uri="{FF2B5EF4-FFF2-40B4-BE49-F238E27FC236}">
                <a16:creationId xmlns:a16="http://schemas.microsoft.com/office/drawing/2014/main" id="{F2AB616A-504D-66FE-2E37-68100B57F72D}"/>
              </a:ext>
            </a:extLst>
          </p:cNvPr>
          <p:cNvSpPr txBox="1"/>
          <p:nvPr/>
        </p:nvSpPr>
        <p:spPr>
          <a:xfrm>
            <a:off x="5476589" y="1475488"/>
            <a:ext cx="2647135"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Network Arch: </a:t>
            </a:r>
            <a:r>
              <a:rPr lang="en-US" sz="2000" i="1" dirty="0">
                <a:latin typeface="Arial" panose="020B0604020202020204" pitchFamily="34" charset="0"/>
                <a:cs typeface="Arial" panose="020B0604020202020204" pitchFamily="34" charset="0"/>
              </a:rPr>
              <a:t>VGG-9</a:t>
            </a:r>
          </a:p>
        </p:txBody>
      </p:sp>
      <p:sp>
        <p:nvSpPr>
          <p:cNvPr id="58" name="TextBox 57">
            <a:extLst>
              <a:ext uri="{FF2B5EF4-FFF2-40B4-BE49-F238E27FC236}">
                <a16:creationId xmlns:a16="http://schemas.microsoft.com/office/drawing/2014/main" id="{45FD5E95-B7BD-810C-AA95-A64A191E8D7C}"/>
              </a:ext>
            </a:extLst>
          </p:cNvPr>
          <p:cNvSpPr txBox="1"/>
          <p:nvPr/>
        </p:nvSpPr>
        <p:spPr>
          <a:xfrm>
            <a:off x="5476589" y="1861474"/>
            <a:ext cx="2134239"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 of Timesteps: </a:t>
            </a:r>
            <a:r>
              <a:rPr lang="en-US" sz="2000" i="1" dirty="0">
                <a:latin typeface="Arial" panose="020B0604020202020204" pitchFamily="34" charset="0"/>
                <a:cs typeface="Arial" panose="020B0604020202020204" pitchFamily="34" charset="0"/>
              </a:rPr>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BB767F-4498-1950-5F62-EE30B47245BB}"/>
                  </a:ext>
                </a:extLst>
              </p:cNvPr>
              <p:cNvSpPr txBox="1"/>
              <p:nvPr/>
            </p:nvSpPr>
            <p:spPr>
              <a:xfrm>
                <a:off x="5476589" y="2261584"/>
                <a:ext cx="2615011" cy="400110"/>
              </a:xfrm>
              <a:prstGeom prst="rect">
                <a:avLst/>
              </a:prstGeom>
              <a:noFill/>
            </p:spPr>
            <p:txBody>
              <a:bodyPr wrap="none" rtlCol="0">
                <a:spAutoFit/>
              </a:bodyPr>
              <a:lstStyle/>
              <a:p>
                <a:pPr algn="l"/>
                <a:r>
                  <a:rPr lang="en-US" sz="2000" dirty="0">
                    <a:latin typeface="Arial" panose="020B0604020202020204" pitchFamily="34" charset="0"/>
                    <a:cs typeface="Arial" panose="020B0604020202020204" pitchFamily="34" charset="0"/>
                  </a:rPr>
                  <a:t>Precision of </a:t>
                </a:r>
                <a14:m>
                  <m:oMath xmlns:m="http://schemas.openxmlformats.org/officeDocument/2006/math">
                    <m:r>
                      <a:rPr lang="en-US" sz="2000" b="0" i="1" smtClean="0">
                        <a:latin typeface="Cambria Math" panose="02040503050406030204" pitchFamily="18" charset="0"/>
                        <a:cs typeface="Arial" panose="020B0604020202020204" pitchFamily="34" charset="0"/>
                      </a:rPr>
                      <m:t>𝑈</m:t>
                    </m:r>
                  </m:oMath>
                </a14:m>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32-bit</a:t>
                </a:r>
              </a:p>
            </p:txBody>
          </p:sp>
        </mc:Choice>
        <mc:Fallback xmlns="">
          <p:sp>
            <p:nvSpPr>
              <p:cNvPr id="59" name="TextBox 58">
                <a:extLst>
                  <a:ext uri="{FF2B5EF4-FFF2-40B4-BE49-F238E27FC236}">
                    <a16:creationId xmlns:a16="http://schemas.microsoft.com/office/drawing/2014/main" id="{A7BB767F-4498-1950-5F62-EE30B47245BB}"/>
                  </a:ext>
                </a:extLst>
              </p:cNvPr>
              <p:cNvSpPr txBox="1">
                <a:spLocks noRot="1" noChangeAspect="1" noMove="1" noResize="1" noEditPoints="1" noAdjustHandles="1" noChangeArrowheads="1" noChangeShapeType="1" noTextEdit="1"/>
              </p:cNvSpPr>
              <p:nvPr/>
            </p:nvSpPr>
            <p:spPr>
              <a:xfrm>
                <a:off x="5476589" y="2261584"/>
                <a:ext cx="2615011" cy="400110"/>
              </a:xfrm>
              <a:prstGeom prst="rect">
                <a:avLst/>
              </a:prstGeom>
              <a:blipFill>
                <a:blip r:embed="rId6"/>
                <a:stretch>
                  <a:fillRect l="-2427" t="-9375" b="-250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88ECFDE-9407-C96D-1A8D-C84AAAB34174}"/>
              </a:ext>
            </a:extLst>
          </p:cNvPr>
          <p:cNvSpPr txBox="1"/>
          <p:nvPr/>
        </p:nvSpPr>
        <p:spPr>
          <a:xfrm>
            <a:off x="1743922" y="3963563"/>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82.6%</a:t>
            </a:r>
          </a:p>
        </p:txBody>
      </p:sp>
      <p:sp>
        <p:nvSpPr>
          <p:cNvPr id="4" name="TextBox 3">
            <a:extLst>
              <a:ext uri="{FF2B5EF4-FFF2-40B4-BE49-F238E27FC236}">
                <a16:creationId xmlns:a16="http://schemas.microsoft.com/office/drawing/2014/main" id="{D2BCA007-B870-67E7-9CEB-B192CB5EDAC9}"/>
              </a:ext>
            </a:extLst>
          </p:cNvPr>
          <p:cNvSpPr txBox="1"/>
          <p:nvPr/>
        </p:nvSpPr>
        <p:spPr>
          <a:xfrm>
            <a:off x="1735291" y="2315749"/>
            <a:ext cx="1058303"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17</a:t>
            </a:r>
            <a:r>
              <a:rPr 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8D87E230-47AC-A0A0-FF4F-F5E5BD543E48}"/>
              </a:ext>
            </a:extLst>
          </p:cNvPr>
          <p:cNvSpPr txBox="1"/>
          <p:nvPr/>
        </p:nvSpPr>
        <p:spPr>
          <a:xfrm>
            <a:off x="2987142" y="4676700"/>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37.2%</a:t>
            </a:r>
          </a:p>
        </p:txBody>
      </p:sp>
      <p:sp>
        <p:nvSpPr>
          <p:cNvPr id="11" name="TextBox 10">
            <a:extLst>
              <a:ext uri="{FF2B5EF4-FFF2-40B4-BE49-F238E27FC236}">
                <a16:creationId xmlns:a16="http://schemas.microsoft.com/office/drawing/2014/main" id="{75968ACF-8A09-D6B6-8F29-6CD33CC46C62}"/>
              </a:ext>
            </a:extLst>
          </p:cNvPr>
          <p:cNvSpPr txBox="1"/>
          <p:nvPr/>
        </p:nvSpPr>
        <p:spPr>
          <a:xfrm>
            <a:off x="2967082" y="3109445"/>
            <a:ext cx="1080443"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62.8</a:t>
            </a:r>
            <a:r>
              <a:rPr lang="en-US" dirty="0">
                <a:latin typeface="Arial" panose="020B060402020202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B8266F88-AAD2-3BE9-6908-D501BA7FD1D6}"/>
              </a:ext>
            </a:extLst>
          </p:cNvPr>
          <p:cNvSpPr txBox="1"/>
          <p:nvPr/>
        </p:nvSpPr>
        <p:spPr>
          <a:xfrm>
            <a:off x="1580367" y="5779194"/>
            <a:ext cx="899477" cy="369332"/>
          </a:xfrm>
          <a:prstGeom prst="rect">
            <a:avLst/>
          </a:prstGeom>
          <a:noFill/>
        </p:spPr>
        <p:txBody>
          <a:bodyPr wrap="none" rtlCol="0">
            <a:spAutoFit/>
          </a:bodyPr>
          <a:lstStyle/>
          <a:p>
            <a:r>
              <a:rPr lang="en-US" dirty="0"/>
              <a:t>Batch-1</a:t>
            </a:r>
          </a:p>
        </p:txBody>
      </p:sp>
      <p:sp>
        <p:nvSpPr>
          <p:cNvPr id="14" name="TextBox 13">
            <a:extLst>
              <a:ext uri="{FF2B5EF4-FFF2-40B4-BE49-F238E27FC236}">
                <a16:creationId xmlns:a16="http://schemas.microsoft.com/office/drawing/2014/main" id="{FA0DDEF7-EDF0-1CDC-2747-7B575E2979CF}"/>
              </a:ext>
            </a:extLst>
          </p:cNvPr>
          <p:cNvSpPr txBox="1"/>
          <p:nvPr/>
        </p:nvSpPr>
        <p:spPr>
          <a:xfrm>
            <a:off x="2826846" y="5779194"/>
            <a:ext cx="899477" cy="369332"/>
          </a:xfrm>
          <a:prstGeom prst="rect">
            <a:avLst/>
          </a:prstGeom>
          <a:noFill/>
        </p:spPr>
        <p:txBody>
          <a:bodyPr wrap="none" rtlCol="0">
            <a:spAutoFit/>
          </a:bodyPr>
          <a:lstStyle/>
          <a:p>
            <a:r>
              <a:rPr lang="en-US" dirty="0"/>
              <a:t>Batch-1</a:t>
            </a:r>
          </a:p>
        </p:txBody>
      </p:sp>
      <p:sp>
        <p:nvSpPr>
          <p:cNvPr id="16" name="TextBox 15">
            <a:extLst>
              <a:ext uri="{FF2B5EF4-FFF2-40B4-BE49-F238E27FC236}">
                <a16:creationId xmlns:a16="http://schemas.microsoft.com/office/drawing/2014/main" id="{22FDCCDC-6583-3D08-9B48-B7B50B2D48E9}"/>
              </a:ext>
            </a:extLst>
          </p:cNvPr>
          <p:cNvSpPr txBox="1"/>
          <p:nvPr/>
        </p:nvSpPr>
        <p:spPr>
          <a:xfrm>
            <a:off x="5495073" y="3602299"/>
            <a:ext cx="2223686" cy="369332"/>
          </a:xfrm>
          <a:prstGeom prst="rect">
            <a:avLst/>
          </a:prstGeom>
          <a:noFill/>
        </p:spPr>
        <p:txBody>
          <a:bodyPr wrap="none" rtlCol="0">
            <a:spAutoFit/>
          </a:bodyPr>
          <a:lstStyle/>
          <a:p>
            <a:pPr algn="l"/>
            <a:r>
              <a:rPr lang="en-US" b="1" dirty="0">
                <a:latin typeface="Arial" panose="020B0604020202020204" pitchFamily="34" charset="0"/>
                <a:cs typeface="Arial" panose="020B0604020202020204" pitchFamily="34" charset="0"/>
              </a:rPr>
              <a:t>Key Observations: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5AFC5D-5BD8-8AE0-9B22-66FC79AB58F3}"/>
                  </a:ext>
                </a:extLst>
              </p:cNvPr>
              <p:cNvSpPr txBox="1"/>
              <p:nvPr/>
            </p:nvSpPr>
            <p:spPr>
              <a:xfrm>
                <a:off x="5476589" y="4045360"/>
                <a:ext cx="366741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 size of weight ↓  portion of </a:t>
                </a:r>
                <a14:m>
                  <m:oMath xmlns:m="http://schemas.openxmlformats.org/officeDocument/2006/math">
                    <m:r>
                      <a:rPr lang="en-US" i="1">
                        <a:latin typeface="Cambria Math" panose="02040503050406030204" pitchFamily="18" charset="0"/>
                        <a:cs typeface="Arial" panose="020B0604020202020204" pitchFamily="34" charset="0"/>
                      </a:rPr>
                      <m:t>𝑈</m:t>
                    </m:r>
                  </m:oMath>
                </a14:m>
                <a:r>
                  <a:rPr lang="en-US" dirty="0">
                    <a:latin typeface="Arial" panose="020B0604020202020204" pitchFamily="34" charset="0"/>
                    <a:cs typeface="Arial" panose="020B0604020202020204" pitchFamily="34" charset="0"/>
                  </a:rPr>
                  <a:t> ↑</a:t>
                </a:r>
              </a:p>
            </p:txBody>
          </p:sp>
        </mc:Choice>
        <mc:Fallback xmlns="">
          <p:sp>
            <p:nvSpPr>
              <p:cNvPr id="17" name="TextBox 16">
                <a:extLst>
                  <a:ext uri="{FF2B5EF4-FFF2-40B4-BE49-F238E27FC236}">
                    <a16:creationId xmlns:a16="http://schemas.microsoft.com/office/drawing/2014/main" id="{EE5AFC5D-5BD8-8AE0-9B22-66FC79AB58F3}"/>
                  </a:ext>
                </a:extLst>
              </p:cNvPr>
              <p:cNvSpPr txBox="1">
                <a:spLocks noRot="1" noChangeAspect="1" noMove="1" noResize="1" noEditPoints="1" noAdjustHandles="1" noChangeArrowheads="1" noChangeShapeType="1" noTextEdit="1"/>
              </p:cNvSpPr>
              <p:nvPr/>
            </p:nvSpPr>
            <p:spPr>
              <a:xfrm>
                <a:off x="5476589" y="4045360"/>
                <a:ext cx="3667411" cy="369332"/>
              </a:xfrm>
              <a:prstGeom prst="rect">
                <a:avLst/>
              </a:prstGeom>
              <a:blipFill>
                <a:blip r:embed="rId7"/>
                <a:stretch>
                  <a:fillRect l="-1384" t="-6667" b="-2666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E17BDA4-67D3-B73E-7F56-27EE5A746898}"/>
              </a:ext>
            </a:extLst>
          </p:cNvPr>
          <p:cNvSpPr/>
          <p:nvPr/>
        </p:nvSpPr>
        <p:spPr>
          <a:xfrm>
            <a:off x="4182463" y="3629915"/>
            <a:ext cx="741596" cy="29796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78B9B3-60FE-C50A-6358-9BA90A22FCCE}"/>
              </a:ext>
            </a:extLst>
          </p:cNvPr>
          <p:cNvSpPr txBox="1"/>
          <p:nvPr/>
        </p:nvSpPr>
        <p:spPr>
          <a:xfrm>
            <a:off x="4174613" y="3594231"/>
            <a:ext cx="8386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98.2%</a:t>
            </a:r>
          </a:p>
        </p:txBody>
      </p:sp>
      <p:sp>
        <p:nvSpPr>
          <p:cNvPr id="7" name="TextBox 6">
            <a:extLst>
              <a:ext uri="{FF2B5EF4-FFF2-40B4-BE49-F238E27FC236}">
                <a16:creationId xmlns:a16="http://schemas.microsoft.com/office/drawing/2014/main" id="{C3BC49FA-8978-F97D-D11F-1F2070C97D4A}"/>
              </a:ext>
            </a:extLst>
          </p:cNvPr>
          <p:cNvSpPr txBox="1"/>
          <p:nvPr/>
        </p:nvSpPr>
        <p:spPr>
          <a:xfrm>
            <a:off x="3978591" y="5779194"/>
            <a:ext cx="1016497" cy="369332"/>
          </a:xfrm>
          <a:prstGeom prst="rect">
            <a:avLst/>
          </a:prstGeom>
          <a:noFill/>
        </p:spPr>
        <p:txBody>
          <a:bodyPr wrap="none" rtlCol="0">
            <a:spAutoFit/>
          </a:bodyPr>
          <a:lstStyle/>
          <a:p>
            <a:r>
              <a:rPr lang="en-US" dirty="0"/>
              <a:t>Batch-32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E49741-0C9B-D43D-BADE-8C1CCF647178}"/>
                  </a:ext>
                </a:extLst>
              </p:cNvPr>
              <p:cNvSpPr txBox="1"/>
              <p:nvPr/>
            </p:nvSpPr>
            <p:spPr>
              <a:xfrm>
                <a:off x="5488438" y="4482027"/>
                <a:ext cx="366741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batch size ↑  size of </a:t>
                </a:r>
                <a14:m>
                  <m:oMath xmlns:m="http://schemas.openxmlformats.org/officeDocument/2006/math">
                    <m:r>
                      <a:rPr lang="en-US" i="1">
                        <a:latin typeface="Cambria Math" panose="02040503050406030204" pitchFamily="18" charset="0"/>
                        <a:cs typeface="Arial" panose="020B0604020202020204" pitchFamily="34" charset="0"/>
                      </a:rPr>
                      <m:t>𝑈</m:t>
                    </m:r>
                  </m:oMath>
                </a14:m>
                <a:r>
                  <a:rPr lang="en-US" dirty="0">
                    <a:latin typeface="Arial" panose="020B0604020202020204" pitchFamily="34" charset="0"/>
                    <a:cs typeface="Arial" panose="020B0604020202020204" pitchFamily="34" charset="0"/>
                  </a:rPr>
                  <a:t> ↑</a:t>
                </a:r>
              </a:p>
            </p:txBody>
          </p:sp>
        </mc:Choice>
        <mc:Fallback xmlns="">
          <p:sp>
            <p:nvSpPr>
              <p:cNvPr id="12" name="TextBox 11">
                <a:extLst>
                  <a:ext uri="{FF2B5EF4-FFF2-40B4-BE49-F238E27FC236}">
                    <a16:creationId xmlns:a16="http://schemas.microsoft.com/office/drawing/2014/main" id="{45E49741-0C9B-D43D-BADE-8C1CCF647178}"/>
                  </a:ext>
                </a:extLst>
              </p:cNvPr>
              <p:cNvSpPr txBox="1">
                <a:spLocks noRot="1" noChangeAspect="1" noMove="1" noResize="1" noEditPoints="1" noAdjustHandles="1" noChangeArrowheads="1" noChangeShapeType="1" noTextEdit="1"/>
              </p:cNvSpPr>
              <p:nvPr/>
            </p:nvSpPr>
            <p:spPr>
              <a:xfrm>
                <a:off x="5488438" y="4482027"/>
                <a:ext cx="3667411" cy="369332"/>
              </a:xfrm>
              <a:prstGeom prst="rect">
                <a:avLst/>
              </a:prstGeom>
              <a:blipFill>
                <a:blip r:embed="rId8"/>
                <a:stretch>
                  <a:fillRect l="-1384" t="-6452" b="-2258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0DE34AB0-ADEA-15DB-C00D-5518A7391002}"/>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57CC1E9-B91E-9691-A321-9778AE1FE728}"/>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8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652CD1-059F-AA9C-45FD-5770B8AA29AE}"/>
                  </a:ext>
                </a:extLst>
              </p:cNvPr>
              <p:cNvSpPr txBox="1"/>
              <p:nvPr/>
            </p:nvSpPr>
            <p:spPr>
              <a:xfrm>
                <a:off x="374991" y="1280664"/>
                <a:ext cx="8132905" cy="460953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Uniform Quantization:</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An affine mapping between low-precision integer vectors</a:t>
                </a:r>
                <a:r>
                  <a:rPr lang="zh-CN" altLang="en-US" dirty="0">
                    <a:latin typeface="Arial" panose="020B0604020202020204" pitchFamily="34" charset="0"/>
                    <a:cs typeface="Arial" panose="020B0604020202020204" pitchFamily="34" charset="0"/>
                  </a:rPr>
                  <a:t> </a:t>
                </a:r>
                <a14:m>
                  <m:oMath xmlns:m="http://schemas.openxmlformats.org/officeDocument/2006/math">
                    <m:acc>
                      <m:accPr>
                        <m:chr m:val="̂"/>
                        <m:ctrlPr>
                          <a:rPr lang="en-US" altLang="zh-CN" sz="2000" b="0" i="1" smtClean="0">
                            <a:solidFill>
                              <a:srgbClr val="3E7095"/>
                            </a:solidFill>
                            <a:latin typeface="Cambria Math" panose="02040503050406030204" pitchFamily="18" charset="0"/>
                            <a:cs typeface="Arial" panose="020B0604020202020204" pitchFamily="34" charset="0"/>
                          </a:rPr>
                        </m:ctrlPr>
                      </m:accPr>
                      <m:e>
                        <m:r>
                          <a:rPr lang="en-US" altLang="zh-CN" sz="2000" b="0" i="1" smtClean="0">
                            <a:solidFill>
                              <a:srgbClr val="3E7095"/>
                            </a:solidFill>
                            <a:latin typeface="Cambria Math" panose="02040503050406030204" pitchFamily="18" charset="0"/>
                            <a:cs typeface="Arial" panose="020B0604020202020204" pitchFamily="34" charset="0"/>
                          </a:rPr>
                          <m:t>𝑞</m:t>
                        </m:r>
                      </m:e>
                    </m:acc>
                    <m:r>
                      <a:rPr lang="en-US" altLang="zh-CN" b="0" i="1" smtClean="0">
                        <a:solidFill>
                          <a:srgbClr val="3E7095"/>
                        </a:solidFill>
                        <a:latin typeface="Cambria Math" panose="02040503050406030204" pitchFamily="18" charset="0"/>
                        <a:cs typeface="Arial" panose="020B0604020202020204" pitchFamily="34" charset="0"/>
                      </a:rPr>
                      <m:t> </m:t>
                    </m:r>
                  </m:oMath>
                </a14:m>
                <a:r>
                  <a:rPr lang="en-US" dirty="0">
                    <a:latin typeface="Arial" panose="020B0604020202020204" pitchFamily="34" charset="0"/>
                    <a:cs typeface="Arial" panose="020B0604020202020204" pitchFamily="34" charset="0"/>
                  </a:rPr>
                  <a:t>and high-precision floating point vectors </a:t>
                </a:r>
                <a14:m>
                  <m:oMath xmlns:m="http://schemas.openxmlformats.org/officeDocument/2006/math">
                    <m:r>
                      <a:rPr lang="en-US" b="0" i="1" smtClean="0">
                        <a:solidFill>
                          <a:schemeClr val="tx1"/>
                        </a:solidFill>
                        <a:latin typeface="Cambria Math" panose="02040503050406030204" pitchFamily="18" charset="0"/>
                        <a:cs typeface="Arial" panose="020B0604020202020204" pitchFamily="34" charset="0"/>
                      </a:rPr>
                      <m:t>𝑟</m:t>
                    </m:r>
                  </m:oMath>
                </a14:m>
                <a:r>
                  <a:rPr lang="en-US" dirty="0">
                    <a:latin typeface="Arial" panose="020B0604020202020204" pitchFamily="34" charset="0"/>
                    <a:cs typeface="Arial" panose="020B0604020202020204" pitchFamily="34" charset="0"/>
                  </a:rPr>
                  <a:t>.</a:t>
                </a: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An example for a layer in ANN:</a:t>
                </a:r>
              </a:p>
              <a:p>
                <a:pPr lvl="1"/>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mc:Choice>
        <mc:Fallback xmlns="">
          <p:sp>
            <p:nvSpPr>
              <p:cNvPr id="18" name="TextBox 17">
                <a:extLst>
                  <a:ext uri="{FF2B5EF4-FFF2-40B4-BE49-F238E27FC236}">
                    <a16:creationId xmlns:a16="http://schemas.microsoft.com/office/drawing/2014/main" id="{2F652CD1-059F-AA9C-45FD-5770B8AA29AE}"/>
                  </a:ext>
                </a:extLst>
              </p:cNvPr>
              <p:cNvSpPr txBox="1">
                <a:spLocks noRot="1" noChangeAspect="1" noMove="1" noResize="1" noEditPoints="1" noAdjustHandles="1" noChangeArrowheads="1" noChangeShapeType="1" noTextEdit="1"/>
              </p:cNvSpPr>
              <p:nvPr/>
            </p:nvSpPr>
            <p:spPr>
              <a:xfrm>
                <a:off x="374991" y="1280664"/>
                <a:ext cx="8132905" cy="4609532"/>
              </a:xfrm>
              <a:prstGeom prst="rect">
                <a:avLst/>
              </a:prstGeom>
              <a:blipFill>
                <a:blip r:embed="rId4"/>
                <a:stretch>
                  <a:fillRect l="-623" t="-54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Naïve Solution: Quantization!</a:t>
            </a:r>
          </a:p>
        </p:txBody>
      </p:sp>
      <p:pic>
        <p:nvPicPr>
          <p:cNvPr id="9" name="Picture 8">
            <a:extLst>
              <a:ext uri="{FF2B5EF4-FFF2-40B4-BE49-F238E27FC236}">
                <a16:creationId xmlns:a16="http://schemas.microsoft.com/office/drawing/2014/main" id="{CBE64A9B-1D88-C4B1-D38A-93C6D57AF8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52" y="2373892"/>
            <a:ext cx="3672982" cy="891310"/>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311CD92-1F88-D896-3524-875358C7F586}"/>
                  </a:ext>
                </a:extLst>
              </p:cNvPr>
              <p:cNvSpPr txBox="1"/>
              <p:nvPr/>
            </p:nvSpPr>
            <p:spPr>
              <a:xfrm>
                <a:off x="2298913" y="3580456"/>
                <a:ext cx="1813510"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Arial" panose="020B0604020202020204" pitchFamily="34" charset="0"/>
                        </a:rPr>
                        <m:t>𝑟</m:t>
                      </m:r>
                      <m:r>
                        <a:rPr lang="en-US" sz="2000" b="0" i="1" smtClean="0">
                          <a:solidFill>
                            <a:schemeClr val="tx1"/>
                          </a:solidFill>
                          <a:latin typeface="Cambria Math" panose="02040503050406030204" pitchFamily="18" charset="0"/>
                          <a:cs typeface="Arial" panose="020B0604020202020204" pitchFamily="34" charset="0"/>
                        </a:rPr>
                        <m:t>=</m:t>
                      </m:r>
                      <m:r>
                        <a:rPr lang="en-US" sz="2000" b="0" i="1" smtClean="0">
                          <a:solidFill>
                            <a:schemeClr val="tx1"/>
                          </a:solidFill>
                          <a:latin typeface="Cambria Math" panose="02040503050406030204" pitchFamily="18" charset="0"/>
                          <a:cs typeface="Arial" panose="020B0604020202020204" pitchFamily="34" charset="0"/>
                        </a:rPr>
                        <m:t>𝛼</m:t>
                      </m:r>
                      <m:r>
                        <a:rPr lang="en-US" sz="2000" b="0" i="1" smtClean="0">
                          <a:solidFill>
                            <a:schemeClr val="tx1"/>
                          </a:solidFill>
                          <a:latin typeface="Cambria Math" panose="02040503050406030204" pitchFamily="18" charset="0"/>
                          <a:cs typeface="Arial" panose="020B0604020202020204" pitchFamily="34" charset="0"/>
                        </a:rPr>
                        <m:t> (</m:t>
                      </m:r>
                      <m:acc>
                        <m:accPr>
                          <m:chr m:val="̂"/>
                          <m:ctrlPr>
                            <a:rPr lang="en-US" sz="2000" b="0" i="1" smtClean="0">
                              <a:solidFill>
                                <a:schemeClr val="tx1"/>
                              </a:solidFill>
                              <a:latin typeface="Cambria Math" panose="02040503050406030204" pitchFamily="18" charset="0"/>
                              <a:cs typeface="Arial" panose="020B0604020202020204" pitchFamily="34" charset="0"/>
                            </a:rPr>
                          </m:ctrlPr>
                        </m:accPr>
                        <m:e>
                          <m:r>
                            <a:rPr lang="en-US" sz="2000" b="0" i="1" smtClean="0">
                              <a:solidFill>
                                <a:schemeClr val="tx1"/>
                              </a:solidFill>
                              <a:latin typeface="Cambria Math" panose="02040503050406030204" pitchFamily="18" charset="0"/>
                              <a:cs typeface="Arial" panose="020B0604020202020204" pitchFamily="34" charset="0"/>
                            </a:rPr>
                            <m:t>𝑞</m:t>
                          </m:r>
                        </m:e>
                      </m:acc>
                      <m:r>
                        <a:rPr lang="en-US" sz="2000" b="0" i="1" smtClean="0">
                          <a:solidFill>
                            <a:schemeClr val="tx1"/>
                          </a:solidFill>
                          <a:latin typeface="Cambria Math" panose="02040503050406030204" pitchFamily="18" charset="0"/>
                          <a:cs typeface="Arial" panose="020B0604020202020204" pitchFamily="34" charset="0"/>
                        </a:rPr>
                        <m:t> −</m:t>
                      </m:r>
                      <m:r>
                        <a:rPr lang="en-US" sz="2000" b="0" i="1" smtClean="0">
                          <a:solidFill>
                            <a:schemeClr val="tx1"/>
                          </a:solidFill>
                          <a:latin typeface="Cambria Math" panose="02040503050406030204" pitchFamily="18" charset="0"/>
                          <a:cs typeface="Arial" panose="020B0604020202020204" pitchFamily="34" charset="0"/>
                        </a:rPr>
                        <m:t>𝑍</m:t>
                      </m:r>
                      <m:r>
                        <a:rPr lang="en-US" sz="2000" b="0" i="1" smtClean="0">
                          <a:solidFill>
                            <a:schemeClr val="tx1"/>
                          </a:solidFill>
                          <a:latin typeface="Cambria Math" panose="02040503050406030204" pitchFamily="18" charset="0"/>
                          <a:cs typeface="Arial" panose="020B0604020202020204" pitchFamily="34" charset="0"/>
                        </a:rPr>
                        <m:t>)</m:t>
                      </m:r>
                    </m:oMath>
                  </m:oMathPara>
                </a14:m>
                <a:endParaRPr lang="en-US" sz="2000" dirty="0">
                  <a:solidFill>
                    <a:schemeClr val="tx1"/>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F311CD92-1F88-D896-3524-875358C7F586}"/>
                  </a:ext>
                </a:extLst>
              </p:cNvPr>
              <p:cNvSpPr txBox="1">
                <a:spLocks noRot="1" noChangeAspect="1" noMove="1" noResize="1" noEditPoints="1" noAdjustHandles="1" noChangeArrowheads="1" noChangeShapeType="1" noTextEdit="1"/>
              </p:cNvSpPr>
              <p:nvPr/>
            </p:nvSpPr>
            <p:spPr>
              <a:xfrm>
                <a:off x="2298913" y="3580456"/>
                <a:ext cx="1813510" cy="400110"/>
              </a:xfrm>
              <a:prstGeom prst="rect">
                <a:avLst/>
              </a:prstGeom>
              <a:blipFill>
                <a:blip r:embed="rId6"/>
                <a:stretch>
                  <a:fillRect t="-3030" b="-18182"/>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6E1D3803-F271-49F3-56F5-11502B2677C6}"/>
              </a:ext>
            </a:extLst>
          </p:cNvPr>
          <p:cNvCxnSpPr>
            <a:cxnSpLocks/>
          </p:cNvCxnSpPr>
          <p:nvPr/>
        </p:nvCxnSpPr>
        <p:spPr>
          <a:xfrm>
            <a:off x="4176165" y="3807379"/>
            <a:ext cx="5388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C97AD9-42BF-EF89-3C84-56E508A61E6A}"/>
              </a:ext>
            </a:extLst>
          </p:cNvPr>
          <p:cNvSpPr txBox="1"/>
          <p:nvPr/>
        </p:nvSpPr>
        <p:spPr>
          <a:xfrm>
            <a:off x="4076299" y="3472734"/>
            <a:ext cx="782587"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simplify</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3F7DFC-8087-8FF0-BF67-D74D709C24B0}"/>
                  </a:ext>
                </a:extLst>
              </p:cNvPr>
              <p:cNvSpPr txBox="1"/>
              <p:nvPr/>
            </p:nvSpPr>
            <p:spPr>
              <a:xfrm>
                <a:off x="4715024" y="3591154"/>
                <a:ext cx="1210909"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Arial" panose="020B0604020202020204" pitchFamily="34" charset="0"/>
                        </a:rPr>
                        <m:t>𝑟</m:t>
                      </m:r>
                      <m:r>
                        <a:rPr lang="en-US" sz="2000" b="0" i="1" smtClean="0">
                          <a:solidFill>
                            <a:schemeClr val="tx1"/>
                          </a:solidFill>
                          <a:latin typeface="Cambria Math" panose="02040503050406030204" pitchFamily="18" charset="0"/>
                          <a:cs typeface="Arial" panose="020B0604020202020204" pitchFamily="34" charset="0"/>
                        </a:rPr>
                        <m:t>=</m:t>
                      </m:r>
                      <m:r>
                        <a:rPr lang="en-US" sz="2000" b="0" i="1" smtClean="0">
                          <a:solidFill>
                            <a:schemeClr val="tx1"/>
                          </a:solidFill>
                          <a:latin typeface="Cambria Math" panose="02040503050406030204" pitchFamily="18" charset="0"/>
                          <a:cs typeface="Arial" panose="020B0604020202020204" pitchFamily="34" charset="0"/>
                        </a:rPr>
                        <m:t>𝛼</m:t>
                      </m:r>
                      <m:r>
                        <a:rPr lang="en-US" sz="2000" b="0" i="1" smtClean="0">
                          <a:solidFill>
                            <a:schemeClr val="tx1"/>
                          </a:solidFill>
                          <a:latin typeface="Cambria Math" panose="02040503050406030204" pitchFamily="18" charset="0"/>
                          <a:cs typeface="Arial" panose="020B0604020202020204" pitchFamily="34" charset="0"/>
                        </a:rPr>
                        <m:t>⋅</m:t>
                      </m:r>
                      <m:acc>
                        <m:accPr>
                          <m:chr m:val="̂"/>
                          <m:ctrlPr>
                            <a:rPr lang="en-US" sz="2000" b="0" i="1" smtClean="0">
                              <a:solidFill>
                                <a:schemeClr val="tx1"/>
                              </a:solidFill>
                              <a:latin typeface="Cambria Math" panose="02040503050406030204" pitchFamily="18" charset="0"/>
                              <a:cs typeface="Arial" panose="020B0604020202020204" pitchFamily="34" charset="0"/>
                            </a:rPr>
                          </m:ctrlPr>
                        </m:accPr>
                        <m:e>
                          <m:r>
                            <a:rPr lang="en-US" sz="2000" b="0" i="1" smtClean="0">
                              <a:solidFill>
                                <a:schemeClr val="tx1"/>
                              </a:solidFill>
                              <a:latin typeface="Cambria Math" panose="02040503050406030204" pitchFamily="18" charset="0"/>
                              <a:cs typeface="Arial" panose="020B0604020202020204" pitchFamily="34" charset="0"/>
                            </a:rPr>
                            <m:t>𝑞</m:t>
                          </m:r>
                        </m:e>
                      </m:acc>
                    </m:oMath>
                  </m:oMathPara>
                </a14:m>
                <a:endParaRPr lang="en-US" sz="2000"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3C3F7DFC-8087-8FF0-BF67-D74D709C24B0}"/>
                  </a:ext>
                </a:extLst>
              </p:cNvPr>
              <p:cNvSpPr txBox="1">
                <a:spLocks noRot="1" noChangeAspect="1" noMove="1" noResize="1" noEditPoints="1" noAdjustHandles="1" noChangeArrowheads="1" noChangeShapeType="1" noTextEdit="1"/>
              </p:cNvSpPr>
              <p:nvPr/>
            </p:nvSpPr>
            <p:spPr>
              <a:xfrm>
                <a:off x="4715024" y="3591154"/>
                <a:ext cx="1210909" cy="400110"/>
              </a:xfrm>
              <a:prstGeom prst="rect">
                <a:avLst/>
              </a:prstGeom>
              <a:blipFill>
                <a:blip r:embed="rId7"/>
                <a:stretch>
                  <a:fillRect t="-3030" b="-6061"/>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52E7A728-0C30-B4F1-F077-60A2940E13B6}"/>
              </a:ext>
            </a:extLst>
          </p:cNvPr>
          <p:cNvSpPr/>
          <p:nvPr/>
        </p:nvSpPr>
        <p:spPr>
          <a:xfrm>
            <a:off x="2867233" y="3640510"/>
            <a:ext cx="181981" cy="2702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D57A31CD-5996-467E-4B71-BCCF406593F8}"/>
              </a:ext>
            </a:extLst>
          </p:cNvPr>
          <p:cNvCxnSpPr>
            <a:cxnSpLocks/>
          </p:cNvCxnSpPr>
          <p:nvPr/>
        </p:nvCxnSpPr>
        <p:spPr>
          <a:xfrm>
            <a:off x="2958224" y="3910774"/>
            <a:ext cx="0" cy="305345"/>
          </a:xfrm>
          <a:prstGeom prst="straightConnector1">
            <a:avLst/>
          </a:prstGeom>
          <a:ln w="2222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2AA2D65-6529-DC9C-0C72-44F33E5F5993}"/>
              </a:ext>
            </a:extLst>
          </p:cNvPr>
          <p:cNvSpPr txBox="1"/>
          <p:nvPr/>
        </p:nvSpPr>
        <p:spPr>
          <a:xfrm>
            <a:off x="1930011" y="4127575"/>
            <a:ext cx="2880917" cy="307777"/>
          </a:xfrm>
          <a:prstGeom prst="rect">
            <a:avLst/>
          </a:prstGeom>
          <a:noFill/>
        </p:spPr>
        <p:txBody>
          <a:bodyPr wrap="none" rtlCol="0">
            <a:spAutoFit/>
          </a:bodyPr>
          <a:lstStyle/>
          <a:p>
            <a:pPr algn="l"/>
            <a:r>
              <a:rPr lang="en-US" sz="1400" dirty="0">
                <a:solidFill>
                  <a:srgbClr val="00B050"/>
                </a:solidFill>
                <a:latin typeface="Arial" panose="020B0604020202020204" pitchFamily="34" charset="0"/>
                <a:cs typeface="Arial" panose="020B0604020202020204" pitchFamily="34" charset="0"/>
              </a:rPr>
              <a:t>Scaling factor: 32-bit floating point</a:t>
            </a:r>
          </a:p>
        </p:txBody>
      </p:sp>
      <p:sp>
        <p:nvSpPr>
          <p:cNvPr id="3" name="Rectangle 2">
            <a:extLst>
              <a:ext uri="{FF2B5EF4-FFF2-40B4-BE49-F238E27FC236}">
                <a16:creationId xmlns:a16="http://schemas.microsoft.com/office/drawing/2014/main" id="{EC3575A9-8101-9E18-FC8B-F0CD470BCFB6}"/>
              </a:ext>
            </a:extLst>
          </p:cNvPr>
          <p:cNvSpPr/>
          <p:nvPr/>
        </p:nvSpPr>
        <p:spPr>
          <a:xfrm>
            <a:off x="3199337" y="3636957"/>
            <a:ext cx="181980" cy="321955"/>
          </a:xfrm>
          <a:prstGeom prst="rect">
            <a:avLst/>
          </a:prstGeom>
          <a:noFill/>
          <a:ln>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E35951D-9FEE-38F2-D4B8-30F50FAA880E}"/>
              </a:ext>
            </a:extLst>
          </p:cNvPr>
          <p:cNvCxnSpPr>
            <a:cxnSpLocks/>
          </p:cNvCxnSpPr>
          <p:nvPr/>
        </p:nvCxnSpPr>
        <p:spPr>
          <a:xfrm flipV="1">
            <a:off x="3291044" y="3474075"/>
            <a:ext cx="0" cy="165145"/>
          </a:xfrm>
          <a:prstGeom prst="straightConnector1">
            <a:avLst/>
          </a:prstGeom>
          <a:ln w="22225">
            <a:solidFill>
              <a:srgbClr val="3E709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5CF65B-9B7C-9AD2-2FD9-1DF1C81BF2E6}"/>
              </a:ext>
            </a:extLst>
          </p:cNvPr>
          <p:cNvSpPr txBox="1"/>
          <p:nvPr/>
        </p:nvSpPr>
        <p:spPr>
          <a:xfrm>
            <a:off x="2347600" y="3229931"/>
            <a:ext cx="1885453" cy="307777"/>
          </a:xfrm>
          <a:prstGeom prst="rect">
            <a:avLst/>
          </a:prstGeom>
          <a:noFill/>
        </p:spPr>
        <p:txBody>
          <a:bodyPr wrap="none" rtlCol="0">
            <a:spAutoFit/>
          </a:bodyPr>
          <a:lstStyle/>
          <a:p>
            <a:pPr algn="l"/>
            <a:r>
              <a:rPr lang="en-US" sz="1400" dirty="0">
                <a:solidFill>
                  <a:srgbClr val="3E7095"/>
                </a:solidFill>
                <a:latin typeface="Arial" panose="020B0604020202020204" pitchFamily="34" charset="0"/>
                <a:cs typeface="Arial" panose="020B0604020202020204" pitchFamily="34" charset="0"/>
              </a:rPr>
              <a:t>Low-precision integer</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42062AF-89E1-8C18-3ECD-33E77C92048C}"/>
                  </a:ext>
                </a:extLst>
              </p:cNvPr>
              <p:cNvSpPr txBox="1"/>
              <p:nvPr/>
            </p:nvSpPr>
            <p:spPr>
              <a:xfrm>
                <a:off x="1303761" y="5135003"/>
                <a:ext cx="1137940" cy="830997"/>
              </a:xfrm>
              <a:prstGeom prst="rect">
                <a:avLst/>
              </a:prstGeom>
              <a:noFill/>
            </p:spPr>
            <p:txBody>
              <a:bodyPr wrap="none" rtlCol="0">
                <a:spAutoFit/>
              </a:bodyPr>
              <a:lstStyle/>
              <a:p>
                <a:pPr algn="l"/>
                <a:r>
                  <a:rPr lang="en-US" sz="1600" dirty="0">
                    <a:solidFill>
                      <a:schemeClr val="tx1"/>
                    </a:solidFill>
                    <a:latin typeface="Arial" panose="020B0604020202020204" pitchFamily="34" charset="0"/>
                    <a:cs typeface="Arial" panose="020B0604020202020204" pitchFamily="34" charset="0"/>
                  </a:rPr>
                  <a:t>Input: </a:t>
                </a:r>
                <a14:m>
                  <m:oMath xmlns:m="http://schemas.openxmlformats.org/officeDocument/2006/math">
                    <m:r>
                      <a:rPr lang="en-US" sz="1600" b="0" i="1" smtClean="0">
                        <a:solidFill>
                          <a:schemeClr val="tx1"/>
                        </a:solidFill>
                        <a:latin typeface="Cambria Math" panose="02040503050406030204" pitchFamily="18" charset="0"/>
                        <a:cs typeface="Arial" panose="020B0604020202020204" pitchFamily="34" charset="0"/>
                      </a:rPr>
                      <m:t>𝑋</m:t>
                    </m:r>
                  </m:oMath>
                </a14:m>
                <a:endParaRPr lang="en-US" sz="1600" b="0" dirty="0">
                  <a:solidFill>
                    <a:schemeClr val="tx1"/>
                  </a:solidFill>
                  <a:latin typeface="Arial" panose="020B0604020202020204" pitchFamily="34" charset="0"/>
                  <a:cs typeface="Arial" panose="020B0604020202020204" pitchFamily="34" charset="0"/>
                </a:endParaRPr>
              </a:p>
              <a:p>
                <a:pPr algn="l"/>
                <a:r>
                  <a:rPr lang="en-US" sz="1600" dirty="0">
                    <a:solidFill>
                      <a:schemeClr val="tx1"/>
                    </a:solidFill>
                    <a:latin typeface="Arial" panose="020B0604020202020204" pitchFamily="34" charset="0"/>
                    <a:cs typeface="Arial" panose="020B0604020202020204" pitchFamily="34" charset="0"/>
                  </a:rPr>
                  <a:t>Weight: </a:t>
                </a:r>
                <a14:m>
                  <m:oMath xmlns:m="http://schemas.openxmlformats.org/officeDocument/2006/math">
                    <m:r>
                      <a:rPr lang="en-US" sz="1600" b="0" i="1" smtClean="0">
                        <a:solidFill>
                          <a:schemeClr val="tx1"/>
                        </a:solidFill>
                        <a:latin typeface="Cambria Math" panose="02040503050406030204" pitchFamily="18" charset="0"/>
                        <a:cs typeface="Arial" panose="020B0604020202020204" pitchFamily="34" charset="0"/>
                      </a:rPr>
                      <m:t>𝑊</m:t>
                    </m:r>
                  </m:oMath>
                </a14:m>
                <a:endParaRPr lang="en-US" sz="1600" b="0" dirty="0">
                  <a:solidFill>
                    <a:schemeClr val="tx1"/>
                  </a:solidFill>
                  <a:latin typeface="Arial" panose="020B0604020202020204" pitchFamily="34" charset="0"/>
                  <a:cs typeface="Arial" panose="020B0604020202020204" pitchFamily="34" charset="0"/>
                </a:endParaRPr>
              </a:p>
              <a:p>
                <a:pPr algn="l"/>
                <a:r>
                  <a:rPr lang="en-US" sz="1600" dirty="0">
                    <a:solidFill>
                      <a:schemeClr val="tx1"/>
                    </a:solidFill>
                    <a:latin typeface="Arial" panose="020B0604020202020204" pitchFamily="34" charset="0"/>
                    <a:cs typeface="Arial" panose="020B0604020202020204" pitchFamily="34" charset="0"/>
                  </a:rPr>
                  <a:t>Output: </a:t>
                </a:r>
                <a14:m>
                  <m:oMath xmlns:m="http://schemas.openxmlformats.org/officeDocument/2006/math">
                    <m:r>
                      <a:rPr lang="en-US" sz="1600" b="0" i="1" smtClean="0">
                        <a:solidFill>
                          <a:schemeClr val="tx1"/>
                        </a:solidFill>
                        <a:latin typeface="Cambria Math" panose="02040503050406030204" pitchFamily="18" charset="0"/>
                        <a:cs typeface="Arial" panose="020B0604020202020204" pitchFamily="34" charset="0"/>
                      </a:rPr>
                      <m:t>𝑍</m:t>
                    </m:r>
                  </m:oMath>
                </a14:m>
                <a:r>
                  <a:rPr lang="en-US" sz="1600" dirty="0">
                    <a:solidFill>
                      <a:schemeClr val="tx1"/>
                    </a:solidFill>
                    <a:latin typeface="Arial" panose="020B0604020202020204" pitchFamily="34" charset="0"/>
                    <a:cs typeface="Arial" panose="020B0604020202020204" pitchFamily="34" charset="0"/>
                  </a:rPr>
                  <a:t> </a:t>
                </a:r>
              </a:p>
            </p:txBody>
          </p:sp>
        </mc:Choice>
        <mc:Fallback xmlns="">
          <p:sp>
            <p:nvSpPr>
              <p:cNvPr id="11" name="TextBox 10">
                <a:extLst>
                  <a:ext uri="{FF2B5EF4-FFF2-40B4-BE49-F238E27FC236}">
                    <a16:creationId xmlns:a16="http://schemas.microsoft.com/office/drawing/2014/main" id="{942062AF-89E1-8C18-3ECD-33E77C92048C}"/>
                  </a:ext>
                </a:extLst>
              </p:cNvPr>
              <p:cNvSpPr txBox="1">
                <a:spLocks noRot="1" noChangeAspect="1" noMove="1" noResize="1" noEditPoints="1" noAdjustHandles="1" noChangeArrowheads="1" noChangeShapeType="1" noTextEdit="1"/>
              </p:cNvSpPr>
              <p:nvPr/>
            </p:nvSpPr>
            <p:spPr>
              <a:xfrm>
                <a:off x="1303761" y="5135003"/>
                <a:ext cx="1137940" cy="830997"/>
              </a:xfrm>
              <a:prstGeom prst="rect">
                <a:avLst/>
              </a:prstGeom>
              <a:blipFill>
                <a:blip r:embed="rId8"/>
                <a:stretch>
                  <a:fillRect l="-2198" t="-3030"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F4A9D79-52F3-2534-3C3A-19FE612176A1}"/>
                  </a:ext>
                </a:extLst>
              </p:cNvPr>
              <p:cNvSpPr txBox="1"/>
              <p:nvPr/>
            </p:nvSpPr>
            <p:spPr>
              <a:xfrm>
                <a:off x="3370470" y="5189690"/>
                <a:ext cx="2100255" cy="584775"/>
              </a:xfrm>
              <a:prstGeom prst="rect">
                <a:avLst/>
              </a:prstGeom>
              <a:noFill/>
            </p:spPr>
            <p:txBody>
              <a:bodyPr wrap="none" rtlCol="0">
                <a:spAutoFit/>
              </a:bodyPr>
              <a:lstStyle/>
              <a:p>
                <a:pPr algn="l"/>
                <a:r>
                  <a:rPr lang="en-US" sz="1600" dirty="0">
                    <a:solidFill>
                      <a:schemeClr val="tx1"/>
                    </a:solidFill>
                    <a:latin typeface="Arial" panose="020B0604020202020204" pitchFamily="34" charset="0"/>
                    <a:cs typeface="Arial" panose="020B0604020202020204" pitchFamily="34" charset="0"/>
                  </a:rPr>
                  <a:t>Without quantization:</a:t>
                </a:r>
              </a:p>
              <a:p>
                <a:pPr algn="l"/>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cs typeface="Arial" panose="020B0604020202020204" pitchFamily="34" charset="0"/>
                        </a:rPr>
                        <m:t>𝑍</m:t>
                      </m:r>
                      <m:r>
                        <a:rPr lang="en-US" sz="1600" b="0" i="1" smtClean="0">
                          <a:solidFill>
                            <a:schemeClr val="tx1"/>
                          </a:solidFill>
                          <a:latin typeface="Cambria Math" panose="02040503050406030204" pitchFamily="18" charset="0"/>
                          <a:cs typeface="Arial" panose="020B0604020202020204" pitchFamily="34" charset="0"/>
                        </a:rPr>
                        <m:t>=</m:t>
                      </m:r>
                      <m:r>
                        <a:rPr lang="en-US" sz="1600" b="0" i="1" smtClean="0">
                          <a:solidFill>
                            <a:schemeClr val="tx1"/>
                          </a:solidFill>
                          <a:latin typeface="Cambria Math" panose="02040503050406030204" pitchFamily="18" charset="0"/>
                          <a:cs typeface="Arial" panose="020B0604020202020204" pitchFamily="34" charset="0"/>
                        </a:rPr>
                        <m:t>𝑅𝑒𝐿𝑈</m:t>
                      </m:r>
                      <m:r>
                        <a:rPr lang="en-US" sz="1600" b="0" i="1" smtClean="0">
                          <a:solidFill>
                            <a:schemeClr val="tx1"/>
                          </a:solidFill>
                          <a:latin typeface="Cambria Math" panose="02040503050406030204" pitchFamily="18" charset="0"/>
                          <a:cs typeface="Arial" panose="020B0604020202020204" pitchFamily="34" charset="0"/>
                        </a:rPr>
                        <m:t>(</m:t>
                      </m:r>
                      <m:r>
                        <a:rPr lang="en-US" sz="1600" b="0" i="1" smtClean="0">
                          <a:solidFill>
                            <a:schemeClr val="tx1"/>
                          </a:solidFill>
                          <a:latin typeface="Cambria Math" panose="02040503050406030204" pitchFamily="18" charset="0"/>
                          <a:cs typeface="Arial" panose="020B0604020202020204" pitchFamily="34" charset="0"/>
                        </a:rPr>
                        <m:t>𝑊𝑋</m:t>
                      </m:r>
                      <m:r>
                        <a:rPr lang="en-US" sz="1600" b="0" i="1" smtClean="0">
                          <a:solidFill>
                            <a:schemeClr val="tx1"/>
                          </a:solidFill>
                          <a:latin typeface="Cambria Math" panose="02040503050406030204" pitchFamily="18" charset="0"/>
                          <a:cs typeface="Arial" panose="020B0604020202020204" pitchFamily="34" charset="0"/>
                        </a:rPr>
                        <m:t>)</m:t>
                      </m:r>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BF4A9D79-52F3-2534-3C3A-19FE612176A1}"/>
                  </a:ext>
                </a:extLst>
              </p:cNvPr>
              <p:cNvSpPr txBox="1">
                <a:spLocks noRot="1" noChangeAspect="1" noMove="1" noResize="1" noEditPoints="1" noAdjustHandles="1" noChangeArrowheads="1" noChangeShapeType="1" noTextEdit="1"/>
              </p:cNvSpPr>
              <p:nvPr/>
            </p:nvSpPr>
            <p:spPr>
              <a:xfrm>
                <a:off x="3370470" y="5189690"/>
                <a:ext cx="2100255" cy="584775"/>
              </a:xfrm>
              <a:prstGeom prst="rect">
                <a:avLst/>
              </a:prstGeom>
              <a:blipFill>
                <a:blip r:embed="rId9"/>
                <a:stretch>
                  <a:fillRect l="-1205" t="-2128" r="-602"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5D5295-247D-9A1A-7224-942C8ABED90E}"/>
                  </a:ext>
                </a:extLst>
              </p:cNvPr>
              <p:cNvSpPr txBox="1"/>
              <p:nvPr/>
            </p:nvSpPr>
            <p:spPr>
              <a:xfrm>
                <a:off x="5925933" y="5189690"/>
                <a:ext cx="2464136" cy="614271"/>
              </a:xfrm>
              <a:prstGeom prst="rect">
                <a:avLst/>
              </a:prstGeom>
              <a:noFill/>
            </p:spPr>
            <p:txBody>
              <a:bodyPr wrap="none" rtlCol="0">
                <a:spAutoFit/>
              </a:bodyPr>
              <a:lstStyle/>
              <a:p>
                <a:pPr algn="l"/>
                <a:r>
                  <a:rPr lang="en-US" sz="1600" dirty="0">
                    <a:solidFill>
                      <a:schemeClr val="tx1"/>
                    </a:solidFill>
                    <a:latin typeface="Arial" panose="020B0604020202020204" pitchFamily="34" charset="0"/>
                    <a:cs typeface="Arial" panose="020B0604020202020204" pitchFamily="34" charset="0"/>
                  </a:rPr>
                  <a:t>With weight quantization:</a:t>
                </a:r>
              </a:p>
              <a:p>
                <a:pPr algn="l"/>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cs typeface="Arial" panose="020B0604020202020204" pitchFamily="34" charset="0"/>
                        </a:rPr>
                        <m:t>𝑍</m:t>
                      </m:r>
                      <m:r>
                        <a:rPr lang="en-US" sz="1600" b="0" i="1" smtClean="0">
                          <a:solidFill>
                            <a:schemeClr val="tx1"/>
                          </a:solidFill>
                          <a:latin typeface="Cambria Math" panose="02040503050406030204" pitchFamily="18" charset="0"/>
                          <a:cs typeface="Arial" panose="020B0604020202020204" pitchFamily="34" charset="0"/>
                        </a:rPr>
                        <m:t>=</m:t>
                      </m:r>
                      <m:r>
                        <a:rPr lang="en-US" sz="1600" b="0" i="1" smtClean="0">
                          <a:solidFill>
                            <a:schemeClr val="tx1"/>
                          </a:solidFill>
                          <a:latin typeface="Cambria Math" panose="02040503050406030204" pitchFamily="18" charset="0"/>
                          <a:cs typeface="Arial" panose="020B0604020202020204" pitchFamily="34" charset="0"/>
                        </a:rPr>
                        <m:t>𝑅𝑒𝐿𝑈</m:t>
                      </m:r>
                      <m:r>
                        <a:rPr lang="en-US" sz="1600" b="0" i="1" smtClean="0">
                          <a:solidFill>
                            <a:schemeClr val="tx1"/>
                          </a:solidFill>
                          <a:latin typeface="Cambria Math" panose="02040503050406030204" pitchFamily="18" charset="0"/>
                          <a:cs typeface="Arial" panose="020B0604020202020204" pitchFamily="34" charset="0"/>
                        </a:rPr>
                        <m:t>(</m:t>
                      </m:r>
                      <m:r>
                        <a:rPr lang="en-US" sz="1600" b="0" i="1" smtClean="0">
                          <a:solidFill>
                            <a:srgbClr val="00B050"/>
                          </a:solidFill>
                          <a:latin typeface="Cambria Math" panose="02040503050406030204" pitchFamily="18" charset="0"/>
                          <a:cs typeface="Arial" panose="020B0604020202020204" pitchFamily="34" charset="0"/>
                        </a:rPr>
                        <m:t>𝛼</m:t>
                      </m:r>
                      <m:d>
                        <m:dPr>
                          <m:ctrlPr>
                            <a:rPr lang="en-US" sz="1600" b="0" i="1" smtClean="0">
                              <a:solidFill>
                                <a:schemeClr val="tx1"/>
                              </a:solidFill>
                              <a:latin typeface="Cambria Math" panose="02040503050406030204" pitchFamily="18" charset="0"/>
                              <a:cs typeface="Arial" panose="020B0604020202020204" pitchFamily="34" charset="0"/>
                            </a:rPr>
                          </m:ctrlPr>
                        </m:dPr>
                        <m:e>
                          <m:acc>
                            <m:accPr>
                              <m:chr m:val="̂"/>
                              <m:ctrlPr>
                                <a:rPr lang="en-US" sz="1600" b="0" i="1" smtClean="0">
                                  <a:solidFill>
                                    <a:srgbClr val="3E7095"/>
                                  </a:solidFill>
                                  <a:latin typeface="Cambria Math" panose="02040503050406030204" pitchFamily="18" charset="0"/>
                                  <a:cs typeface="Arial" panose="020B0604020202020204" pitchFamily="34" charset="0"/>
                                </a:rPr>
                              </m:ctrlPr>
                            </m:accPr>
                            <m:e>
                              <m:r>
                                <a:rPr lang="en-US" sz="1600" b="0" i="1" smtClean="0">
                                  <a:solidFill>
                                    <a:srgbClr val="3E7095"/>
                                  </a:solidFill>
                                  <a:latin typeface="Cambria Math" panose="02040503050406030204" pitchFamily="18" charset="0"/>
                                  <a:cs typeface="Arial" panose="020B0604020202020204" pitchFamily="34" charset="0"/>
                                </a:rPr>
                                <m:t>𝑊</m:t>
                              </m:r>
                            </m:e>
                          </m:acc>
                          <m:r>
                            <a:rPr lang="en-US" sz="1600" b="0" i="1" smtClean="0">
                              <a:solidFill>
                                <a:schemeClr val="tx1"/>
                              </a:solidFill>
                              <a:latin typeface="Cambria Math" panose="02040503050406030204" pitchFamily="18" charset="0"/>
                              <a:cs typeface="Arial" panose="020B0604020202020204" pitchFamily="34" charset="0"/>
                            </a:rPr>
                            <m:t>𝑋</m:t>
                          </m:r>
                        </m:e>
                      </m:d>
                      <m:r>
                        <a:rPr lang="en-US" sz="1600" b="0" i="1" smtClean="0">
                          <a:solidFill>
                            <a:schemeClr val="tx1"/>
                          </a:solidFill>
                          <a:latin typeface="Cambria Math" panose="02040503050406030204" pitchFamily="18" charset="0"/>
                          <a:cs typeface="Arial" panose="020B0604020202020204" pitchFamily="34" charset="0"/>
                        </a:rPr>
                        <m:t>)</m:t>
                      </m:r>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FF5D5295-247D-9A1A-7224-942C8ABED90E}"/>
                  </a:ext>
                </a:extLst>
              </p:cNvPr>
              <p:cNvSpPr txBox="1">
                <a:spLocks noRot="1" noChangeAspect="1" noMove="1" noResize="1" noEditPoints="1" noAdjustHandles="1" noChangeArrowheads="1" noChangeShapeType="1" noTextEdit="1"/>
              </p:cNvSpPr>
              <p:nvPr/>
            </p:nvSpPr>
            <p:spPr>
              <a:xfrm>
                <a:off x="5925933" y="5189690"/>
                <a:ext cx="2464136" cy="614271"/>
              </a:xfrm>
              <a:prstGeom prst="rect">
                <a:avLst/>
              </a:prstGeom>
              <a:blipFill>
                <a:blip r:embed="rId10"/>
                <a:stretch>
                  <a:fillRect l="-1026" t="-2041" r="-513" b="-6122"/>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6E016F01-2E90-9984-15DC-C8C279C0D776}"/>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44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25" grpId="0" animBg="1"/>
      <p:bldP spid="35" grpId="0"/>
      <p:bldP spid="3" grpId="0" animBg="1"/>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Neural Networks at GPU era</a:t>
            </a:r>
          </a:p>
        </p:txBody>
      </p:sp>
      <p:grpSp>
        <p:nvGrpSpPr>
          <p:cNvPr id="47" name="Group 46">
            <a:extLst>
              <a:ext uri="{FF2B5EF4-FFF2-40B4-BE49-F238E27FC236}">
                <a16:creationId xmlns:a16="http://schemas.microsoft.com/office/drawing/2014/main" id="{071D0F3D-BAD1-7F45-F30F-D1B7C994308C}"/>
              </a:ext>
            </a:extLst>
          </p:cNvPr>
          <p:cNvGrpSpPr/>
          <p:nvPr/>
        </p:nvGrpSpPr>
        <p:grpSpPr>
          <a:xfrm>
            <a:off x="1736246" y="1402391"/>
            <a:ext cx="5671507" cy="4744770"/>
            <a:chOff x="1692514" y="1470630"/>
            <a:chExt cx="5671507" cy="4744770"/>
          </a:xfrm>
        </p:grpSpPr>
        <p:grpSp>
          <p:nvGrpSpPr>
            <p:cNvPr id="31" name="Group 30">
              <a:extLst>
                <a:ext uri="{FF2B5EF4-FFF2-40B4-BE49-F238E27FC236}">
                  <a16:creationId xmlns:a16="http://schemas.microsoft.com/office/drawing/2014/main" id="{417D8F01-1F81-9578-1CE2-4D886FE93BA7}"/>
                </a:ext>
              </a:extLst>
            </p:cNvPr>
            <p:cNvGrpSpPr/>
            <p:nvPr/>
          </p:nvGrpSpPr>
          <p:grpSpPr>
            <a:xfrm>
              <a:off x="1692514" y="1470630"/>
              <a:ext cx="5671507" cy="4744770"/>
              <a:chOff x="1474309" y="1388744"/>
              <a:chExt cx="5671507" cy="4744770"/>
            </a:xfrm>
          </p:grpSpPr>
          <p:grpSp>
            <p:nvGrpSpPr>
              <p:cNvPr id="22" name="Group 21">
                <a:extLst>
                  <a:ext uri="{FF2B5EF4-FFF2-40B4-BE49-F238E27FC236}">
                    <a16:creationId xmlns:a16="http://schemas.microsoft.com/office/drawing/2014/main" id="{871AA288-1B6C-4C76-D32B-9C3C87A0EC21}"/>
                  </a:ext>
                </a:extLst>
              </p:cNvPr>
              <p:cNvGrpSpPr/>
              <p:nvPr/>
            </p:nvGrpSpPr>
            <p:grpSpPr>
              <a:xfrm>
                <a:off x="1474309" y="1388744"/>
                <a:ext cx="5348342" cy="4328485"/>
                <a:chOff x="900871" y="1264757"/>
                <a:chExt cx="5348342" cy="4328485"/>
              </a:xfrm>
            </p:grpSpPr>
            <p:sp>
              <p:nvSpPr>
                <p:cNvPr id="18" name="Rectangle 17">
                  <a:extLst>
                    <a:ext uri="{FF2B5EF4-FFF2-40B4-BE49-F238E27FC236}">
                      <a16:creationId xmlns:a16="http://schemas.microsoft.com/office/drawing/2014/main" id="{6956E289-1360-AAC9-0F2D-253EEA248E53}"/>
                    </a:ext>
                  </a:extLst>
                </p:cNvPr>
                <p:cNvSpPr/>
                <p:nvPr/>
              </p:nvSpPr>
              <p:spPr>
                <a:xfrm>
                  <a:off x="1702677" y="1418897"/>
                  <a:ext cx="4546536" cy="4174345"/>
                </a:xfrm>
                <a:prstGeom prst="rect">
                  <a:avLst/>
                </a:prstGeom>
                <a:solidFill>
                  <a:srgbClr val="FCF4EE"/>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E5FF19-E92D-1341-BCD9-25AC94FB8E96}"/>
                    </a:ext>
                  </a:extLst>
                </p:cNvPr>
                <p:cNvSpPr/>
                <p:nvPr/>
              </p:nvSpPr>
              <p:spPr>
                <a:xfrm>
                  <a:off x="5145582" y="2265933"/>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F4A20A-FA54-1DD1-364E-7DA7002E92C0}"/>
                    </a:ext>
                  </a:extLst>
                </p:cNvPr>
                <p:cNvSpPr/>
                <p:nvPr/>
              </p:nvSpPr>
              <p:spPr>
                <a:xfrm>
                  <a:off x="5234495" y="1626035"/>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C382461-98F1-4F38-59A7-6AAEE38A857B}"/>
                    </a:ext>
                  </a:extLst>
                </p:cNvPr>
                <p:cNvSpPr/>
                <p:nvPr/>
              </p:nvSpPr>
              <p:spPr>
                <a:xfrm>
                  <a:off x="5173292" y="2369842"/>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913CF6-DC7A-7619-231F-AFDD1D485E42}"/>
                    </a:ext>
                  </a:extLst>
                </p:cNvPr>
                <p:cNvSpPr/>
                <p:nvPr/>
              </p:nvSpPr>
              <p:spPr>
                <a:xfrm>
                  <a:off x="4993183" y="2653860"/>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8A1284-681A-E9D7-D65C-07CE1A56FE3A}"/>
                    </a:ext>
                  </a:extLst>
                </p:cNvPr>
                <p:cNvSpPr/>
                <p:nvPr/>
              </p:nvSpPr>
              <p:spPr>
                <a:xfrm>
                  <a:off x="4903128" y="3152624"/>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B2E7085-83F8-7806-6316-C51ABAB63C8E}"/>
                    </a:ext>
                  </a:extLst>
                </p:cNvPr>
                <p:cNvSpPr/>
                <p:nvPr/>
              </p:nvSpPr>
              <p:spPr>
                <a:xfrm>
                  <a:off x="4853495" y="3561333"/>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A4CFB2F-8C2B-81CA-08EC-633FACD215F0}"/>
                    </a:ext>
                  </a:extLst>
                </p:cNvPr>
                <p:cNvSpPr/>
                <p:nvPr/>
              </p:nvSpPr>
              <p:spPr>
                <a:xfrm>
                  <a:off x="3619587" y="4487835"/>
                  <a:ext cx="180109" cy="180109"/>
                </a:xfrm>
                <a:prstGeom prst="ellipse">
                  <a:avLst/>
                </a:prstGeom>
                <a:solidFill>
                  <a:srgbClr val="FFBEBF"/>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2B50C5-7F5B-A5F3-EBA4-DA2180D3DB54}"/>
                    </a:ext>
                  </a:extLst>
                </p:cNvPr>
                <p:cNvSpPr/>
                <p:nvPr/>
              </p:nvSpPr>
              <p:spPr>
                <a:xfrm>
                  <a:off x="2511975" y="5108901"/>
                  <a:ext cx="180109" cy="180109"/>
                </a:xfrm>
                <a:prstGeom prst="ellipse">
                  <a:avLst/>
                </a:prstGeom>
                <a:solidFill>
                  <a:srgbClr val="FFBEBF"/>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51DB498-E062-B6AC-7534-D6BF4BBF1191}"/>
                    </a:ext>
                  </a:extLst>
                </p:cNvPr>
                <p:cNvSpPr/>
                <p:nvPr/>
              </p:nvSpPr>
              <p:spPr>
                <a:xfrm>
                  <a:off x="4144666" y="2265932"/>
                  <a:ext cx="180109" cy="180109"/>
                </a:xfrm>
                <a:prstGeom prst="ellipse">
                  <a:avLst/>
                </a:prstGeom>
                <a:solidFill>
                  <a:srgbClr val="FFC000"/>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1959942-BF60-3A82-F3CE-74C7F946EFBD}"/>
                    </a:ext>
                  </a:extLst>
                </p:cNvPr>
                <p:cNvSpPr/>
                <p:nvPr/>
              </p:nvSpPr>
              <p:spPr>
                <a:xfrm>
                  <a:off x="4073071" y="1819999"/>
                  <a:ext cx="180109" cy="180109"/>
                </a:xfrm>
                <a:prstGeom prst="ellipse">
                  <a:avLst/>
                </a:prstGeom>
                <a:solidFill>
                  <a:srgbClr val="FFC000"/>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BC6F659-5210-B8E6-EAEA-0D883F9CBAF2}"/>
                    </a:ext>
                  </a:extLst>
                </p:cNvPr>
                <p:cNvSpPr/>
                <p:nvPr/>
              </p:nvSpPr>
              <p:spPr>
                <a:xfrm>
                  <a:off x="3892962" y="2972515"/>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4ACAC69-DE9A-FCC8-88B7-01533B0AB8A5}"/>
                    </a:ext>
                  </a:extLst>
                </p:cNvPr>
                <p:cNvPicPr>
                  <a:picLocks noChangeAspect="1"/>
                </p:cNvPicPr>
                <p:nvPr/>
              </p:nvPicPr>
              <p:blipFill rotWithShape="1">
                <a:blip r:embed="rId3">
                  <a:extLst>
                    <a:ext uri="{28A0092B-C50C-407E-A947-70E740481C1C}">
                      <a14:useLocalDpi xmlns:a14="http://schemas.microsoft.com/office/drawing/2010/main" val="0"/>
                    </a:ext>
                  </a:extLst>
                </a:blip>
                <a:srcRect t="18965" r="97403" b="25856"/>
                <a:stretch/>
              </p:blipFill>
              <p:spPr>
                <a:xfrm>
                  <a:off x="900871" y="1819999"/>
                  <a:ext cx="248577" cy="3718262"/>
                </a:xfrm>
                <a:prstGeom prst="rect">
                  <a:avLst/>
                </a:prstGeom>
              </p:spPr>
            </p:pic>
            <p:pic>
              <p:nvPicPr>
                <p:cNvPr id="3" name="Picture 2">
                  <a:extLst>
                    <a:ext uri="{FF2B5EF4-FFF2-40B4-BE49-F238E27FC236}">
                      <a16:creationId xmlns:a16="http://schemas.microsoft.com/office/drawing/2014/main" id="{6F1DE617-6007-A1D5-7F6A-B0FEDFBF0A43}"/>
                    </a:ext>
                  </a:extLst>
                </p:cNvPr>
                <p:cNvPicPr>
                  <a:picLocks noChangeAspect="1"/>
                </p:cNvPicPr>
                <p:nvPr/>
              </p:nvPicPr>
              <p:blipFill rotWithShape="1">
                <a:blip r:embed="rId3">
                  <a:extLst>
                    <a:ext uri="{28A0092B-C50C-407E-A947-70E740481C1C}">
                      <a14:useLocalDpi xmlns:a14="http://schemas.microsoft.com/office/drawing/2010/main" val="0"/>
                    </a:ext>
                  </a:extLst>
                </a:blip>
                <a:srcRect l="3654" r="90184" b="53849"/>
                <a:stretch/>
              </p:blipFill>
              <p:spPr>
                <a:xfrm>
                  <a:off x="1177158" y="1264757"/>
                  <a:ext cx="820807" cy="4328485"/>
                </a:xfrm>
                <a:prstGeom prst="rect">
                  <a:avLst/>
                </a:prstGeom>
              </p:spPr>
            </p:pic>
            <p:cxnSp>
              <p:nvCxnSpPr>
                <p:cNvPr id="20" name="Straight Connector 19">
                  <a:extLst>
                    <a:ext uri="{FF2B5EF4-FFF2-40B4-BE49-F238E27FC236}">
                      <a16:creationId xmlns:a16="http://schemas.microsoft.com/office/drawing/2014/main" id="{58536C55-2A18-E7FF-C08C-3314EAF02504}"/>
                    </a:ext>
                  </a:extLst>
                </p:cNvPr>
                <p:cNvCxnSpPr/>
                <p:nvPr/>
              </p:nvCxnSpPr>
              <p:spPr>
                <a:xfrm>
                  <a:off x="1708930" y="1418897"/>
                  <a:ext cx="5780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21C1FA-F805-61D2-92B0-75BC516B0014}"/>
                    </a:ext>
                  </a:extLst>
                </p:cNvPr>
                <p:cNvCxnSpPr/>
                <p:nvPr/>
              </p:nvCxnSpPr>
              <p:spPr>
                <a:xfrm>
                  <a:off x="1702677" y="5593242"/>
                  <a:ext cx="5780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B595793-5FC8-EA4C-8AE2-094C26AE93BC}"/>
                  </a:ext>
                </a:extLst>
              </p:cNvPr>
              <p:cNvSpPr txBox="1"/>
              <p:nvPr/>
            </p:nvSpPr>
            <p:spPr>
              <a:xfrm>
                <a:off x="2129924" y="5764182"/>
                <a:ext cx="646331" cy="369332"/>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2010</a:t>
                </a:r>
              </a:p>
            </p:txBody>
          </p:sp>
          <p:sp>
            <p:nvSpPr>
              <p:cNvPr id="24" name="TextBox 23">
                <a:extLst>
                  <a:ext uri="{FF2B5EF4-FFF2-40B4-BE49-F238E27FC236}">
                    <a16:creationId xmlns:a16="http://schemas.microsoft.com/office/drawing/2014/main" id="{792AFF8B-A2CE-630C-802D-EFB13EC352E6}"/>
                  </a:ext>
                </a:extLst>
              </p:cNvPr>
              <p:cNvSpPr txBox="1"/>
              <p:nvPr/>
            </p:nvSpPr>
            <p:spPr>
              <a:xfrm>
                <a:off x="3747824" y="5758146"/>
                <a:ext cx="646331" cy="369332"/>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2015</a:t>
                </a:r>
              </a:p>
            </p:txBody>
          </p:sp>
          <p:sp>
            <p:nvSpPr>
              <p:cNvPr id="25" name="TextBox 24">
                <a:extLst>
                  <a:ext uri="{FF2B5EF4-FFF2-40B4-BE49-F238E27FC236}">
                    <a16:creationId xmlns:a16="http://schemas.microsoft.com/office/drawing/2014/main" id="{A533E728-681A-AA39-E612-536CB04B8C87}"/>
                  </a:ext>
                </a:extLst>
              </p:cNvPr>
              <p:cNvSpPr txBox="1"/>
              <p:nvPr/>
            </p:nvSpPr>
            <p:spPr>
              <a:xfrm>
                <a:off x="5234014" y="5758146"/>
                <a:ext cx="646331" cy="369332"/>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2020</a:t>
                </a:r>
              </a:p>
            </p:txBody>
          </p:sp>
          <p:sp>
            <p:nvSpPr>
              <p:cNvPr id="26" name="TextBox 25">
                <a:extLst>
                  <a:ext uri="{FF2B5EF4-FFF2-40B4-BE49-F238E27FC236}">
                    <a16:creationId xmlns:a16="http://schemas.microsoft.com/office/drawing/2014/main" id="{E4843A6C-859A-4C23-1B0F-48A7F595F362}"/>
                  </a:ext>
                </a:extLst>
              </p:cNvPr>
              <p:cNvSpPr txBox="1"/>
              <p:nvPr/>
            </p:nvSpPr>
            <p:spPr>
              <a:xfrm>
                <a:off x="6499485" y="5758146"/>
                <a:ext cx="646331" cy="369332"/>
              </a:xfrm>
              <a:prstGeom prst="rect">
                <a:avLst/>
              </a:prstGeom>
              <a:noFill/>
            </p:spPr>
            <p:txBody>
              <a:bodyPr wrap="none" rtlCol="0">
                <a:spAutoFit/>
              </a:bodyPr>
              <a:lstStyle/>
              <a:p>
                <a:pPr algn="l"/>
                <a:r>
                  <a:rPr lang="en-US" b="1" dirty="0">
                    <a:latin typeface="Times New Roman" panose="02020603050405020304" pitchFamily="18" charset="0"/>
                    <a:cs typeface="Times New Roman" panose="02020603050405020304" pitchFamily="18" charset="0"/>
                  </a:rPr>
                  <a:t>2025</a:t>
                </a:r>
              </a:p>
            </p:txBody>
          </p:sp>
          <p:cxnSp>
            <p:nvCxnSpPr>
              <p:cNvPr id="28" name="Straight Connector 27">
                <a:extLst>
                  <a:ext uri="{FF2B5EF4-FFF2-40B4-BE49-F238E27FC236}">
                    <a16:creationId xmlns:a16="http://schemas.microsoft.com/office/drawing/2014/main" id="{ECFD8A84-A9A5-5BD4-EC34-A3686ABB9B8F}"/>
                  </a:ext>
                </a:extLst>
              </p:cNvPr>
              <p:cNvCxnSpPr>
                <a:cxnSpLocks/>
              </p:cNvCxnSpPr>
              <p:nvPr/>
            </p:nvCxnSpPr>
            <p:spPr>
              <a:xfrm>
                <a:off x="4070990" y="5558828"/>
                <a:ext cx="0" cy="158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F2896E-1870-B5A9-1EF9-54A80F766350}"/>
                  </a:ext>
                </a:extLst>
              </p:cNvPr>
              <p:cNvCxnSpPr>
                <a:cxnSpLocks/>
              </p:cNvCxnSpPr>
              <p:nvPr/>
            </p:nvCxnSpPr>
            <p:spPr>
              <a:xfrm>
                <a:off x="5476566" y="5564090"/>
                <a:ext cx="0" cy="1584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E6A47C9F-DED1-B9DF-D3C9-4931D0104BFA}"/>
                </a:ext>
              </a:extLst>
            </p:cNvPr>
            <p:cNvSpPr/>
            <p:nvPr/>
          </p:nvSpPr>
          <p:spPr>
            <a:xfrm>
              <a:off x="2778626" y="1846286"/>
              <a:ext cx="180109" cy="180109"/>
            </a:xfrm>
            <a:prstGeom prst="ellipse">
              <a:avLst/>
            </a:prstGeom>
            <a:solidFill>
              <a:srgbClr val="007D7A"/>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E349C91-1192-0163-F34F-0447901D21FB}"/>
                </a:ext>
              </a:extLst>
            </p:cNvPr>
            <p:cNvSpPr txBox="1"/>
            <p:nvPr/>
          </p:nvSpPr>
          <p:spPr>
            <a:xfrm>
              <a:off x="2958735" y="1767063"/>
              <a:ext cx="994183"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Language</a:t>
              </a:r>
              <a:endParaRPr lang="en-US" dirty="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41A76778-5CB0-A6E7-726B-BF9FFED4785D}"/>
                </a:ext>
              </a:extLst>
            </p:cNvPr>
            <p:cNvSpPr/>
            <p:nvPr/>
          </p:nvSpPr>
          <p:spPr>
            <a:xfrm>
              <a:off x="2778626" y="2125293"/>
              <a:ext cx="180109" cy="180109"/>
            </a:xfrm>
            <a:prstGeom prst="ellipse">
              <a:avLst/>
            </a:prstGeom>
            <a:solidFill>
              <a:srgbClr val="FFC000"/>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FFD1C5F-AEB6-D76D-C95F-2FB9BAA4C7BE}"/>
                </a:ext>
              </a:extLst>
            </p:cNvPr>
            <p:cNvSpPr txBox="1"/>
            <p:nvPr/>
          </p:nvSpPr>
          <p:spPr>
            <a:xfrm>
              <a:off x="2958735" y="2046070"/>
              <a:ext cx="755335"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Games</a:t>
              </a:r>
              <a:endParaRPr lang="en-US" dirty="0">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A5CFB1BC-1FD4-0D49-6AC2-ED382D3CC5F1}"/>
                </a:ext>
              </a:extLst>
            </p:cNvPr>
            <p:cNvSpPr/>
            <p:nvPr/>
          </p:nvSpPr>
          <p:spPr>
            <a:xfrm>
              <a:off x="2777221" y="2404300"/>
              <a:ext cx="180109" cy="180109"/>
            </a:xfrm>
            <a:prstGeom prst="ellipse">
              <a:avLst/>
            </a:prstGeom>
            <a:solidFill>
              <a:srgbClr val="FFBEBF"/>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50CA185D-62A2-717C-7979-B5F64696CD85}"/>
                </a:ext>
              </a:extLst>
            </p:cNvPr>
            <p:cNvSpPr txBox="1"/>
            <p:nvPr/>
          </p:nvSpPr>
          <p:spPr>
            <a:xfrm>
              <a:off x="2957330" y="2325077"/>
              <a:ext cx="720582"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Vision</a:t>
              </a:r>
              <a:endParaRPr lang="en-US"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B27F12B3-7304-FDD4-B30F-DC564657A9F2}"/>
                </a:ext>
              </a:extLst>
            </p:cNvPr>
            <p:cNvSpPr txBox="1"/>
            <p:nvPr/>
          </p:nvSpPr>
          <p:spPr>
            <a:xfrm>
              <a:off x="2921636" y="5005144"/>
              <a:ext cx="880369"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AlexNet</a:t>
              </a:r>
              <a:endParaRPr lang="en-US"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CAE0932A-C350-E4CF-AE09-CE3F0FE3B2BF}"/>
                </a:ext>
              </a:extLst>
            </p:cNvPr>
            <p:cNvSpPr txBox="1"/>
            <p:nvPr/>
          </p:nvSpPr>
          <p:spPr>
            <a:xfrm>
              <a:off x="4131815" y="4386445"/>
              <a:ext cx="869149"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ResNets</a:t>
              </a:r>
              <a:endParaRPr lang="en-US"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C19B616-2B8B-3167-7ECE-799C6811A03B}"/>
                </a:ext>
              </a:extLst>
            </p:cNvPr>
            <p:cNvSpPr txBox="1"/>
            <p:nvPr/>
          </p:nvSpPr>
          <p:spPr>
            <a:xfrm>
              <a:off x="5589758" y="3932178"/>
              <a:ext cx="694934"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BERT</a:t>
              </a:r>
              <a:endParaRPr lang="en-US"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79FA20FC-9F5E-B47F-0B78-ED3B82694A5E}"/>
                </a:ext>
              </a:extLst>
            </p:cNvPr>
            <p:cNvSpPr txBox="1"/>
            <p:nvPr/>
          </p:nvSpPr>
          <p:spPr>
            <a:xfrm>
              <a:off x="5845617" y="3429000"/>
              <a:ext cx="723660"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GPT-2</a:t>
              </a:r>
              <a:endParaRPr lang="en-US"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B170C967-2BA0-E440-B248-87CC26B0AA61}"/>
                </a:ext>
              </a:extLst>
            </p:cNvPr>
            <p:cNvSpPr txBox="1"/>
            <p:nvPr/>
          </p:nvSpPr>
          <p:spPr>
            <a:xfrm>
              <a:off x="6148191" y="1619508"/>
              <a:ext cx="723660"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GPT-3</a:t>
              </a:r>
              <a:endParaRPr lang="en-US"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3607634B-CC2A-460C-CE5F-5E0A2C1990F5}"/>
                </a:ext>
              </a:extLst>
            </p:cNvPr>
            <p:cNvSpPr txBox="1"/>
            <p:nvPr/>
          </p:nvSpPr>
          <p:spPr>
            <a:xfrm>
              <a:off x="4172485" y="1684687"/>
              <a:ext cx="1324402"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AlphaGoZero</a:t>
              </a:r>
              <a:endParaRPr lang="en-US"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8B199C9B-A4FE-E6F8-EC03-715B3A9F97B6}"/>
                </a:ext>
              </a:extLst>
            </p:cNvPr>
            <p:cNvSpPr txBox="1"/>
            <p:nvPr/>
          </p:nvSpPr>
          <p:spPr>
            <a:xfrm>
              <a:off x="4297519" y="2627556"/>
              <a:ext cx="1074333" cy="338554"/>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AlphaZero</a:t>
              </a:r>
              <a:endParaRPr lang="en-US"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0ADE7C14-3687-3B97-84FA-DE83FB4A95F8}"/>
                </a:ext>
              </a:extLst>
            </p:cNvPr>
            <p:cNvSpPr txBox="1"/>
            <p:nvPr/>
          </p:nvSpPr>
          <p:spPr>
            <a:xfrm>
              <a:off x="3952918" y="3321368"/>
              <a:ext cx="1492716" cy="584775"/>
            </a:xfrm>
            <a:prstGeom prst="rect">
              <a:avLst/>
            </a:prstGeom>
            <a:noFill/>
          </p:spPr>
          <p:txBody>
            <a:bodyPr wrap="none" rtlCol="0">
              <a:spAutoFit/>
            </a:bodyPr>
            <a:lstStyle/>
            <a:p>
              <a:pPr algn="l"/>
              <a:r>
                <a:rPr lang="en-US" sz="1600" dirty="0">
                  <a:latin typeface="Times New Roman" panose="02020603050405020304" pitchFamily="18" charset="0"/>
                  <a:cs typeface="Times New Roman" panose="02020603050405020304" pitchFamily="18" charset="0"/>
                </a:rPr>
                <a:t>Neural machine</a:t>
              </a:r>
            </a:p>
            <a:p>
              <a:pPr algn="l"/>
              <a:r>
                <a:rPr lang="en-US" sz="1600" dirty="0">
                  <a:latin typeface="Times New Roman" panose="02020603050405020304" pitchFamily="18" charset="0"/>
                  <a:cs typeface="Times New Roman" panose="02020603050405020304" pitchFamily="18" charset="0"/>
                </a:rPr>
                <a:t>translation</a:t>
              </a:r>
              <a:endParaRPr lang="en-US" dirty="0">
                <a:latin typeface="Times New Roman" panose="02020603050405020304" pitchFamily="18" charset="0"/>
                <a:cs typeface="Times New Roman" panose="02020603050405020304" pitchFamily="18" charset="0"/>
              </a:endParaRPr>
            </a:p>
          </p:txBody>
        </p:sp>
      </p:grpSp>
      <p:cxnSp>
        <p:nvCxnSpPr>
          <p:cNvPr id="50" name="Straight Arrow Connector 49">
            <a:extLst>
              <a:ext uri="{FF2B5EF4-FFF2-40B4-BE49-F238E27FC236}">
                <a16:creationId xmlns:a16="http://schemas.microsoft.com/office/drawing/2014/main" id="{08ABC62C-65DA-4558-2398-B65BC95A41A1}"/>
              </a:ext>
            </a:extLst>
          </p:cNvPr>
          <p:cNvCxnSpPr>
            <a:cxnSpLocks/>
          </p:cNvCxnSpPr>
          <p:nvPr/>
        </p:nvCxnSpPr>
        <p:spPr>
          <a:xfrm flipV="1">
            <a:off x="3315443" y="2047687"/>
            <a:ext cx="1994555" cy="3227772"/>
          </a:xfrm>
          <a:prstGeom prst="straightConnector1">
            <a:avLst/>
          </a:prstGeom>
          <a:ln w="25400">
            <a:solidFill>
              <a:srgbClr val="71AD4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757BFCA-144C-8160-E0DA-4A38EEDD4C01}"/>
              </a:ext>
            </a:extLst>
          </p:cNvPr>
          <p:cNvSpPr txBox="1"/>
          <p:nvPr/>
        </p:nvSpPr>
        <p:spPr>
          <a:xfrm>
            <a:off x="2715026" y="3915442"/>
            <a:ext cx="1428596" cy="523220"/>
          </a:xfrm>
          <a:prstGeom prst="rect">
            <a:avLst/>
          </a:prstGeom>
          <a:noFill/>
        </p:spPr>
        <p:txBody>
          <a:bodyPr wrap="none" rtlCol="0">
            <a:spAutoFit/>
          </a:bodyPr>
          <a:lstStyle/>
          <a:p>
            <a:pPr algn="l"/>
            <a:r>
              <a:rPr lang="en-US" sz="1400" dirty="0">
                <a:solidFill>
                  <a:srgbClr val="71AD47"/>
                </a:solidFill>
                <a:latin typeface="Arial" panose="020B0604020202020204" pitchFamily="34" charset="0"/>
                <a:cs typeface="Arial" panose="020B0604020202020204" pitchFamily="34" charset="0"/>
              </a:rPr>
              <a:t>Doubling every </a:t>
            </a:r>
          </a:p>
          <a:p>
            <a:pPr algn="l"/>
            <a:r>
              <a:rPr lang="en-US" sz="1400" dirty="0">
                <a:solidFill>
                  <a:srgbClr val="71AD47"/>
                </a:solidFill>
                <a:latin typeface="Arial" panose="020B0604020202020204" pitchFamily="34" charset="0"/>
                <a:cs typeface="Arial" panose="020B0604020202020204" pitchFamily="34" charset="0"/>
              </a:rPr>
              <a:t>3.5 months</a:t>
            </a:r>
          </a:p>
        </p:txBody>
      </p:sp>
      <p:cxnSp>
        <p:nvCxnSpPr>
          <p:cNvPr id="53" name="Straight Arrow Connector 52">
            <a:extLst>
              <a:ext uri="{FF2B5EF4-FFF2-40B4-BE49-F238E27FC236}">
                <a16:creationId xmlns:a16="http://schemas.microsoft.com/office/drawing/2014/main" id="{8DDFBC85-191C-AD08-A106-1441CFB61535}"/>
              </a:ext>
            </a:extLst>
          </p:cNvPr>
          <p:cNvCxnSpPr>
            <a:cxnSpLocks/>
          </p:cNvCxnSpPr>
          <p:nvPr/>
        </p:nvCxnSpPr>
        <p:spPr>
          <a:xfrm flipV="1">
            <a:off x="5727345" y="1884310"/>
            <a:ext cx="604814" cy="1773740"/>
          </a:xfrm>
          <a:prstGeom prst="straightConnector1">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6775537-8638-51B2-0783-98B6D6B7EA49}"/>
              </a:ext>
            </a:extLst>
          </p:cNvPr>
          <p:cNvSpPr txBox="1"/>
          <p:nvPr/>
        </p:nvSpPr>
        <p:spPr>
          <a:xfrm>
            <a:off x="5445626" y="4160839"/>
            <a:ext cx="1428596" cy="523220"/>
          </a:xfrm>
          <a:prstGeom prst="rect">
            <a:avLst/>
          </a:prstGeom>
          <a:noFill/>
        </p:spPr>
        <p:txBody>
          <a:bodyPr wrap="none" rtlCol="0">
            <a:spAutoFit/>
          </a:bodyPr>
          <a:lstStyle/>
          <a:p>
            <a:pPr algn="l"/>
            <a:r>
              <a:rPr lang="en-US" sz="1400" dirty="0">
                <a:solidFill>
                  <a:srgbClr val="C00000"/>
                </a:solidFill>
                <a:latin typeface="Arial" panose="020B0604020202020204" pitchFamily="34" charset="0"/>
                <a:cs typeface="Arial" panose="020B0604020202020204" pitchFamily="34" charset="0"/>
              </a:rPr>
              <a:t>Doubling every </a:t>
            </a:r>
          </a:p>
          <a:p>
            <a:pPr algn="l"/>
            <a:r>
              <a:rPr lang="en-US" sz="1400" dirty="0">
                <a:solidFill>
                  <a:srgbClr val="C00000"/>
                </a:solidFill>
                <a:latin typeface="Arial" panose="020B0604020202020204" pitchFamily="34" charset="0"/>
                <a:cs typeface="Arial" panose="020B0604020202020204" pitchFamily="34" charset="0"/>
              </a:rPr>
              <a:t>2 months</a:t>
            </a:r>
          </a:p>
        </p:txBody>
      </p:sp>
      <p:sp>
        <p:nvSpPr>
          <p:cNvPr id="6" name="Rounded Rectangle 5">
            <a:extLst>
              <a:ext uri="{FF2B5EF4-FFF2-40B4-BE49-F238E27FC236}">
                <a16:creationId xmlns:a16="http://schemas.microsoft.com/office/drawing/2014/main" id="{9D555C8F-020E-8681-D77A-479C39BBBAEA}"/>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56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652CD1-059F-AA9C-45FD-5770B8AA29AE}"/>
              </a:ext>
            </a:extLst>
          </p:cNvPr>
          <p:cNvSpPr txBox="1"/>
          <p:nvPr/>
        </p:nvSpPr>
        <p:spPr>
          <a:xfrm>
            <a:off x="374991" y="1280664"/>
            <a:ext cx="8132905" cy="338554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Let’s review the equations for SNNs again:</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goal is to quantize both the weights and membrane potentials.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Apply Quantization to SNNs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92BE53-9587-9BFE-55EE-5E76BC507A4E}"/>
                  </a:ext>
                </a:extLst>
              </p:cNvPr>
              <p:cNvSpPr txBox="1"/>
              <p:nvPr/>
            </p:nvSpPr>
            <p:spPr>
              <a:xfrm>
                <a:off x="3317317" y="1983332"/>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792BE53-9587-9BFE-55EE-5E76BC507A4E}"/>
                  </a:ext>
                </a:extLst>
              </p:cNvPr>
              <p:cNvSpPr txBox="1">
                <a:spLocks noRot="1" noChangeAspect="1" noMove="1" noResize="1" noEditPoints="1" noAdjustHandles="1" noChangeArrowheads="1" noChangeShapeType="1" noTextEdit="1"/>
              </p:cNvSpPr>
              <p:nvPr/>
            </p:nvSpPr>
            <p:spPr>
              <a:xfrm>
                <a:off x="3317317" y="1983332"/>
                <a:ext cx="2153923" cy="288862"/>
              </a:xfrm>
              <a:prstGeom prst="rect">
                <a:avLst/>
              </a:prstGeom>
              <a:blipFill>
                <a:blip r:embed="rId4"/>
                <a:stretch>
                  <a:fillRect l="-1754" b="-1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0222165-DBA1-44FE-290B-AF14B0F56A65}"/>
              </a:ext>
            </a:extLst>
          </p:cNvPr>
          <p:cNvSpPr txBox="1"/>
          <p:nvPr/>
        </p:nvSpPr>
        <p:spPr>
          <a:xfrm>
            <a:off x="1393230" y="1958486"/>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CE22DF-7A48-AD5A-CD82-561AD1BC2F8F}"/>
                  </a:ext>
                </a:extLst>
              </p:cNvPr>
              <p:cNvSpPr txBox="1"/>
              <p:nvPr/>
            </p:nvSpPr>
            <p:spPr>
              <a:xfrm>
                <a:off x="3310693" y="2404085"/>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67CE22DF-7A48-AD5A-CD82-561AD1BC2F8F}"/>
                  </a:ext>
                </a:extLst>
              </p:cNvPr>
              <p:cNvSpPr txBox="1">
                <a:spLocks noRot="1" noChangeAspect="1" noMove="1" noResize="1" noEditPoints="1" noAdjustHandles="1" noChangeArrowheads="1" noChangeShapeType="1" noTextEdit="1"/>
              </p:cNvSpPr>
              <p:nvPr/>
            </p:nvSpPr>
            <p:spPr>
              <a:xfrm>
                <a:off x="3310693" y="2404085"/>
                <a:ext cx="942887" cy="286040"/>
              </a:xfrm>
              <a:prstGeom prst="rect">
                <a:avLst/>
              </a:prstGeom>
              <a:blipFill>
                <a:blip r:embed="rId5"/>
                <a:stretch>
                  <a:fillRect l="-3947" b="-2173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D5BA594-4AD3-5399-5142-EC4A6ACC6634}"/>
              </a:ext>
            </a:extLst>
          </p:cNvPr>
          <p:cNvSpPr txBox="1"/>
          <p:nvPr/>
        </p:nvSpPr>
        <p:spPr>
          <a:xfrm>
            <a:off x="1386606" y="2389178"/>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CA73D3-5A58-E60D-DC2D-2321CFF5A423}"/>
                  </a:ext>
                </a:extLst>
              </p:cNvPr>
              <p:cNvSpPr txBox="1"/>
              <p:nvPr/>
            </p:nvSpPr>
            <p:spPr>
              <a:xfrm>
                <a:off x="3314007" y="2844717"/>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79CA73D3-5A58-E60D-DC2D-2321CFF5A423}"/>
                  </a:ext>
                </a:extLst>
              </p:cNvPr>
              <p:cNvSpPr txBox="1">
                <a:spLocks noRot="1" noChangeAspect="1" noMove="1" noResize="1" noEditPoints="1" noAdjustHandles="1" noChangeArrowheads="1" noChangeShapeType="1" noTextEdit="1"/>
              </p:cNvSpPr>
              <p:nvPr/>
            </p:nvSpPr>
            <p:spPr>
              <a:xfrm>
                <a:off x="3314007" y="2844717"/>
                <a:ext cx="1700978" cy="286040"/>
              </a:xfrm>
              <a:prstGeom prst="rect">
                <a:avLst/>
              </a:prstGeom>
              <a:blipFill>
                <a:blip r:embed="rId6"/>
                <a:stretch>
                  <a:fillRect l="-2963" r="-3704" b="-3478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D24E98C-F35E-CFA5-90DE-51F554C2429F}"/>
              </a:ext>
            </a:extLst>
          </p:cNvPr>
          <p:cNvSpPr txBox="1"/>
          <p:nvPr/>
        </p:nvSpPr>
        <p:spPr>
          <a:xfrm>
            <a:off x="1389920" y="2819871"/>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3" name="Rounded Rectangle 2">
            <a:extLst>
              <a:ext uri="{FF2B5EF4-FFF2-40B4-BE49-F238E27FC236}">
                <a16:creationId xmlns:a16="http://schemas.microsoft.com/office/drawing/2014/main" id="{831F80A4-61C9-C287-33FE-EA5ECE5F1F59}"/>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8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652CD1-059F-AA9C-45FD-5770B8AA29AE}"/>
              </a:ext>
            </a:extLst>
          </p:cNvPr>
          <p:cNvSpPr txBox="1"/>
          <p:nvPr/>
        </p:nvSpPr>
        <p:spPr>
          <a:xfrm>
            <a:off x="374991" y="1280664"/>
            <a:ext cx="8132905" cy="338554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Let’s review the equations for SNNs again:</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goal is to quantize both the weights and membrane potentials.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Apply Quantization to SNNs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92BE53-9587-9BFE-55EE-5E76BC507A4E}"/>
                  </a:ext>
                </a:extLst>
              </p:cNvPr>
              <p:cNvSpPr txBox="1"/>
              <p:nvPr/>
            </p:nvSpPr>
            <p:spPr>
              <a:xfrm>
                <a:off x="3317317" y="1983332"/>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792BE53-9587-9BFE-55EE-5E76BC507A4E}"/>
                  </a:ext>
                </a:extLst>
              </p:cNvPr>
              <p:cNvSpPr txBox="1">
                <a:spLocks noRot="1" noChangeAspect="1" noMove="1" noResize="1" noEditPoints="1" noAdjustHandles="1" noChangeArrowheads="1" noChangeShapeType="1" noTextEdit="1"/>
              </p:cNvSpPr>
              <p:nvPr/>
            </p:nvSpPr>
            <p:spPr>
              <a:xfrm>
                <a:off x="3317317" y="1983332"/>
                <a:ext cx="2153923" cy="288862"/>
              </a:xfrm>
              <a:prstGeom prst="rect">
                <a:avLst/>
              </a:prstGeom>
              <a:blipFill>
                <a:blip r:embed="rId4"/>
                <a:stretch>
                  <a:fillRect l="-1754" b="-1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0222165-DBA1-44FE-290B-AF14B0F56A65}"/>
              </a:ext>
            </a:extLst>
          </p:cNvPr>
          <p:cNvSpPr txBox="1"/>
          <p:nvPr/>
        </p:nvSpPr>
        <p:spPr>
          <a:xfrm>
            <a:off x="1393230" y="1958486"/>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CE22DF-7A48-AD5A-CD82-561AD1BC2F8F}"/>
                  </a:ext>
                </a:extLst>
              </p:cNvPr>
              <p:cNvSpPr txBox="1"/>
              <p:nvPr/>
            </p:nvSpPr>
            <p:spPr>
              <a:xfrm>
                <a:off x="3310693" y="2404085"/>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67CE22DF-7A48-AD5A-CD82-561AD1BC2F8F}"/>
                  </a:ext>
                </a:extLst>
              </p:cNvPr>
              <p:cNvSpPr txBox="1">
                <a:spLocks noRot="1" noChangeAspect="1" noMove="1" noResize="1" noEditPoints="1" noAdjustHandles="1" noChangeArrowheads="1" noChangeShapeType="1" noTextEdit="1"/>
              </p:cNvSpPr>
              <p:nvPr/>
            </p:nvSpPr>
            <p:spPr>
              <a:xfrm>
                <a:off x="3310693" y="2404085"/>
                <a:ext cx="942887" cy="286040"/>
              </a:xfrm>
              <a:prstGeom prst="rect">
                <a:avLst/>
              </a:prstGeom>
              <a:blipFill>
                <a:blip r:embed="rId5"/>
                <a:stretch>
                  <a:fillRect l="-3947" b="-2173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D5BA594-4AD3-5399-5142-EC4A6ACC6634}"/>
              </a:ext>
            </a:extLst>
          </p:cNvPr>
          <p:cNvSpPr txBox="1"/>
          <p:nvPr/>
        </p:nvSpPr>
        <p:spPr>
          <a:xfrm>
            <a:off x="1386606" y="2389178"/>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CA73D3-5A58-E60D-DC2D-2321CFF5A423}"/>
                  </a:ext>
                </a:extLst>
              </p:cNvPr>
              <p:cNvSpPr txBox="1"/>
              <p:nvPr/>
            </p:nvSpPr>
            <p:spPr>
              <a:xfrm>
                <a:off x="3314007" y="2844717"/>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79CA73D3-5A58-E60D-DC2D-2321CFF5A423}"/>
                  </a:ext>
                </a:extLst>
              </p:cNvPr>
              <p:cNvSpPr txBox="1">
                <a:spLocks noRot="1" noChangeAspect="1" noMove="1" noResize="1" noEditPoints="1" noAdjustHandles="1" noChangeArrowheads="1" noChangeShapeType="1" noTextEdit="1"/>
              </p:cNvSpPr>
              <p:nvPr/>
            </p:nvSpPr>
            <p:spPr>
              <a:xfrm>
                <a:off x="3314007" y="2844717"/>
                <a:ext cx="1700978" cy="286040"/>
              </a:xfrm>
              <a:prstGeom prst="rect">
                <a:avLst/>
              </a:prstGeom>
              <a:blipFill>
                <a:blip r:embed="rId6"/>
                <a:stretch>
                  <a:fillRect l="-2963" r="-3704" b="-3478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D24E98C-F35E-CFA5-90DE-51F554C2429F}"/>
              </a:ext>
            </a:extLst>
          </p:cNvPr>
          <p:cNvSpPr txBox="1"/>
          <p:nvPr/>
        </p:nvSpPr>
        <p:spPr>
          <a:xfrm>
            <a:off x="1389920" y="2819871"/>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A6F767-FA4D-CE78-1AD4-4D4A6E68D71A}"/>
                  </a:ext>
                </a:extLst>
              </p:cNvPr>
              <p:cNvSpPr txBox="1"/>
              <p:nvPr/>
            </p:nvSpPr>
            <p:spPr>
              <a:xfrm>
                <a:off x="3323941" y="4272099"/>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E1A6F767-FA4D-CE78-1AD4-4D4A6E68D71A}"/>
                  </a:ext>
                </a:extLst>
              </p:cNvPr>
              <p:cNvSpPr txBox="1">
                <a:spLocks noRot="1" noChangeAspect="1" noMove="1" noResize="1" noEditPoints="1" noAdjustHandles="1" noChangeArrowheads="1" noChangeShapeType="1" noTextEdit="1"/>
              </p:cNvSpPr>
              <p:nvPr/>
            </p:nvSpPr>
            <p:spPr>
              <a:xfrm>
                <a:off x="3323941" y="4272099"/>
                <a:ext cx="2153923" cy="288862"/>
              </a:xfrm>
              <a:prstGeom prst="rect">
                <a:avLst/>
              </a:prstGeom>
              <a:blipFill>
                <a:blip r:embed="rId7"/>
                <a:stretch>
                  <a:fillRect l="-1754" r="-585" b="-1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1EC1D78-F7B0-D291-69B8-5AF0A7EC82D3}"/>
              </a:ext>
            </a:extLst>
          </p:cNvPr>
          <p:cNvSpPr txBox="1"/>
          <p:nvPr/>
        </p:nvSpPr>
        <p:spPr>
          <a:xfrm>
            <a:off x="1399854" y="4247253"/>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4B94FF-978D-CFF9-CDEC-6A7364D62178}"/>
                  </a:ext>
                </a:extLst>
              </p:cNvPr>
              <p:cNvSpPr txBox="1"/>
              <p:nvPr/>
            </p:nvSpPr>
            <p:spPr>
              <a:xfrm>
                <a:off x="3317317" y="4692852"/>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9C4B94FF-978D-CFF9-CDEC-6A7364D62178}"/>
                  </a:ext>
                </a:extLst>
              </p:cNvPr>
              <p:cNvSpPr txBox="1">
                <a:spLocks noRot="1" noChangeAspect="1" noMove="1" noResize="1" noEditPoints="1" noAdjustHandles="1" noChangeArrowheads="1" noChangeShapeType="1" noTextEdit="1"/>
              </p:cNvSpPr>
              <p:nvPr/>
            </p:nvSpPr>
            <p:spPr>
              <a:xfrm>
                <a:off x="3317317" y="4692852"/>
                <a:ext cx="942887" cy="286040"/>
              </a:xfrm>
              <a:prstGeom prst="rect">
                <a:avLst/>
              </a:prstGeom>
              <a:blipFill>
                <a:blip r:embed="rId8"/>
                <a:stretch>
                  <a:fillRect l="-5333" b="-1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B7F6D53-C546-A7EC-6AAC-8CBB43C896F8}"/>
              </a:ext>
            </a:extLst>
          </p:cNvPr>
          <p:cNvSpPr txBox="1"/>
          <p:nvPr/>
        </p:nvSpPr>
        <p:spPr>
          <a:xfrm>
            <a:off x="1393230" y="4677945"/>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862CC7-F6CD-6102-E5A4-26C572FFF810}"/>
                  </a:ext>
                </a:extLst>
              </p:cNvPr>
              <p:cNvSpPr txBox="1"/>
              <p:nvPr/>
            </p:nvSpPr>
            <p:spPr>
              <a:xfrm>
                <a:off x="3320631" y="5133484"/>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57862CC7-F6CD-6102-E5A4-26C572FFF810}"/>
                  </a:ext>
                </a:extLst>
              </p:cNvPr>
              <p:cNvSpPr txBox="1">
                <a:spLocks noRot="1" noChangeAspect="1" noMove="1" noResize="1" noEditPoints="1" noAdjustHandles="1" noChangeArrowheads="1" noChangeShapeType="1" noTextEdit="1"/>
              </p:cNvSpPr>
              <p:nvPr/>
            </p:nvSpPr>
            <p:spPr>
              <a:xfrm>
                <a:off x="3320631" y="5133484"/>
                <a:ext cx="1700978" cy="286040"/>
              </a:xfrm>
              <a:prstGeom prst="rect">
                <a:avLst/>
              </a:prstGeom>
              <a:blipFill>
                <a:blip r:embed="rId9"/>
                <a:stretch>
                  <a:fillRect l="-2222" r="-3704" b="-3478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FFE048F-A8A1-E50A-F2F0-5D163B6DC57A}"/>
              </a:ext>
            </a:extLst>
          </p:cNvPr>
          <p:cNvSpPr txBox="1"/>
          <p:nvPr/>
        </p:nvSpPr>
        <p:spPr>
          <a:xfrm>
            <a:off x="1396544" y="5108638"/>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11" name="Right Arrow 10">
            <a:extLst>
              <a:ext uri="{FF2B5EF4-FFF2-40B4-BE49-F238E27FC236}">
                <a16:creationId xmlns:a16="http://schemas.microsoft.com/office/drawing/2014/main" id="{3B352E3D-A230-163C-D3EF-E00ADA636522}"/>
              </a:ext>
            </a:extLst>
          </p:cNvPr>
          <p:cNvSpPr/>
          <p:nvPr/>
        </p:nvSpPr>
        <p:spPr>
          <a:xfrm>
            <a:off x="5585792" y="4784991"/>
            <a:ext cx="367747"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0104C0B-9B49-540C-3B70-99D83549D523}"/>
                  </a:ext>
                </a:extLst>
              </p:cNvPr>
              <p:cNvSpPr txBox="1"/>
              <p:nvPr/>
            </p:nvSpPr>
            <p:spPr>
              <a:xfrm>
                <a:off x="6166010" y="4272099"/>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rgbClr val="3E7095"/>
                                  </a:solidFill>
                                  <a:latin typeface="Cambria Math" panose="02040503050406030204" pitchFamily="18" charset="0"/>
                                  <a:cs typeface="Arial" panose="020B0604020202020204" pitchFamily="34" charset="0"/>
                                </a:rPr>
                              </m:ctrlPr>
                            </m:accPr>
                            <m:e>
                              <m:r>
                                <a:rPr lang="en-US" b="0" i="1" smtClean="0">
                                  <a:solidFill>
                                    <a:srgbClr val="3E7095"/>
                                  </a:solidFill>
                                  <a:latin typeface="Cambria Math" panose="02040503050406030204" pitchFamily="18" charset="0"/>
                                  <a:cs typeface="Arial" panose="020B0604020202020204" pitchFamily="34" charset="0"/>
                                </a:rPr>
                                <m:t>𝑈</m:t>
                              </m:r>
                            </m:e>
                          </m:acc>
                        </m:e>
                        <m:sub>
                          <m:r>
                            <a:rPr lang="en-US" b="0" i="1" smtClean="0">
                              <a:solidFill>
                                <a:srgbClr val="3E7095"/>
                              </a:solidFill>
                              <a:latin typeface="Cambria Math" panose="02040503050406030204" pitchFamily="18" charset="0"/>
                              <a:cs typeface="Arial" panose="020B0604020202020204" pitchFamily="34" charset="0"/>
                            </a:rPr>
                            <m:t>𝑙</m:t>
                          </m:r>
                        </m:sub>
                        <m:sup>
                          <m:r>
                            <a:rPr lang="en-US" b="0" i="1" smtClean="0">
                              <a:solidFill>
                                <a:srgbClr val="3E7095"/>
                              </a:solidFill>
                              <a:latin typeface="Cambria Math" panose="02040503050406030204" pitchFamily="18" charset="0"/>
                              <a:cs typeface="Arial" panose="020B0604020202020204" pitchFamily="34" charset="0"/>
                            </a:rPr>
                            <m:t>𝑡</m:t>
                          </m:r>
                          <m:r>
                            <a:rPr lang="en-US" b="0" i="1" smtClean="0">
                              <a:solidFill>
                                <a:srgbClr val="3E7095"/>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rgbClr val="3E7095"/>
                                  </a:solidFill>
                                  <a:latin typeface="Cambria Math" panose="02040503050406030204" pitchFamily="18" charset="0"/>
                                  <a:cs typeface="Arial" panose="020B0604020202020204" pitchFamily="34" charset="0"/>
                                </a:rPr>
                              </m:ctrlPr>
                            </m:sSubPr>
                            <m:e>
                              <m:r>
                                <a:rPr lang="en-US" b="0" i="1" smtClean="0">
                                  <a:solidFill>
                                    <a:srgbClr val="3E7095"/>
                                  </a:solidFill>
                                  <a:latin typeface="Cambria Math" panose="02040503050406030204" pitchFamily="18" charset="0"/>
                                  <a:cs typeface="Arial" panose="020B0604020202020204" pitchFamily="34" charset="0"/>
                                </a:rPr>
                                <m:t>𝑊</m:t>
                              </m:r>
                            </m:e>
                            <m:sub>
                              <m:r>
                                <a:rPr lang="en-US" b="0" i="1" smtClean="0">
                                  <a:solidFill>
                                    <a:srgbClr val="3E7095"/>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A0104C0B-9B49-540C-3B70-99D83549D523}"/>
                  </a:ext>
                </a:extLst>
              </p:cNvPr>
              <p:cNvSpPr txBox="1">
                <a:spLocks noRot="1" noChangeAspect="1" noMove="1" noResize="1" noEditPoints="1" noAdjustHandles="1" noChangeArrowheads="1" noChangeShapeType="1" noTextEdit="1"/>
              </p:cNvSpPr>
              <p:nvPr/>
            </p:nvSpPr>
            <p:spPr>
              <a:xfrm>
                <a:off x="6166010" y="4272099"/>
                <a:ext cx="2724913" cy="289759"/>
              </a:xfrm>
              <a:prstGeom prst="rect">
                <a:avLst/>
              </a:prstGeom>
              <a:blipFill>
                <a:blip r:embed="rId10"/>
                <a:stretch>
                  <a:fillRect t="-208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533AED-9871-9F6F-FC43-0CF30500FCC1}"/>
                  </a:ext>
                </a:extLst>
              </p:cNvPr>
              <p:cNvSpPr txBox="1"/>
              <p:nvPr/>
            </p:nvSpPr>
            <p:spPr>
              <a:xfrm>
                <a:off x="6159386" y="4692852"/>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8B533AED-9871-9F6F-FC43-0CF30500FCC1}"/>
                  </a:ext>
                </a:extLst>
              </p:cNvPr>
              <p:cNvSpPr txBox="1">
                <a:spLocks noRot="1" noChangeAspect="1" noMove="1" noResize="1" noEditPoints="1" noAdjustHandles="1" noChangeArrowheads="1" noChangeShapeType="1" noTextEdit="1"/>
              </p:cNvSpPr>
              <p:nvPr/>
            </p:nvSpPr>
            <p:spPr>
              <a:xfrm>
                <a:off x="6159386" y="4692852"/>
                <a:ext cx="942887" cy="286040"/>
              </a:xfrm>
              <a:prstGeom prst="rect">
                <a:avLst/>
              </a:prstGeom>
              <a:blipFill>
                <a:blip r:embed="rId11"/>
                <a:stretch>
                  <a:fillRect l="-394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B65E3D-4EB4-A827-9F1D-8C447EB1D59D}"/>
                  </a:ext>
                </a:extLst>
              </p:cNvPr>
              <p:cNvSpPr txBox="1"/>
              <p:nvPr/>
            </p:nvSpPr>
            <p:spPr>
              <a:xfrm>
                <a:off x="6162700" y="5133484"/>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3</m:t>
                          </m:r>
                        </m:sub>
                      </m:sSub>
                      <m:sSubSup>
                        <m:sSubSupPr>
                          <m:ctrlPr>
                            <a:rPr lang="en-US" b="0" i="1" smtClean="0">
                              <a:solidFill>
                                <a:srgbClr val="3E7095"/>
                              </a:solidFill>
                              <a:latin typeface="Cambria Math" panose="02040503050406030204" pitchFamily="18" charset="0"/>
                              <a:cs typeface="Arial" panose="020B0604020202020204" pitchFamily="34" charset="0"/>
                            </a:rPr>
                          </m:ctrlPr>
                        </m:sSubSupPr>
                        <m:e>
                          <m:acc>
                            <m:accPr>
                              <m:chr m:val="̂"/>
                              <m:ctrlPr>
                                <a:rPr lang="en-US" b="0" i="1" smtClean="0">
                                  <a:solidFill>
                                    <a:srgbClr val="3E7095"/>
                                  </a:solidFill>
                                  <a:latin typeface="Cambria Math" panose="02040503050406030204" pitchFamily="18" charset="0"/>
                                  <a:cs typeface="Arial" panose="020B0604020202020204" pitchFamily="34" charset="0"/>
                                </a:rPr>
                              </m:ctrlPr>
                            </m:accPr>
                            <m:e>
                              <m:r>
                                <a:rPr lang="en-US" b="0" i="1" smtClean="0">
                                  <a:solidFill>
                                    <a:srgbClr val="3E7095"/>
                                  </a:solidFill>
                                  <a:latin typeface="Cambria Math" panose="02040503050406030204" pitchFamily="18" charset="0"/>
                                  <a:cs typeface="Arial" panose="020B0604020202020204" pitchFamily="34" charset="0"/>
                                </a:rPr>
                                <m:t>𝑈</m:t>
                              </m:r>
                            </m:e>
                          </m:acc>
                        </m:e>
                        <m:sub>
                          <m:r>
                            <a:rPr lang="en-US" b="0" i="1" smtClean="0">
                              <a:solidFill>
                                <a:srgbClr val="3E7095"/>
                              </a:solidFill>
                              <a:latin typeface="Cambria Math" panose="02040503050406030204" pitchFamily="18" charset="0"/>
                              <a:cs typeface="Arial" panose="020B0604020202020204" pitchFamily="34" charset="0"/>
                            </a:rPr>
                            <m:t>𝑙</m:t>
                          </m:r>
                        </m:sub>
                        <m:sup>
                          <m:r>
                            <a:rPr lang="en-US" b="0" i="1" smtClean="0">
                              <a:solidFill>
                                <a:srgbClr val="3E7095"/>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33B65E3D-4EB4-A827-9F1D-8C447EB1D59D}"/>
                  </a:ext>
                </a:extLst>
              </p:cNvPr>
              <p:cNvSpPr txBox="1">
                <a:spLocks noRot="1" noChangeAspect="1" noMove="1" noResize="1" noEditPoints="1" noAdjustHandles="1" noChangeArrowheads="1" noChangeShapeType="1" noTextEdit="1"/>
              </p:cNvSpPr>
              <p:nvPr/>
            </p:nvSpPr>
            <p:spPr>
              <a:xfrm>
                <a:off x="6162700" y="5133484"/>
                <a:ext cx="1946174" cy="289759"/>
              </a:xfrm>
              <a:prstGeom prst="rect">
                <a:avLst/>
              </a:prstGeom>
              <a:blipFill>
                <a:blip r:embed="rId12"/>
                <a:stretch>
                  <a:fillRect l="-1299" t="-20833" r="-3896" b="-29167"/>
                </a:stretch>
              </a:blipFill>
            </p:spPr>
            <p:txBody>
              <a:bodyPr/>
              <a:lstStyle/>
              <a:p>
                <a:r>
                  <a:rPr lang="en-US">
                    <a:noFill/>
                  </a:rPr>
                  <a:t> </a:t>
                </a:r>
              </a:p>
            </p:txBody>
          </p:sp>
        </mc:Fallback>
      </mc:AlternateContent>
      <p:sp>
        <p:nvSpPr>
          <p:cNvPr id="20" name="Rounded Rectangle 19">
            <a:extLst>
              <a:ext uri="{FF2B5EF4-FFF2-40B4-BE49-F238E27FC236}">
                <a16:creationId xmlns:a16="http://schemas.microsoft.com/office/drawing/2014/main" id="{0B0C15E4-F85F-F7FD-FA38-9FD707152DF8}"/>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06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652CD1-059F-AA9C-45FD-5770B8AA29AE}"/>
              </a:ext>
            </a:extLst>
          </p:cNvPr>
          <p:cNvSpPr txBox="1"/>
          <p:nvPr/>
        </p:nvSpPr>
        <p:spPr>
          <a:xfrm>
            <a:off x="374991" y="1280664"/>
            <a:ext cx="8132905" cy="338554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Let’s review the equations for SNNs again:</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goal is to quantize both the weights and membrane potentials.</a:t>
            </a:r>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Apply Quantization to SNNs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92BE53-9587-9BFE-55EE-5E76BC507A4E}"/>
                  </a:ext>
                </a:extLst>
              </p:cNvPr>
              <p:cNvSpPr txBox="1"/>
              <p:nvPr/>
            </p:nvSpPr>
            <p:spPr>
              <a:xfrm>
                <a:off x="3317317" y="1983332"/>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792BE53-9587-9BFE-55EE-5E76BC507A4E}"/>
                  </a:ext>
                </a:extLst>
              </p:cNvPr>
              <p:cNvSpPr txBox="1">
                <a:spLocks noRot="1" noChangeAspect="1" noMove="1" noResize="1" noEditPoints="1" noAdjustHandles="1" noChangeArrowheads="1" noChangeShapeType="1" noTextEdit="1"/>
              </p:cNvSpPr>
              <p:nvPr/>
            </p:nvSpPr>
            <p:spPr>
              <a:xfrm>
                <a:off x="3317317" y="1983332"/>
                <a:ext cx="2153923" cy="288862"/>
              </a:xfrm>
              <a:prstGeom prst="rect">
                <a:avLst/>
              </a:prstGeom>
              <a:blipFill>
                <a:blip r:embed="rId4"/>
                <a:stretch>
                  <a:fillRect l="-1754" b="-1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0222165-DBA1-44FE-290B-AF14B0F56A65}"/>
              </a:ext>
            </a:extLst>
          </p:cNvPr>
          <p:cNvSpPr txBox="1"/>
          <p:nvPr/>
        </p:nvSpPr>
        <p:spPr>
          <a:xfrm>
            <a:off x="1393230" y="1958486"/>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CE22DF-7A48-AD5A-CD82-561AD1BC2F8F}"/>
                  </a:ext>
                </a:extLst>
              </p:cNvPr>
              <p:cNvSpPr txBox="1"/>
              <p:nvPr/>
            </p:nvSpPr>
            <p:spPr>
              <a:xfrm>
                <a:off x="3310693" y="2404085"/>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67CE22DF-7A48-AD5A-CD82-561AD1BC2F8F}"/>
                  </a:ext>
                </a:extLst>
              </p:cNvPr>
              <p:cNvSpPr txBox="1">
                <a:spLocks noRot="1" noChangeAspect="1" noMove="1" noResize="1" noEditPoints="1" noAdjustHandles="1" noChangeArrowheads="1" noChangeShapeType="1" noTextEdit="1"/>
              </p:cNvSpPr>
              <p:nvPr/>
            </p:nvSpPr>
            <p:spPr>
              <a:xfrm>
                <a:off x="3310693" y="2404085"/>
                <a:ext cx="942887" cy="286040"/>
              </a:xfrm>
              <a:prstGeom prst="rect">
                <a:avLst/>
              </a:prstGeom>
              <a:blipFill>
                <a:blip r:embed="rId5"/>
                <a:stretch>
                  <a:fillRect l="-3947" b="-2173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D5BA594-4AD3-5399-5142-EC4A6ACC6634}"/>
              </a:ext>
            </a:extLst>
          </p:cNvPr>
          <p:cNvSpPr txBox="1"/>
          <p:nvPr/>
        </p:nvSpPr>
        <p:spPr>
          <a:xfrm>
            <a:off x="1386606" y="2389178"/>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CA73D3-5A58-E60D-DC2D-2321CFF5A423}"/>
                  </a:ext>
                </a:extLst>
              </p:cNvPr>
              <p:cNvSpPr txBox="1"/>
              <p:nvPr/>
            </p:nvSpPr>
            <p:spPr>
              <a:xfrm>
                <a:off x="3314007" y="2844717"/>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79CA73D3-5A58-E60D-DC2D-2321CFF5A423}"/>
                  </a:ext>
                </a:extLst>
              </p:cNvPr>
              <p:cNvSpPr txBox="1">
                <a:spLocks noRot="1" noChangeAspect="1" noMove="1" noResize="1" noEditPoints="1" noAdjustHandles="1" noChangeArrowheads="1" noChangeShapeType="1" noTextEdit="1"/>
              </p:cNvSpPr>
              <p:nvPr/>
            </p:nvSpPr>
            <p:spPr>
              <a:xfrm>
                <a:off x="3314007" y="2844717"/>
                <a:ext cx="1700978" cy="286040"/>
              </a:xfrm>
              <a:prstGeom prst="rect">
                <a:avLst/>
              </a:prstGeom>
              <a:blipFill>
                <a:blip r:embed="rId6"/>
                <a:stretch>
                  <a:fillRect l="-2963" r="-3704" b="-3478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D24E98C-F35E-CFA5-90DE-51F554C2429F}"/>
              </a:ext>
            </a:extLst>
          </p:cNvPr>
          <p:cNvSpPr txBox="1"/>
          <p:nvPr/>
        </p:nvSpPr>
        <p:spPr>
          <a:xfrm>
            <a:off x="1389920" y="2819871"/>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A6F767-FA4D-CE78-1AD4-4D4A6E68D71A}"/>
                  </a:ext>
                </a:extLst>
              </p:cNvPr>
              <p:cNvSpPr txBox="1"/>
              <p:nvPr/>
            </p:nvSpPr>
            <p:spPr>
              <a:xfrm>
                <a:off x="3323941" y="4272099"/>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E1A6F767-FA4D-CE78-1AD4-4D4A6E68D71A}"/>
                  </a:ext>
                </a:extLst>
              </p:cNvPr>
              <p:cNvSpPr txBox="1">
                <a:spLocks noRot="1" noChangeAspect="1" noMove="1" noResize="1" noEditPoints="1" noAdjustHandles="1" noChangeArrowheads="1" noChangeShapeType="1" noTextEdit="1"/>
              </p:cNvSpPr>
              <p:nvPr/>
            </p:nvSpPr>
            <p:spPr>
              <a:xfrm>
                <a:off x="3323941" y="4272099"/>
                <a:ext cx="2153923" cy="288862"/>
              </a:xfrm>
              <a:prstGeom prst="rect">
                <a:avLst/>
              </a:prstGeom>
              <a:blipFill>
                <a:blip r:embed="rId7"/>
                <a:stretch>
                  <a:fillRect l="-1754" r="-585" b="-1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1EC1D78-F7B0-D291-69B8-5AF0A7EC82D3}"/>
              </a:ext>
            </a:extLst>
          </p:cNvPr>
          <p:cNvSpPr txBox="1"/>
          <p:nvPr/>
        </p:nvSpPr>
        <p:spPr>
          <a:xfrm>
            <a:off x="1399854" y="4247253"/>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4B94FF-978D-CFF9-CDEC-6A7364D62178}"/>
                  </a:ext>
                </a:extLst>
              </p:cNvPr>
              <p:cNvSpPr txBox="1"/>
              <p:nvPr/>
            </p:nvSpPr>
            <p:spPr>
              <a:xfrm>
                <a:off x="3317317" y="4692852"/>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9C4B94FF-978D-CFF9-CDEC-6A7364D62178}"/>
                  </a:ext>
                </a:extLst>
              </p:cNvPr>
              <p:cNvSpPr txBox="1">
                <a:spLocks noRot="1" noChangeAspect="1" noMove="1" noResize="1" noEditPoints="1" noAdjustHandles="1" noChangeArrowheads="1" noChangeShapeType="1" noTextEdit="1"/>
              </p:cNvSpPr>
              <p:nvPr/>
            </p:nvSpPr>
            <p:spPr>
              <a:xfrm>
                <a:off x="3317317" y="4692852"/>
                <a:ext cx="942887" cy="286040"/>
              </a:xfrm>
              <a:prstGeom prst="rect">
                <a:avLst/>
              </a:prstGeom>
              <a:blipFill>
                <a:blip r:embed="rId8"/>
                <a:stretch>
                  <a:fillRect l="-5333" b="-1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B7F6D53-C546-A7EC-6AAC-8CBB43C896F8}"/>
              </a:ext>
            </a:extLst>
          </p:cNvPr>
          <p:cNvSpPr txBox="1"/>
          <p:nvPr/>
        </p:nvSpPr>
        <p:spPr>
          <a:xfrm>
            <a:off x="1393230" y="4677945"/>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862CC7-F6CD-6102-E5A4-26C572FFF810}"/>
                  </a:ext>
                </a:extLst>
              </p:cNvPr>
              <p:cNvSpPr txBox="1"/>
              <p:nvPr/>
            </p:nvSpPr>
            <p:spPr>
              <a:xfrm>
                <a:off x="3320631" y="5133484"/>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57862CC7-F6CD-6102-E5A4-26C572FFF810}"/>
                  </a:ext>
                </a:extLst>
              </p:cNvPr>
              <p:cNvSpPr txBox="1">
                <a:spLocks noRot="1" noChangeAspect="1" noMove="1" noResize="1" noEditPoints="1" noAdjustHandles="1" noChangeArrowheads="1" noChangeShapeType="1" noTextEdit="1"/>
              </p:cNvSpPr>
              <p:nvPr/>
            </p:nvSpPr>
            <p:spPr>
              <a:xfrm>
                <a:off x="3320631" y="5133484"/>
                <a:ext cx="1700978" cy="286040"/>
              </a:xfrm>
              <a:prstGeom prst="rect">
                <a:avLst/>
              </a:prstGeom>
              <a:blipFill>
                <a:blip r:embed="rId9"/>
                <a:stretch>
                  <a:fillRect l="-2222" r="-3704" b="-3478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FFE048F-A8A1-E50A-F2F0-5D163B6DC57A}"/>
              </a:ext>
            </a:extLst>
          </p:cNvPr>
          <p:cNvSpPr txBox="1"/>
          <p:nvPr/>
        </p:nvSpPr>
        <p:spPr>
          <a:xfrm>
            <a:off x="1396544" y="5108638"/>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11" name="Right Arrow 10">
            <a:extLst>
              <a:ext uri="{FF2B5EF4-FFF2-40B4-BE49-F238E27FC236}">
                <a16:creationId xmlns:a16="http://schemas.microsoft.com/office/drawing/2014/main" id="{3B352E3D-A230-163C-D3EF-E00ADA636522}"/>
              </a:ext>
            </a:extLst>
          </p:cNvPr>
          <p:cNvSpPr/>
          <p:nvPr/>
        </p:nvSpPr>
        <p:spPr>
          <a:xfrm>
            <a:off x="5585792" y="4784991"/>
            <a:ext cx="367747"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0104C0B-9B49-540C-3B70-99D83549D523}"/>
                  </a:ext>
                </a:extLst>
              </p:cNvPr>
              <p:cNvSpPr txBox="1"/>
              <p:nvPr/>
            </p:nvSpPr>
            <p:spPr>
              <a:xfrm>
                <a:off x="6166010" y="4272099"/>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rgbClr val="3E7095"/>
                                  </a:solidFill>
                                  <a:latin typeface="Cambria Math" panose="02040503050406030204" pitchFamily="18" charset="0"/>
                                  <a:cs typeface="Arial" panose="020B0604020202020204" pitchFamily="34" charset="0"/>
                                </a:rPr>
                              </m:ctrlPr>
                            </m:accPr>
                            <m:e>
                              <m:r>
                                <a:rPr lang="en-US" b="0" i="1" smtClean="0">
                                  <a:solidFill>
                                    <a:srgbClr val="3E7095"/>
                                  </a:solidFill>
                                  <a:latin typeface="Cambria Math" panose="02040503050406030204" pitchFamily="18" charset="0"/>
                                  <a:cs typeface="Arial" panose="020B0604020202020204" pitchFamily="34" charset="0"/>
                                </a:rPr>
                                <m:t>𝑈</m:t>
                              </m:r>
                            </m:e>
                          </m:acc>
                        </m:e>
                        <m:sub>
                          <m:r>
                            <a:rPr lang="en-US" b="0" i="1" smtClean="0">
                              <a:solidFill>
                                <a:srgbClr val="3E7095"/>
                              </a:solidFill>
                              <a:latin typeface="Cambria Math" panose="02040503050406030204" pitchFamily="18" charset="0"/>
                              <a:cs typeface="Arial" panose="020B0604020202020204" pitchFamily="34" charset="0"/>
                            </a:rPr>
                            <m:t>𝑙</m:t>
                          </m:r>
                        </m:sub>
                        <m:sup>
                          <m:r>
                            <a:rPr lang="en-US" b="0" i="1" smtClean="0">
                              <a:solidFill>
                                <a:srgbClr val="3E7095"/>
                              </a:solidFill>
                              <a:latin typeface="Cambria Math" panose="02040503050406030204" pitchFamily="18" charset="0"/>
                              <a:cs typeface="Arial" panose="020B0604020202020204" pitchFamily="34" charset="0"/>
                            </a:rPr>
                            <m:t>𝑡</m:t>
                          </m:r>
                          <m:r>
                            <a:rPr lang="en-US" b="0" i="1" smtClean="0">
                              <a:solidFill>
                                <a:srgbClr val="3E7095"/>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rgbClr val="3E7095"/>
                                  </a:solidFill>
                                  <a:latin typeface="Cambria Math" panose="02040503050406030204" pitchFamily="18" charset="0"/>
                                  <a:cs typeface="Arial" panose="020B0604020202020204" pitchFamily="34" charset="0"/>
                                </a:rPr>
                              </m:ctrlPr>
                            </m:sSubPr>
                            <m:e>
                              <m:r>
                                <a:rPr lang="en-US" b="0" i="1" smtClean="0">
                                  <a:solidFill>
                                    <a:srgbClr val="3E7095"/>
                                  </a:solidFill>
                                  <a:latin typeface="Cambria Math" panose="02040503050406030204" pitchFamily="18" charset="0"/>
                                  <a:cs typeface="Arial" panose="020B0604020202020204" pitchFamily="34" charset="0"/>
                                </a:rPr>
                                <m:t>𝑊</m:t>
                              </m:r>
                            </m:e>
                            <m:sub>
                              <m:r>
                                <a:rPr lang="en-US" b="0" i="1" smtClean="0">
                                  <a:solidFill>
                                    <a:srgbClr val="3E7095"/>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A0104C0B-9B49-540C-3B70-99D83549D523}"/>
                  </a:ext>
                </a:extLst>
              </p:cNvPr>
              <p:cNvSpPr txBox="1">
                <a:spLocks noRot="1" noChangeAspect="1" noMove="1" noResize="1" noEditPoints="1" noAdjustHandles="1" noChangeArrowheads="1" noChangeShapeType="1" noTextEdit="1"/>
              </p:cNvSpPr>
              <p:nvPr/>
            </p:nvSpPr>
            <p:spPr>
              <a:xfrm>
                <a:off x="6166010" y="4272099"/>
                <a:ext cx="2724913" cy="289759"/>
              </a:xfrm>
              <a:prstGeom prst="rect">
                <a:avLst/>
              </a:prstGeom>
              <a:blipFill>
                <a:blip r:embed="rId10"/>
                <a:stretch>
                  <a:fillRect t="-208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533AED-9871-9F6F-FC43-0CF30500FCC1}"/>
                  </a:ext>
                </a:extLst>
              </p:cNvPr>
              <p:cNvSpPr txBox="1"/>
              <p:nvPr/>
            </p:nvSpPr>
            <p:spPr>
              <a:xfrm>
                <a:off x="6159386" y="4692852"/>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8B533AED-9871-9F6F-FC43-0CF30500FCC1}"/>
                  </a:ext>
                </a:extLst>
              </p:cNvPr>
              <p:cNvSpPr txBox="1">
                <a:spLocks noRot="1" noChangeAspect="1" noMove="1" noResize="1" noEditPoints="1" noAdjustHandles="1" noChangeArrowheads="1" noChangeShapeType="1" noTextEdit="1"/>
              </p:cNvSpPr>
              <p:nvPr/>
            </p:nvSpPr>
            <p:spPr>
              <a:xfrm>
                <a:off x="6159386" y="4692852"/>
                <a:ext cx="942887" cy="286040"/>
              </a:xfrm>
              <a:prstGeom prst="rect">
                <a:avLst/>
              </a:prstGeom>
              <a:blipFill>
                <a:blip r:embed="rId11"/>
                <a:stretch>
                  <a:fillRect l="-394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B65E3D-4EB4-A827-9F1D-8C447EB1D59D}"/>
                  </a:ext>
                </a:extLst>
              </p:cNvPr>
              <p:cNvSpPr txBox="1"/>
              <p:nvPr/>
            </p:nvSpPr>
            <p:spPr>
              <a:xfrm>
                <a:off x="6162700" y="5133484"/>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cs typeface="Arial" panose="020B0604020202020204" pitchFamily="34" charset="0"/>
                            </a:rPr>
                          </m:ctrlPr>
                        </m:sSubPr>
                        <m:e>
                          <m:r>
                            <a:rPr lang="en-US" b="0" i="1" smtClean="0">
                              <a:solidFill>
                                <a:srgbClr val="00B050"/>
                              </a:solidFill>
                              <a:latin typeface="Cambria Math" panose="02040503050406030204" pitchFamily="18" charset="0"/>
                              <a:cs typeface="Arial" panose="020B0604020202020204" pitchFamily="34" charset="0"/>
                            </a:rPr>
                            <m:t>𝛼</m:t>
                          </m:r>
                        </m:e>
                        <m:sub>
                          <m:r>
                            <a:rPr lang="en-US" b="0" i="1" smtClean="0">
                              <a:solidFill>
                                <a:srgbClr val="00B050"/>
                              </a:solidFill>
                              <a:latin typeface="Cambria Math" panose="02040503050406030204" pitchFamily="18" charset="0"/>
                              <a:cs typeface="Arial" panose="020B0604020202020204" pitchFamily="34" charset="0"/>
                            </a:rPr>
                            <m:t>3</m:t>
                          </m:r>
                        </m:sub>
                      </m:sSub>
                      <m:sSubSup>
                        <m:sSubSupPr>
                          <m:ctrlPr>
                            <a:rPr lang="en-US" b="0" i="1" smtClean="0">
                              <a:solidFill>
                                <a:srgbClr val="3E7095"/>
                              </a:solidFill>
                              <a:latin typeface="Cambria Math" panose="02040503050406030204" pitchFamily="18" charset="0"/>
                              <a:cs typeface="Arial" panose="020B0604020202020204" pitchFamily="34" charset="0"/>
                            </a:rPr>
                          </m:ctrlPr>
                        </m:sSubSupPr>
                        <m:e>
                          <m:acc>
                            <m:accPr>
                              <m:chr m:val="̂"/>
                              <m:ctrlPr>
                                <a:rPr lang="en-US" b="0" i="1" smtClean="0">
                                  <a:solidFill>
                                    <a:srgbClr val="3E7095"/>
                                  </a:solidFill>
                                  <a:latin typeface="Cambria Math" panose="02040503050406030204" pitchFamily="18" charset="0"/>
                                  <a:cs typeface="Arial" panose="020B0604020202020204" pitchFamily="34" charset="0"/>
                                </a:rPr>
                              </m:ctrlPr>
                            </m:accPr>
                            <m:e>
                              <m:r>
                                <a:rPr lang="en-US" b="0" i="1" smtClean="0">
                                  <a:solidFill>
                                    <a:srgbClr val="3E7095"/>
                                  </a:solidFill>
                                  <a:latin typeface="Cambria Math" panose="02040503050406030204" pitchFamily="18" charset="0"/>
                                  <a:cs typeface="Arial" panose="020B0604020202020204" pitchFamily="34" charset="0"/>
                                </a:rPr>
                                <m:t>𝑈</m:t>
                              </m:r>
                            </m:e>
                          </m:acc>
                        </m:e>
                        <m:sub>
                          <m:r>
                            <a:rPr lang="en-US" b="0" i="1" smtClean="0">
                              <a:solidFill>
                                <a:srgbClr val="3E7095"/>
                              </a:solidFill>
                              <a:latin typeface="Cambria Math" panose="02040503050406030204" pitchFamily="18" charset="0"/>
                              <a:cs typeface="Arial" panose="020B0604020202020204" pitchFamily="34" charset="0"/>
                            </a:rPr>
                            <m:t>𝑙</m:t>
                          </m:r>
                        </m:sub>
                        <m:sup>
                          <m:r>
                            <a:rPr lang="en-US" b="0" i="1" smtClean="0">
                              <a:solidFill>
                                <a:srgbClr val="3E7095"/>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33B65E3D-4EB4-A827-9F1D-8C447EB1D59D}"/>
                  </a:ext>
                </a:extLst>
              </p:cNvPr>
              <p:cNvSpPr txBox="1">
                <a:spLocks noRot="1" noChangeAspect="1" noMove="1" noResize="1" noEditPoints="1" noAdjustHandles="1" noChangeArrowheads="1" noChangeShapeType="1" noTextEdit="1"/>
              </p:cNvSpPr>
              <p:nvPr/>
            </p:nvSpPr>
            <p:spPr>
              <a:xfrm>
                <a:off x="6162700" y="5133484"/>
                <a:ext cx="1946174" cy="289759"/>
              </a:xfrm>
              <a:prstGeom prst="rect">
                <a:avLst/>
              </a:prstGeom>
              <a:blipFill>
                <a:blip r:embed="rId12"/>
                <a:stretch>
                  <a:fillRect l="-1299" t="-20833" r="-3896" b="-29167"/>
                </a:stretch>
              </a:blipFill>
            </p:spPr>
            <p:txBody>
              <a:bodyPr/>
              <a:lstStyle/>
              <a:p>
                <a:r>
                  <a:rPr lang="en-US">
                    <a:noFill/>
                  </a:rPr>
                  <a:t> </a:t>
                </a:r>
              </a:p>
            </p:txBody>
          </p:sp>
        </mc:Fallback>
      </mc:AlternateContent>
      <p:sp>
        <p:nvSpPr>
          <p:cNvPr id="20" name="Oval 19">
            <a:extLst>
              <a:ext uri="{FF2B5EF4-FFF2-40B4-BE49-F238E27FC236}">
                <a16:creationId xmlns:a16="http://schemas.microsoft.com/office/drawing/2014/main" id="{7452FAB7-773B-40CA-E13B-7F63942DF92C}"/>
              </a:ext>
            </a:extLst>
          </p:cNvPr>
          <p:cNvSpPr/>
          <p:nvPr/>
        </p:nvSpPr>
        <p:spPr>
          <a:xfrm>
            <a:off x="6768548" y="4247253"/>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AA37A42-B3BD-D05A-DDF1-3F871D2DD925}"/>
              </a:ext>
            </a:extLst>
          </p:cNvPr>
          <p:cNvSpPr/>
          <p:nvPr/>
        </p:nvSpPr>
        <p:spPr>
          <a:xfrm>
            <a:off x="7865165" y="4228957"/>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B04F99B-F2A3-C610-7584-C55E405EF862}"/>
              </a:ext>
            </a:extLst>
          </p:cNvPr>
          <p:cNvSpPr/>
          <p:nvPr/>
        </p:nvSpPr>
        <p:spPr>
          <a:xfrm>
            <a:off x="6159386" y="5067027"/>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E685179-D265-4E99-36E9-0C4759F9B0B6}"/>
              </a:ext>
            </a:extLst>
          </p:cNvPr>
          <p:cNvSpPr txBox="1"/>
          <p:nvPr/>
        </p:nvSpPr>
        <p:spPr>
          <a:xfrm>
            <a:off x="4572000" y="5886802"/>
            <a:ext cx="3852337"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Scaling factors need multiplications!</a:t>
            </a:r>
          </a:p>
        </p:txBody>
      </p:sp>
      <p:sp>
        <p:nvSpPr>
          <p:cNvPr id="24" name="Rounded Rectangle 23">
            <a:extLst>
              <a:ext uri="{FF2B5EF4-FFF2-40B4-BE49-F238E27FC236}">
                <a16:creationId xmlns:a16="http://schemas.microsoft.com/office/drawing/2014/main" id="{23E6C770-8ACB-8EA7-F422-24D3EDFFD916}"/>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122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E1E4F009-C322-295B-3279-B076CCCAFB59}"/>
              </a:ext>
            </a:extLst>
          </p:cNvPr>
          <p:cNvPicPr>
            <a:picLocks noChangeAspect="1"/>
          </p:cNvPicPr>
          <p:nvPr/>
        </p:nvPicPr>
        <p:blipFill>
          <a:blip r:embed="rId3"/>
          <a:stretch>
            <a:fillRect/>
          </a:stretch>
        </p:blipFill>
        <p:spPr>
          <a:xfrm rot="9142290">
            <a:off x="4956857" y="2963205"/>
            <a:ext cx="2811578" cy="2811578"/>
          </a:xfrm>
          <a:prstGeom prst="rect">
            <a:avLst/>
          </a:prstGeom>
        </p:spPr>
      </p:pic>
      <p:sp>
        <p:nvSpPr>
          <p:cNvPr id="18" name="TextBox 17">
            <a:extLst>
              <a:ext uri="{FF2B5EF4-FFF2-40B4-BE49-F238E27FC236}">
                <a16:creationId xmlns:a16="http://schemas.microsoft.com/office/drawing/2014/main" id="{2F652CD1-059F-AA9C-45FD-5770B8AA29AE}"/>
              </a:ext>
            </a:extLst>
          </p:cNvPr>
          <p:cNvSpPr txBox="1"/>
          <p:nvPr/>
        </p:nvSpPr>
        <p:spPr>
          <a:xfrm>
            <a:off x="374991" y="1280664"/>
            <a:ext cx="8591209" cy="2215991"/>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To support the scaling factors, we physically need a 32-bit multiplier.</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Output-stationary systolic array is usually adopted for accelerating SNNs. For the quantization scaling, each processing element (PE) requires a 32-bit multiplier.</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Cost of Scaling Factors</a:t>
            </a:r>
          </a:p>
        </p:txBody>
      </p:sp>
      <p:pic>
        <p:nvPicPr>
          <p:cNvPr id="24" name="Picture 23">
            <a:extLst>
              <a:ext uri="{FF2B5EF4-FFF2-40B4-BE49-F238E27FC236}">
                <a16:creationId xmlns:a16="http://schemas.microsoft.com/office/drawing/2014/main" id="{4A995E06-C8A7-82B8-4EB0-F0D597439FA6}"/>
              </a:ext>
            </a:extLst>
          </p:cNvPr>
          <p:cNvPicPr>
            <a:picLocks noChangeAspect="1"/>
          </p:cNvPicPr>
          <p:nvPr/>
        </p:nvPicPr>
        <p:blipFill rotWithShape="1">
          <a:blip r:embed="rId4"/>
          <a:srcRect l="33909" r="33207"/>
          <a:stretch/>
        </p:blipFill>
        <p:spPr>
          <a:xfrm>
            <a:off x="1440312" y="3845334"/>
            <a:ext cx="2390383" cy="1126297"/>
          </a:xfrm>
          <a:prstGeom prst="rect">
            <a:avLst/>
          </a:prstGeom>
        </p:spPr>
      </p:pic>
      <p:sp>
        <p:nvSpPr>
          <p:cNvPr id="26" name="Rectangle 25">
            <a:extLst>
              <a:ext uri="{FF2B5EF4-FFF2-40B4-BE49-F238E27FC236}">
                <a16:creationId xmlns:a16="http://schemas.microsoft.com/office/drawing/2014/main" id="{DE5ED970-D739-BDDE-5428-8C9A666BD74A}"/>
              </a:ext>
            </a:extLst>
          </p:cNvPr>
          <p:cNvSpPr/>
          <p:nvPr/>
        </p:nvSpPr>
        <p:spPr>
          <a:xfrm>
            <a:off x="3032395" y="4254695"/>
            <a:ext cx="212271" cy="114300"/>
          </a:xfrm>
          <a:prstGeom prst="rect">
            <a:avLst/>
          </a:prstGeom>
          <a:solidFill>
            <a:srgbClr val="71AD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776F2D4-19FD-9BAD-2061-C5209CA073C7}"/>
              </a:ext>
            </a:extLst>
          </p:cNvPr>
          <p:cNvSpPr txBox="1"/>
          <p:nvPr/>
        </p:nvSpPr>
        <p:spPr>
          <a:xfrm>
            <a:off x="2948414" y="4181040"/>
            <a:ext cx="362600" cy="246221"/>
          </a:xfrm>
          <a:prstGeom prst="rect">
            <a:avLst/>
          </a:prstGeom>
          <a:noFill/>
        </p:spPr>
        <p:txBody>
          <a:bodyPr wrap="none" rtlCol="0">
            <a:spAutoFit/>
          </a:bodyPr>
          <a:lstStyle/>
          <a:p>
            <a:pPr algn="l"/>
            <a:r>
              <a:rPr lang="en-US" sz="1000" dirty="0">
                <a:solidFill>
                  <a:schemeClr val="bg1"/>
                </a:solidFill>
                <a:latin typeface="Arial" panose="020B0604020202020204" pitchFamily="34" charset="0"/>
                <a:cs typeface="Arial" panose="020B0604020202020204" pitchFamily="34" charset="0"/>
              </a:rPr>
              <a:t>fire</a:t>
            </a:r>
            <a:endParaRPr lang="en-US" sz="1600"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770F900-564C-E3D6-1307-5A0CEAB6790D}"/>
              </a:ext>
            </a:extLst>
          </p:cNvPr>
          <p:cNvSpPr txBox="1"/>
          <p:nvPr/>
        </p:nvSpPr>
        <p:spPr>
          <a:xfrm>
            <a:off x="734556" y="3623180"/>
            <a:ext cx="3877985"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The operations involved in each PE.</a:t>
            </a:r>
          </a:p>
        </p:txBody>
      </p:sp>
      <p:sp>
        <p:nvSpPr>
          <p:cNvPr id="30" name="TextBox 29">
            <a:extLst>
              <a:ext uri="{FF2B5EF4-FFF2-40B4-BE49-F238E27FC236}">
                <a16:creationId xmlns:a16="http://schemas.microsoft.com/office/drawing/2014/main" id="{09C9FE92-421E-D05D-D29B-D13546DB45F7}"/>
              </a:ext>
            </a:extLst>
          </p:cNvPr>
          <p:cNvSpPr txBox="1"/>
          <p:nvPr/>
        </p:nvSpPr>
        <p:spPr>
          <a:xfrm>
            <a:off x="5492718" y="3680262"/>
            <a:ext cx="1309461"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global buffer</a:t>
            </a:r>
          </a:p>
          <a:p>
            <a:pPr algn="ctr"/>
            <a:r>
              <a:rPr lang="en-US" sz="1600" dirty="0">
                <a:latin typeface="Arial" panose="020B0604020202020204" pitchFamily="34" charset="0"/>
                <a:cs typeface="Arial" panose="020B0604020202020204" pitchFamily="34" charset="0"/>
              </a:rPr>
              <a:t>  4</a:t>
            </a:r>
            <a:r>
              <a:rPr lang="en-US" altLang="zh-CN" sz="1600" dirty="0">
                <a:latin typeface="Arial" panose="020B0604020202020204" pitchFamily="34" charset="0"/>
                <a:cs typeface="Arial" panose="020B0604020202020204" pitchFamily="34" charset="0"/>
              </a:rPr>
              <a:t>8.7</a:t>
            </a:r>
            <a:r>
              <a:rPr lang="en-US" sz="1600" dirty="0">
                <a:latin typeface="Arial" panose="020B0604020202020204" pitchFamily="34" charset="0"/>
                <a:cs typeface="Arial" panose="020B0604020202020204" pitchFamily="34" charset="0"/>
              </a:rPr>
              <a:t>%</a:t>
            </a:r>
          </a:p>
        </p:txBody>
      </p:sp>
      <p:sp>
        <p:nvSpPr>
          <p:cNvPr id="31" name="TextBox 30">
            <a:extLst>
              <a:ext uri="{FF2B5EF4-FFF2-40B4-BE49-F238E27FC236}">
                <a16:creationId xmlns:a16="http://schemas.microsoft.com/office/drawing/2014/main" id="{CDEF61A0-2101-90D9-2A00-8C11BDD878D2}"/>
              </a:ext>
            </a:extLst>
          </p:cNvPr>
          <p:cNvSpPr txBox="1"/>
          <p:nvPr/>
        </p:nvSpPr>
        <p:spPr>
          <a:xfrm>
            <a:off x="5788183" y="4632524"/>
            <a:ext cx="1358064"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scale-related</a:t>
            </a:r>
          </a:p>
          <a:p>
            <a:pPr algn="ctr"/>
            <a:r>
              <a:rPr lang="en-US" sz="1600" dirty="0">
                <a:latin typeface="Arial" panose="020B0604020202020204" pitchFamily="34" charset="0"/>
                <a:cs typeface="Arial" panose="020B0604020202020204" pitchFamily="34" charset="0"/>
              </a:rPr>
              <a:t>  4</a:t>
            </a:r>
            <a:r>
              <a:rPr lang="en-US" altLang="zh-CN" sz="1600" dirty="0">
                <a:latin typeface="Arial" panose="020B0604020202020204" pitchFamily="34" charset="0"/>
                <a:cs typeface="Arial" panose="020B0604020202020204" pitchFamily="34" charset="0"/>
              </a:rPr>
              <a:t>6</a:t>
            </a:r>
            <a:r>
              <a:rPr lang="en-US" sz="1600" dirty="0">
                <a:latin typeface="Arial" panose="020B0604020202020204" pitchFamily="34" charset="0"/>
                <a:cs typeface="Arial" panose="020B0604020202020204" pitchFamily="34" charset="0"/>
              </a:rPr>
              <a:t>.</a:t>
            </a:r>
            <a:r>
              <a:rPr lang="en-US" altLang="zh-CN" sz="16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a:t>
            </a:r>
          </a:p>
        </p:txBody>
      </p:sp>
      <p:grpSp>
        <p:nvGrpSpPr>
          <p:cNvPr id="32" name="Group 31">
            <a:extLst>
              <a:ext uri="{FF2B5EF4-FFF2-40B4-BE49-F238E27FC236}">
                <a16:creationId xmlns:a16="http://schemas.microsoft.com/office/drawing/2014/main" id="{93F9E766-0E10-97DD-0BF8-2C83C7A96B31}"/>
              </a:ext>
            </a:extLst>
          </p:cNvPr>
          <p:cNvGrpSpPr/>
          <p:nvPr/>
        </p:nvGrpSpPr>
        <p:grpSpPr>
          <a:xfrm rot="17873027">
            <a:off x="6982995" y="3598831"/>
            <a:ext cx="541448" cy="224351"/>
            <a:chOff x="4878978" y="3803015"/>
            <a:chExt cx="714419" cy="342900"/>
          </a:xfrm>
        </p:grpSpPr>
        <p:cxnSp>
          <p:nvCxnSpPr>
            <p:cNvPr id="33" name="Straight Connector 32">
              <a:extLst>
                <a:ext uri="{FF2B5EF4-FFF2-40B4-BE49-F238E27FC236}">
                  <a16:creationId xmlns:a16="http://schemas.microsoft.com/office/drawing/2014/main" id="{067333BE-9B0F-9373-E45B-0C9CDA6D572D}"/>
                </a:ext>
              </a:extLst>
            </p:cNvPr>
            <p:cNvCxnSpPr>
              <a:cxnSpLocks/>
            </p:cNvCxnSpPr>
            <p:nvPr/>
          </p:nvCxnSpPr>
          <p:spPr>
            <a:xfrm>
              <a:off x="4878978" y="3803015"/>
              <a:ext cx="247996" cy="3429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E1DE48-6675-2A25-B7FA-9FECE9C21AE9}"/>
                </a:ext>
              </a:extLst>
            </p:cNvPr>
            <p:cNvCxnSpPr>
              <a:cxnSpLocks/>
            </p:cNvCxnSpPr>
            <p:nvPr/>
          </p:nvCxnSpPr>
          <p:spPr>
            <a:xfrm flipH="1">
              <a:off x="5126974" y="4145915"/>
              <a:ext cx="46642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1347FD85-8678-F3FA-D684-35A343C8A51C}"/>
              </a:ext>
            </a:extLst>
          </p:cNvPr>
          <p:cNvSpPr txBox="1"/>
          <p:nvPr/>
        </p:nvSpPr>
        <p:spPr>
          <a:xfrm>
            <a:off x="7171057" y="2980353"/>
            <a:ext cx="768159"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others</a:t>
            </a:r>
            <a:endParaRPr lang="en-US" dirty="0">
              <a:latin typeface="Arial" panose="020B0604020202020204" pitchFamily="34" charset="0"/>
              <a:cs typeface="Arial" panose="020B0604020202020204" pitchFamily="34" charset="0"/>
            </a:endParaRPr>
          </a:p>
          <a:p>
            <a:pPr algn="ctr"/>
            <a:r>
              <a:rPr lang="en-US" sz="1600" dirty="0">
                <a:latin typeface="Arial" panose="020B0604020202020204" pitchFamily="34" charset="0"/>
                <a:cs typeface="Arial" panose="020B0604020202020204" pitchFamily="34" charset="0"/>
              </a:rPr>
              <a:t>  5.0%</a:t>
            </a:r>
          </a:p>
        </p:txBody>
      </p:sp>
      <p:cxnSp>
        <p:nvCxnSpPr>
          <p:cNvPr id="37" name="Straight Connector 36">
            <a:extLst>
              <a:ext uri="{FF2B5EF4-FFF2-40B4-BE49-F238E27FC236}">
                <a16:creationId xmlns:a16="http://schemas.microsoft.com/office/drawing/2014/main" id="{CDFF85C7-A41E-E2AC-7D9E-CD02BE0AF796}"/>
              </a:ext>
            </a:extLst>
          </p:cNvPr>
          <p:cNvCxnSpPr>
            <a:cxnSpLocks/>
          </p:cNvCxnSpPr>
          <p:nvPr/>
        </p:nvCxnSpPr>
        <p:spPr>
          <a:xfrm>
            <a:off x="2650993" y="4511727"/>
            <a:ext cx="2981466" cy="10129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A77CCE-22E4-69E8-BA94-BD8BF11755B0}"/>
              </a:ext>
            </a:extLst>
          </p:cNvPr>
          <p:cNvCxnSpPr>
            <a:cxnSpLocks/>
          </p:cNvCxnSpPr>
          <p:nvPr/>
        </p:nvCxnSpPr>
        <p:spPr>
          <a:xfrm rot="18188693" flipH="1">
            <a:off x="5464405" y="5235366"/>
            <a:ext cx="74156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2EBE50-3D52-3A29-5E5F-88F352FED0CE}"/>
              </a:ext>
            </a:extLst>
          </p:cNvPr>
          <p:cNvSpPr txBox="1"/>
          <p:nvPr/>
        </p:nvSpPr>
        <p:spPr>
          <a:xfrm>
            <a:off x="4572000" y="5630484"/>
            <a:ext cx="359104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Area breakdown of a 4-bit </a:t>
            </a:r>
            <a:r>
              <a:rPr lang="en-US" sz="1600" dirty="0" err="1">
                <a:latin typeface="Arial" panose="020B0604020202020204" pitchFamily="34" charset="0"/>
                <a:cs typeface="Arial" panose="020B0604020202020204" pitchFamily="34" charset="0"/>
              </a:rPr>
              <a:t>SpinalFlow</a:t>
            </a:r>
            <a:endParaRPr lang="en-US" sz="16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0C6F8A56-A557-BCA4-3DD2-6A668D4596DC}"/>
              </a:ext>
            </a:extLst>
          </p:cNvPr>
          <p:cNvSpPr txBox="1"/>
          <p:nvPr/>
        </p:nvSpPr>
        <p:spPr>
          <a:xfrm>
            <a:off x="3244666" y="6379609"/>
            <a:ext cx="6000661" cy="523220"/>
          </a:xfrm>
          <a:prstGeom prst="rect">
            <a:avLst/>
          </a:prstGeom>
          <a:noFill/>
        </p:spPr>
        <p:txBody>
          <a:bodyPr wrap="square">
            <a:spAutoFit/>
          </a:bodyPr>
          <a:lstStyle/>
          <a:p>
            <a:pPr defTabSz="457200">
              <a:defRPr/>
            </a:pPr>
            <a:r>
              <a:rPr lang="en-US" sz="1000" b="0" i="0" dirty="0">
                <a:solidFill>
                  <a:schemeClr val="tx1">
                    <a:lumMod val="50000"/>
                    <a:lumOff val="50000"/>
                  </a:schemeClr>
                </a:solidFill>
                <a:effectLst/>
                <a:latin typeface="Arial" panose="020B0604020202020204" pitchFamily="34" charset="0"/>
                <a:cs typeface="Arial" panose="020B0604020202020204" pitchFamily="34" charset="0"/>
              </a:rPr>
              <a:t>Narayanan, S, et al. "SpinalFlow: An architecture and dataflow tailored for spiking neural networks." </a:t>
            </a:r>
            <a:r>
              <a:rPr lang="en-US" sz="1000" b="0" i="1" dirty="0">
                <a:solidFill>
                  <a:schemeClr val="tx1">
                    <a:lumMod val="50000"/>
                    <a:lumOff val="50000"/>
                  </a:schemeClr>
                </a:solidFill>
                <a:effectLst/>
                <a:latin typeface="Arial" panose="020B0604020202020204" pitchFamily="34" charset="0"/>
                <a:cs typeface="Arial" panose="020B0604020202020204" pitchFamily="34" charset="0"/>
              </a:rPr>
              <a:t>(ISCA)</a:t>
            </a:r>
            <a:r>
              <a:rPr lang="en-US" sz="1000" b="0" i="0" dirty="0">
                <a:solidFill>
                  <a:schemeClr val="tx1">
                    <a:lumMod val="50000"/>
                    <a:lumOff val="50000"/>
                  </a:schemeClr>
                </a:solidFill>
                <a:effectLst/>
                <a:latin typeface="Arial" panose="020B0604020202020204" pitchFamily="34" charset="0"/>
                <a:cs typeface="Arial" panose="020B0604020202020204" pitchFamily="34" charset="0"/>
              </a:rPr>
              <a:t>. IEEE, 2020. </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a:t>
            </a:r>
          </a:p>
        </p:txBody>
      </p:sp>
      <p:sp>
        <p:nvSpPr>
          <p:cNvPr id="3" name="Rounded Rectangle 2">
            <a:extLst>
              <a:ext uri="{FF2B5EF4-FFF2-40B4-BE49-F238E27FC236}">
                <a16:creationId xmlns:a16="http://schemas.microsoft.com/office/drawing/2014/main" id="{E00B4D9A-10A7-DE90-4468-3F4BE3CB4C75}"/>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0" grpId="0"/>
      <p:bldP spid="31" grpId="0"/>
      <p:bldP spid="35"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first look at the LIF equations for updating the membrane potential after reset.</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&gt;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𝑣</m:t>
                          </m:r>
                        </m:e>
                        <m:sub>
                          <m:r>
                            <a:rPr lang="en-US" b="0" i="1" smtClean="0">
                              <a:solidFill>
                                <a:schemeClr val="bg1">
                                  <a:lumMod val="75000"/>
                                </a:schemeClr>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881238"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sSubSup>
                        <m:sSubSupPr>
                          <m:ctrlPr>
                            <a:rPr lang="en-US" i="1">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881238" cy="289759"/>
              </a:xfrm>
              <a:prstGeom prst="rect">
                <a:avLst/>
              </a:prstGeom>
              <a:blipFill>
                <a:blip r:embed="rId7"/>
                <a:stretch>
                  <a:fillRect l="-439" t="-20833" b="-166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A2BB9-6DC3-7A25-BCF4-1160441EA276}"/>
              </a:ext>
            </a:extLst>
          </p:cNvPr>
          <p:cNvSpPr txBox="1"/>
          <p:nvPr/>
        </p:nvSpPr>
        <p:spPr>
          <a:xfrm>
            <a:off x="4670595" y="2998113"/>
            <a:ext cx="1264013" cy="523220"/>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Assume no output spikes</a:t>
            </a:r>
          </a:p>
        </p:txBody>
      </p:sp>
      <p:sp>
        <p:nvSpPr>
          <p:cNvPr id="3" name="Rounded Rectangle 2">
            <a:extLst>
              <a:ext uri="{FF2B5EF4-FFF2-40B4-BE49-F238E27FC236}">
                <a16:creationId xmlns:a16="http://schemas.microsoft.com/office/drawing/2014/main" id="{4758DDC0-EBD1-13A0-2C8E-6BE81808781A}"/>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91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first look at the LIF equations for updating the membrane potential after reset.</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&gt;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𝑣</m:t>
                          </m:r>
                        </m:e>
                        <m:sub>
                          <m:r>
                            <a:rPr lang="en-US" b="0" i="1" smtClean="0">
                              <a:solidFill>
                                <a:schemeClr val="bg1">
                                  <a:lumMod val="75000"/>
                                </a:schemeClr>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881238"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sSubSup>
                        <m:sSubSupPr>
                          <m:ctrlPr>
                            <a:rPr lang="en-US" i="1">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881238" cy="289759"/>
              </a:xfrm>
              <a:prstGeom prst="rect">
                <a:avLst/>
              </a:prstGeom>
              <a:blipFill>
                <a:blip r:embed="rId7"/>
                <a:stretch>
                  <a:fillRect l="-439" t="-20833" b="-166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A2BB9-6DC3-7A25-BCF4-1160441EA276}"/>
              </a:ext>
            </a:extLst>
          </p:cNvPr>
          <p:cNvSpPr txBox="1"/>
          <p:nvPr/>
        </p:nvSpPr>
        <p:spPr>
          <a:xfrm>
            <a:off x="4670595" y="2998113"/>
            <a:ext cx="1264013" cy="523220"/>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Assume no output spikes</a:t>
            </a:r>
          </a:p>
        </p:txBody>
      </p:sp>
      <p:sp>
        <p:nvSpPr>
          <p:cNvPr id="23" name="Oval 22">
            <a:extLst>
              <a:ext uri="{FF2B5EF4-FFF2-40B4-BE49-F238E27FC236}">
                <a16:creationId xmlns:a16="http://schemas.microsoft.com/office/drawing/2014/main" id="{0E525CEA-B73A-C1C3-B350-3FA9EBB33CA6}"/>
              </a:ext>
            </a:extLst>
          </p:cNvPr>
          <p:cNvSpPr/>
          <p:nvPr/>
        </p:nvSpPr>
        <p:spPr>
          <a:xfrm>
            <a:off x="5751204" y="2627006"/>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8A9679D-E1EC-269A-CC20-71A3B3E009C7}"/>
              </a:ext>
            </a:extLst>
          </p:cNvPr>
          <p:cNvSpPr/>
          <p:nvPr/>
        </p:nvSpPr>
        <p:spPr>
          <a:xfrm>
            <a:off x="6551467" y="2664002"/>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E8237A8-470C-1ACA-3528-5E098ADFD4D5}"/>
              </a:ext>
            </a:extLst>
          </p:cNvPr>
          <p:cNvSpPr/>
          <p:nvPr/>
        </p:nvSpPr>
        <p:spPr>
          <a:xfrm>
            <a:off x="7688689" y="2652556"/>
            <a:ext cx="333725" cy="41895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FBFEEE41-944B-E96F-85B6-6404F1B08FB6}"/>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63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CB21FF5A-0A36-9DBF-D80A-B0250BBF44A5}"/>
              </a:ext>
            </a:extLst>
          </p:cNvPr>
          <p:cNvCxnSpPr>
            <a:cxnSpLocks/>
          </p:cNvCxnSpPr>
          <p:nvPr/>
        </p:nvCxnSpPr>
        <p:spPr>
          <a:xfrm flipH="1">
            <a:off x="2379953" y="3207651"/>
            <a:ext cx="4619937" cy="958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first look at the LIF equations for updating the membrane potential after reset.</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&gt;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𝑣</m:t>
                          </m:r>
                        </m:e>
                        <m:sub>
                          <m:r>
                            <a:rPr lang="en-US" b="0" i="1" smtClean="0">
                              <a:solidFill>
                                <a:schemeClr val="bg1">
                                  <a:lumMod val="75000"/>
                                </a:schemeClr>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881238"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sSubSup>
                        <m:sSubSupPr>
                          <m:ctrlPr>
                            <a:rPr lang="en-US" i="1">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881238" cy="289759"/>
              </a:xfrm>
              <a:prstGeom prst="rect">
                <a:avLst/>
              </a:prstGeom>
              <a:blipFill>
                <a:blip r:embed="rId7"/>
                <a:stretch>
                  <a:fillRect l="-439" t="-20833" b="-166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A2BB9-6DC3-7A25-BCF4-1160441EA276}"/>
              </a:ext>
            </a:extLst>
          </p:cNvPr>
          <p:cNvSpPr txBox="1"/>
          <p:nvPr/>
        </p:nvSpPr>
        <p:spPr>
          <a:xfrm>
            <a:off x="4670595" y="2998113"/>
            <a:ext cx="1264013" cy="523220"/>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Assume no output spikes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81E6381-1587-E32A-9CBA-C222DD0C2476}"/>
                  </a:ext>
                </a:extLst>
              </p:cNvPr>
              <p:cNvSpPr txBox="1"/>
              <p:nvPr/>
            </p:nvSpPr>
            <p:spPr>
              <a:xfrm>
                <a:off x="1030237" y="4286897"/>
                <a:ext cx="2776016"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b="0" i="1" smtClean="0">
                              <a:solidFill>
                                <a:schemeClr val="tx1"/>
                              </a:solidFill>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2</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b="0" i="1" smtClean="0">
                                  <a:latin typeface="Cambria Math" panose="02040503050406030204" pitchFamily="18" charset="0"/>
                                  <a:cs typeface="Arial" panose="020B0604020202020204" pitchFamily="34" charset="0"/>
                                </a:rPr>
                                <m:t>3</m:t>
                              </m:r>
                            </m:sub>
                          </m:sSub>
                        </m:den>
                      </m:f>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b="0" i="1" smtClean="0">
                                  <a:latin typeface="Cambria Math" panose="02040503050406030204" pitchFamily="18" charset="0"/>
                                  <a:cs typeface="Arial" panose="020B0604020202020204" pitchFamily="34" charset="0"/>
                                </a:rPr>
                                <m:t>1</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den>
                      </m:f>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181E6381-1587-E32A-9CBA-C222DD0C2476}"/>
                  </a:ext>
                </a:extLst>
              </p:cNvPr>
              <p:cNvSpPr txBox="1">
                <a:spLocks noRot="1" noChangeAspect="1" noMove="1" noResize="1" noEditPoints="1" noAdjustHandles="1" noChangeArrowheads="1" noChangeShapeType="1" noTextEdit="1"/>
              </p:cNvSpPr>
              <p:nvPr/>
            </p:nvSpPr>
            <p:spPr>
              <a:xfrm>
                <a:off x="1030237" y="4286897"/>
                <a:ext cx="2776016" cy="521040"/>
              </a:xfrm>
              <a:prstGeom prst="rect">
                <a:avLst/>
              </a:prstGeom>
              <a:blipFill>
                <a:blip r:embed="rId8"/>
                <a:stretch>
                  <a:fillRect l="-457" b="-952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EA75D86-ED01-9962-1784-0FEDDE937CD4}"/>
              </a:ext>
            </a:extLst>
          </p:cNvPr>
          <p:cNvSpPr txBox="1"/>
          <p:nvPr/>
        </p:nvSpPr>
        <p:spPr>
          <a:xfrm>
            <a:off x="1428612" y="5000544"/>
            <a:ext cx="2933446"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get rid of those two multiplications?</a:t>
            </a:r>
          </a:p>
        </p:txBody>
      </p:sp>
      <p:sp>
        <p:nvSpPr>
          <p:cNvPr id="5" name="TextBox 4">
            <a:extLst>
              <a:ext uri="{FF2B5EF4-FFF2-40B4-BE49-F238E27FC236}">
                <a16:creationId xmlns:a16="http://schemas.microsoft.com/office/drawing/2014/main" id="{FF556FFF-8295-94EB-74A5-37CEA5F1876C}"/>
              </a:ext>
            </a:extLst>
          </p:cNvPr>
          <p:cNvSpPr txBox="1"/>
          <p:nvPr/>
        </p:nvSpPr>
        <p:spPr>
          <a:xfrm>
            <a:off x="1428612" y="5576638"/>
            <a:ext cx="5385968" cy="307777"/>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about adding the following constraints to the scaling factors?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225268" y="5937289"/>
                <a:ext cx="1397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225268" y="5937289"/>
                <a:ext cx="1397113" cy="276999"/>
              </a:xfrm>
              <a:prstGeom prst="rect">
                <a:avLst/>
              </a:prstGeom>
              <a:blipFill>
                <a:blip r:embed="rId9"/>
                <a:stretch>
                  <a:fillRect l="-901" r="-901" b="-17391"/>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3162208" y="5937824"/>
            <a:ext cx="1508387" cy="32987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E50F4C5-4413-FD98-27D2-93CEA55A1932}"/>
              </a:ext>
            </a:extLst>
          </p:cNvPr>
          <p:cNvSpPr/>
          <p:nvPr/>
        </p:nvSpPr>
        <p:spPr>
          <a:xfrm>
            <a:off x="1603401" y="4267328"/>
            <a:ext cx="333725" cy="560178"/>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12199CD-F4D8-EE11-1DC1-E19EF24F080E}"/>
              </a:ext>
            </a:extLst>
          </p:cNvPr>
          <p:cNvSpPr/>
          <p:nvPr/>
        </p:nvSpPr>
        <p:spPr>
          <a:xfrm>
            <a:off x="2728472" y="4269134"/>
            <a:ext cx="333725" cy="560178"/>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9908A1E-AE8E-47A6-4F2A-75128C7604EC}"/>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62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animBg="1"/>
      <p:bldP spid="3"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CB21FF5A-0A36-9DBF-D80A-B0250BBF44A5}"/>
              </a:ext>
            </a:extLst>
          </p:cNvPr>
          <p:cNvCxnSpPr>
            <a:cxnSpLocks/>
          </p:cNvCxnSpPr>
          <p:nvPr/>
        </p:nvCxnSpPr>
        <p:spPr>
          <a:xfrm flipH="1">
            <a:off x="2379953" y="3207651"/>
            <a:ext cx="4619937" cy="958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first look at the LIF equations for updating the membrane potential after reset.</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&gt;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𝑣</m:t>
                          </m:r>
                        </m:e>
                        <m:sub>
                          <m:r>
                            <a:rPr lang="en-US" b="0" i="1" smtClean="0">
                              <a:solidFill>
                                <a:schemeClr val="bg1">
                                  <a:lumMod val="75000"/>
                                </a:schemeClr>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881238"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sSubSup>
                        <m:sSubSupPr>
                          <m:ctrlPr>
                            <a:rPr lang="en-US" i="1">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881238" cy="289759"/>
              </a:xfrm>
              <a:prstGeom prst="rect">
                <a:avLst/>
              </a:prstGeom>
              <a:blipFill>
                <a:blip r:embed="rId7"/>
                <a:stretch>
                  <a:fillRect l="-439" t="-20833" b="-1666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A2BB9-6DC3-7A25-BCF4-1160441EA276}"/>
              </a:ext>
            </a:extLst>
          </p:cNvPr>
          <p:cNvSpPr txBox="1"/>
          <p:nvPr/>
        </p:nvSpPr>
        <p:spPr>
          <a:xfrm>
            <a:off x="4670595" y="2998113"/>
            <a:ext cx="1264013" cy="523220"/>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Assume no output spikes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81E6381-1587-E32A-9CBA-C222DD0C2476}"/>
                  </a:ext>
                </a:extLst>
              </p:cNvPr>
              <p:cNvSpPr txBox="1"/>
              <p:nvPr/>
            </p:nvSpPr>
            <p:spPr>
              <a:xfrm>
                <a:off x="1030237" y="4286897"/>
                <a:ext cx="2776016"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b="0" i="1" smtClean="0">
                              <a:solidFill>
                                <a:schemeClr val="tx1"/>
                              </a:solidFill>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2</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b="0" i="1" smtClean="0">
                                  <a:latin typeface="Cambria Math" panose="02040503050406030204" pitchFamily="18" charset="0"/>
                                  <a:cs typeface="Arial" panose="020B0604020202020204" pitchFamily="34" charset="0"/>
                                </a:rPr>
                                <m:t>3</m:t>
                              </m:r>
                            </m:sub>
                          </m:sSub>
                        </m:den>
                      </m:f>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b="0" i="1" smtClean="0">
                                  <a:latin typeface="Cambria Math" panose="02040503050406030204" pitchFamily="18" charset="0"/>
                                  <a:cs typeface="Arial" panose="020B0604020202020204" pitchFamily="34" charset="0"/>
                                </a:rPr>
                                <m:t>1</m:t>
                              </m:r>
                            </m:sub>
                          </m:sSub>
                        </m:num>
                        <m:den>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𝛼</m:t>
                              </m:r>
                            </m:e>
                            <m:sub>
                              <m:r>
                                <a:rPr lang="en-US" i="1">
                                  <a:latin typeface="Cambria Math" panose="02040503050406030204" pitchFamily="18" charset="0"/>
                                  <a:cs typeface="Arial" panose="020B0604020202020204" pitchFamily="34" charset="0"/>
                                </a:rPr>
                                <m:t>3</m:t>
                              </m:r>
                            </m:sub>
                          </m:sSub>
                        </m:den>
                      </m:f>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181E6381-1587-E32A-9CBA-C222DD0C2476}"/>
                  </a:ext>
                </a:extLst>
              </p:cNvPr>
              <p:cNvSpPr txBox="1">
                <a:spLocks noRot="1" noChangeAspect="1" noMove="1" noResize="1" noEditPoints="1" noAdjustHandles="1" noChangeArrowheads="1" noChangeShapeType="1" noTextEdit="1"/>
              </p:cNvSpPr>
              <p:nvPr/>
            </p:nvSpPr>
            <p:spPr>
              <a:xfrm>
                <a:off x="1030237" y="4286897"/>
                <a:ext cx="2776016" cy="521040"/>
              </a:xfrm>
              <a:prstGeom prst="rect">
                <a:avLst/>
              </a:prstGeom>
              <a:blipFill>
                <a:blip r:embed="rId8"/>
                <a:stretch>
                  <a:fillRect l="-457" b="-952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EA75D86-ED01-9962-1784-0FEDDE937CD4}"/>
              </a:ext>
            </a:extLst>
          </p:cNvPr>
          <p:cNvSpPr txBox="1"/>
          <p:nvPr/>
        </p:nvSpPr>
        <p:spPr>
          <a:xfrm>
            <a:off x="1428612" y="5000544"/>
            <a:ext cx="2933446" cy="523220"/>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to get rid of those two multiplications?</a:t>
            </a:r>
          </a:p>
        </p:txBody>
      </p:sp>
      <p:sp>
        <p:nvSpPr>
          <p:cNvPr id="5" name="TextBox 4">
            <a:extLst>
              <a:ext uri="{FF2B5EF4-FFF2-40B4-BE49-F238E27FC236}">
                <a16:creationId xmlns:a16="http://schemas.microsoft.com/office/drawing/2014/main" id="{FF556FFF-8295-94EB-74A5-37CEA5F1876C}"/>
              </a:ext>
            </a:extLst>
          </p:cNvPr>
          <p:cNvSpPr txBox="1"/>
          <p:nvPr/>
        </p:nvSpPr>
        <p:spPr>
          <a:xfrm>
            <a:off x="1428612" y="5576638"/>
            <a:ext cx="5385968" cy="307777"/>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How about adding the following constraints to the scaling factors?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225268" y="5937289"/>
                <a:ext cx="13971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225268" y="5937289"/>
                <a:ext cx="1397113" cy="276999"/>
              </a:xfrm>
              <a:prstGeom prst="rect">
                <a:avLst/>
              </a:prstGeom>
              <a:blipFill>
                <a:blip r:embed="rId9"/>
                <a:stretch>
                  <a:fillRect l="-901" r="-901" b="-17391"/>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3162208" y="5937824"/>
            <a:ext cx="1508387" cy="32987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4556E453-DDDD-6309-99C2-54392E1384E6}"/>
              </a:ext>
            </a:extLst>
          </p:cNvPr>
          <p:cNvSpPr/>
          <p:nvPr/>
        </p:nvSpPr>
        <p:spPr>
          <a:xfrm>
            <a:off x="4071930" y="4361902"/>
            <a:ext cx="1133250"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2B105C1-82BA-7D60-B93E-7511773DC498}"/>
                  </a:ext>
                </a:extLst>
              </p:cNvPr>
              <p:cNvSpPr txBox="1"/>
              <p:nvPr/>
            </p:nvSpPr>
            <p:spPr>
              <a:xfrm>
                <a:off x="5470858" y="4371325"/>
                <a:ext cx="2150973"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F2B105C1-82BA-7D60-B93E-7511773DC498}"/>
                  </a:ext>
                </a:extLst>
              </p:cNvPr>
              <p:cNvSpPr txBox="1">
                <a:spLocks noRot="1" noChangeAspect="1" noMove="1" noResize="1" noEditPoints="1" noAdjustHandles="1" noChangeArrowheads="1" noChangeShapeType="1" noTextEdit="1"/>
              </p:cNvSpPr>
              <p:nvPr/>
            </p:nvSpPr>
            <p:spPr>
              <a:xfrm>
                <a:off x="5470858" y="4371325"/>
                <a:ext cx="2150973" cy="289759"/>
              </a:xfrm>
              <a:prstGeom prst="rect">
                <a:avLst/>
              </a:prstGeom>
              <a:blipFill>
                <a:blip r:embed="rId10"/>
                <a:stretch>
                  <a:fillRect l="-1765" t="-20833" r="-588" b="-16667"/>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E93BEDF9-69DC-C6CD-3467-EEB595587A6F}"/>
              </a:ext>
            </a:extLst>
          </p:cNvPr>
          <p:cNvCxnSpPr>
            <a:cxnSpLocks/>
          </p:cNvCxnSpPr>
          <p:nvPr/>
        </p:nvCxnSpPr>
        <p:spPr>
          <a:xfrm>
            <a:off x="1660634" y="4280465"/>
            <a:ext cx="189186" cy="524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6D7B2F-9AF3-3575-FF95-5547E6330237}"/>
              </a:ext>
            </a:extLst>
          </p:cNvPr>
          <p:cNvCxnSpPr>
            <a:cxnSpLocks/>
          </p:cNvCxnSpPr>
          <p:nvPr/>
        </p:nvCxnSpPr>
        <p:spPr>
          <a:xfrm>
            <a:off x="2824918" y="4282295"/>
            <a:ext cx="149510" cy="53171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9E7A6D0-1B21-9C2D-6081-3D1F0E131C28}"/>
                  </a:ext>
                </a:extLst>
              </p:cNvPr>
              <p:cNvSpPr txBox="1"/>
              <p:nvPr/>
            </p:nvSpPr>
            <p:spPr>
              <a:xfrm>
                <a:off x="3982574" y="4685549"/>
                <a:ext cx="1660941" cy="738664"/>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Sharing the scaling factors between </a:t>
                </a:r>
                <a14:m>
                  <m:oMath xmlns:m="http://schemas.openxmlformats.org/officeDocument/2006/math">
                    <m:r>
                      <a:rPr lang="en-US" sz="1400" b="0" i="1" smtClean="0">
                        <a:solidFill>
                          <a:srgbClr val="C00000"/>
                        </a:solidFill>
                        <a:latin typeface="Cambria Math" panose="02040503050406030204" pitchFamily="18" charset="0"/>
                        <a:cs typeface="Arial" panose="020B0604020202020204" pitchFamily="34" charset="0"/>
                      </a:rPr>
                      <m:t>𝑊</m:t>
                    </m:r>
                  </m:oMath>
                </a14:m>
                <a:r>
                  <a:rPr lang="en-US" sz="1400" dirty="0">
                    <a:solidFill>
                      <a:srgbClr val="C00000"/>
                    </a:solidFill>
                    <a:latin typeface="Arial" panose="020B0604020202020204" pitchFamily="34" charset="0"/>
                    <a:cs typeface="Arial" panose="020B0604020202020204" pitchFamily="34" charset="0"/>
                  </a:rPr>
                  <a:t> and </a:t>
                </a:r>
                <a14:m>
                  <m:oMath xmlns:m="http://schemas.openxmlformats.org/officeDocument/2006/math">
                    <m:r>
                      <a:rPr lang="en-US" sz="1400" b="0" i="1" smtClean="0">
                        <a:solidFill>
                          <a:srgbClr val="C00000"/>
                        </a:solidFill>
                        <a:latin typeface="Cambria Math" panose="02040503050406030204" pitchFamily="18" charset="0"/>
                        <a:cs typeface="Arial" panose="020B0604020202020204" pitchFamily="34" charset="0"/>
                      </a:rPr>
                      <m:t>𝑈</m:t>
                    </m:r>
                  </m:oMath>
                </a14:m>
                <a:endParaRPr lang="en-US" sz="1400" dirty="0">
                  <a:solidFill>
                    <a:srgbClr val="C00000"/>
                  </a:solidFill>
                  <a:latin typeface="Arial" panose="020B0604020202020204" pitchFamily="34" charset="0"/>
                  <a:cs typeface="Arial" panose="020B0604020202020204" pitchFamily="34" charset="0"/>
                </a:endParaRPr>
              </a:p>
            </p:txBody>
          </p:sp>
        </mc:Choice>
        <mc:Fallback xmlns="">
          <p:sp>
            <p:nvSpPr>
              <p:cNvPr id="36" name="TextBox 35">
                <a:extLst>
                  <a:ext uri="{FF2B5EF4-FFF2-40B4-BE49-F238E27FC236}">
                    <a16:creationId xmlns:a16="http://schemas.microsoft.com/office/drawing/2014/main" id="{19E7A6D0-1B21-9C2D-6081-3D1F0E131C28}"/>
                  </a:ext>
                </a:extLst>
              </p:cNvPr>
              <p:cNvSpPr txBox="1">
                <a:spLocks noRot="1" noChangeAspect="1" noMove="1" noResize="1" noEditPoints="1" noAdjustHandles="1" noChangeArrowheads="1" noChangeShapeType="1" noTextEdit="1"/>
              </p:cNvSpPr>
              <p:nvPr/>
            </p:nvSpPr>
            <p:spPr>
              <a:xfrm>
                <a:off x="3982574" y="4685549"/>
                <a:ext cx="1660941" cy="738664"/>
              </a:xfrm>
              <a:prstGeom prst="rect">
                <a:avLst/>
              </a:prstGeom>
              <a:blipFill>
                <a:blip r:embed="rId11"/>
                <a:stretch>
                  <a:fillRect l="-758" t="-1695" b="-6780"/>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440C5B5E-2E38-198C-38E1-269DA0B34D79}"/>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53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then look at the LIF equations for firing output spikes.</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2</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𝜏</m:t>
                          </m:r>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r>
                            <a:rPr lang="en-US" b="0" i="1" smtClean="0">
                              <a:solidFill>
                                <a:schemeClr val="bg1">
                                  <a:lumMod val="75000"/>
                                </a:schemeClr>
                              </a:solidFill>
                              <a:latin typeface="Cambria Math" panose="02040503050406030204" pitchFamily="18" charset="0"/>
                              <a:cs typeface="Arial" panose="020B0604020202020204" pitchFamily="34" charset="0"/>
                            </a:rPr>
                            <m:t>−1</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1</m:t>
                          </m:r>
                        </m:sub>
                      </m:sSub>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𝑊</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Sub>
                        </m:e>
                      </m:acc>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r>
                            <a:rPr lang="en-US" b="0" i="1" smtClean="0">
                              <a:solidFill>
                                <a:schemeClr val="bg1">
                                  <a:lumMod val="75000"/>
                                </a:schemeClr>
                              </a:solidFill>
                              <a:latin typeface="Cambria Math" panose="02040503050406030204" pitchFamily="18" charset="0"/>
                              <a:cs typeface="Arial" panose="020B0604020202020204" pitchFamily="34" charset="0"/>
                            </a:rPr>
                            <m:t>−1</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3</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(1−</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695674" cy="289759"/>
              </a:xfrm>
              <a:prstGeom prst="rect">
                <a:avLst/>
              </a:prstGeom>
              <a:blipFill>
                <a:blip r:embed="rId7"/>
                <a:stretch>
                  <a:fillRect l="-469" t="-20833" b="-1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F556FFF-8295-94EB-74A5-37CEA5F1876C}"/>
              </a:ext>
            </a:extLst>
          </p:cNvPr>
          <p:cNvSpPr txBox="1"/>
          <p:nvPr/>
        </p:nvSpPr>
        <p:spPr>
          <a:xfrm>
            <a:off x="2044656" y="3724857"/>
            <a:ext cx="5385968" cy="33855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Remember the shared scaling factors we just discussed.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686834" y="4168673"/>
                <a:ext cx="1843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𝛼</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686834" y="4168673"/>
                <a:ext cx="1843325" cy="276999"/>
              </a:xfrm>
              <a:prstGeom prst="rect">
                <a:avLst/>
              </a:prstGeom>
              <a:blipFill>
                <a:blip r:embed="rId8"/>
                <a:stretch>
                  <a:fillRect l="-1370" r="-685" b="-2272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3623774" y="4169208"/>
            <a:ext cx="1906385" cy="32987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26F5AE-2798-FDAF-8799-F1FF6001DAA4}"/>
              </a:ext>
            </a:extLst>
          </p:cNvPr>
          <p:cNvSpPr txBox="1"/>
          <p:nvPr/>
        </p:nvSpPr>
        <p:spPr>
          <a:xfrm>
            <a:off x="6394468" y="2998307"/>
            <a:ext cx="1660941" cy="307777"/>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Firing condition</a:t>
            </a:r>
          </a:p>
        </p:txBody>
      </p:sp>
      <p:sp>
        <p:nvSpPr>
          <p:cNvPr id="13" name="Rounded Rectangle 12">
            <a:extLst>
              <a:ext uri="{FF2B5EF4-FFF2-40B4-BE49-F238E27FC236}">
                <a16:creationId xmlns:a16="http://schemas.microsoft.com/office/drawing/2014/main" id="{8FA9BF72-9C4A-63C2-1A31-ACD6E7AF8286}"/>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1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p:bldP spid="5" grpId="0"/>
      <p:bldP spid="7" grpId="0"/>
      <p:bldP spid="18"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then look at the LIF equations for firing output spikes.</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2</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𝜏</m:t>
                          </m:r>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r>
                            <a:rPr lang="en-US" b="0" i="1" smtClean="0">
                              <a:solidFill>
                                <a:schemeClr val="bg1">
                                  <a:lumMod val="75000"/>
                                </a:schemeClr>
                              </a:solidFill>
                              <a:latin typeface="Cambria Math" panose="02040503050406030204" pitchFamily="18" charset="0"/>
                              <a:cs typeface="Arial" panose="020B0604020202020204" pitchFamily="34" charset="0"/>
                            </a:rPr>
                            <m:t>−1</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1</m:t>
                          </m:r>
                        </m:sub>
                      </m:sSub>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𝑊</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Sub>
                        </m:e>
                      </m:acc>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r>
                            <a:rPr lang="en-US" b="0" i="1" smtClean="0">
                              <a:solidFill>
                                <a:schemeClr val="bg1">
                                  <a:lumMod val="75000"/>
                                </a:schemeClr>
                              </a:solidFill>
                              <a:latin typeface="Cambria Math" panose="02040503050406030204" pitchFamily="18" charset="0"/>
                              <a:cs typeface="Arial" panose="020B0604020202020204" pitchFamily="34" charset="0"/>
                            </a:rPr>
                            <m:t>−1</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3</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(1−</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695674" cy="289759"/>
              </a:xfrm>
              <a:prstGeom prst="rect">
                <a:avLst/>
              </a:prstGeom>
              <a:blipFill>
                <a:blip r:embed="rId7"/>
                <a:stretch>
                  <a:fillRect l="-469" t="-20833" b="-1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F556FFF-8295-94EB-74A5-37CEA5F1876C}"/>
              </a:ext>
            </a:extLst>
          </p:cNvPr>
          <p:cNvSpPr txBox="1"/>
          <p:nvPr/>
        </p:nvSpPr>
        <p:spPr>
          <a:xfrm>
            <a:off x="2044656" y="3724857"/>
            <a:ext cx="5385968" cy="33855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Remember the shared scaling factors we just discussed.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686834" y="4168673"/>
                <a:ext cx="1843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𝛼</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686834" y="4168673"/>
                <a:ext cx="1843325" cy="276999"/>
              </a:xfrm>
              <a:prstGeom prst="rect">
                <a:avLst/>
              </a:prstGeom>
              <a:blipFill>
                <a:blip r:embed="rId8"/>
                <a:stretch>
                  <a:fillRect l="-1370" r="-685" b="-2272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3623774" y="4169208"/>
            <a:ext cx="1906385" cy="329873"/>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26F5AE-2798-FDAF-8799-F1FF6001DAA4}"/>
              </a:ext>
            </a:extLst>
          </p:cNvPr>
          <p:cNvSpPr txBox="1"/>
          <p:nvPr/>
        </p:nvSpPr>
        <p:spPr>
          <a:xfrm>
            <a:off x="6394468" y="2998307"/>
            <a:ext cx="1660941" cy="307777"/>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Firing condition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BA5CA9-F796-CE6E-CB0D-80C9577E9DA0}"/>
                  </a:ext>
                </a:extLst>
              </p:cNvPr>
              <p:cNvSpPr txBox="1"/>
              <p:nvPr/>
            </p:nvSpPr>
            <p:spPr>
              <a:xfrm>
                <a:off x="1602683" y="483265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11BA5CA9-F796-CE6E-CB0D-80C9577E9DA0}"/>
                  </a:ext>
                </a:extLst>
              </p:cNvPr>
              <p:cNvSpPr txBox="1">
                <a:spLocks noRot="1" noChangeAspect="1" noMove="1" noResize="1" noEditPoints="1" noAdjustHandles="1" noChangeArrowheads="1" noChangeShapeType="1" noTextEdit="1"/>
              </p:cNvSpPr>
              <p:nvPr/>
            </p:nvSpPr>
            <p:spPr>
              <a:xfrm>
                <a:off x="1602683" y="4832658"/>
                <a:ext cx="2695674" cy="289759"/>
              </a:xfrm>
              <a:prstGeom prst="rect">
                <a:avLst/>
              </a:prstGeom>
              <a:blipFill>
                <a:blip r:embed="rId9"/>
                <a:stretch>
                  <a:fillRect l="-939" t="-20833" b="-16667"/>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34715D41-DFAC-6923-3E60-ECF87FA53938}"/>
              </a:ext>
            </a:extLst>
          </p:cNvPr>
          <p:cNvSpPr/>
          <p:nvPr/>
        </p:nvSpPr>
        <p:spPr>
          <a:xfrm>
            <a:off x="4533779" y="4832658"/>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8801EF-509E-6113-2147-9C2D20AD7792}"/>
                  </a:ext>
                </a:extLst>
              </p:cNvPr>
              <p:cNvSpPr txBox="1"/>
              <p:nvPr/>
            </p:nvSpPr>
            <p:spPr>
              <a:xfrm>
                <a:off x="5220019" y="4740132"/>
                <a:ext cx="22106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468801EF-509E-6113-2147-9C2D20AD7792}"/>
                  </a:ext>
                </a:extLst>
              </p:cNvPr>
              <p:cNvSpPr txBox="1">
                <a:spLocks noRot="1" noChangeAspect="1" noMove="1" noResize="1" noEditPoints="1" noAdjustHandles="1" noChangeArrowheads="1" noChangeShapeType="1" noTextEdit="1"/>
              </p:cNvSpPr>
              <p:nvPr/>
            </p:nvSpPr>
            <p:spPr>
              <a:xfrm>
                <a:off x="5220019" y="4740132"/>
                <a:ext cx="2210605" cy="474810"/>
              </a:xfrm>
              <a:prstGeom prst="rect">
                <a:avLst/>
              </a:prstGeom>
              <a:blipFill>
                <a:blip r:embed="rId10"/>
                <a:stretch>
                  <a:fillRect l="-568" t="-2632" b="-13158"/>
                </a:stretch>
              </a:blipFill>
            </p:spPr>
            <p:txBody>
              <a:bodyPr/>
              <a:lstStyle/>
              <a:p>
                <a:r>
                  <a:rPr lang="en-US">
                    <a:noFill/>
                  </a:rPr>
                  <a:t> </a:t>
                </a:r>
              </a:p>
            </p:txBody>
          </p:sp>
        </mc:Fallback>
      </mc:AlternateContent>
      <p:sp>
        <p:nvSpPr>
          <p:cNvPr id="19" name="Rounded Rectangle 18">
            <a:extLst>
              <a:ext uri="{FF2B5EF4-FFF2-40B4-BE49-F238E27FC236}">
                <a16:creationId xmlns:a16="http://schemas.microsoft.com/office/drawing/2014/main" id="{398662F4-BD55-2D93-7FB8-C62E977E3D56}"/>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96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Two Ways of Processing Neural Networks</a:t>
            </a:r>
          </a:p>
        </p:txBody>
      </p:sp>
      <p:pic>
        <p:nvPicPr>
          <p:cNvPr id="4" name="Picture 3" descr="A red semi truck on the road&#10;&#10;Description automatically generated">
            <a:extLst>
              <a:ext uri="{FF2B5EF4-FFF2-40B4-BE49-F238E27FC236}">
                <a16:creationId xmlns:a16="http://schemas.microsoft.com/office/drawing/2014/main" id="{1552B788-BF4F-DFE0-7400-D8BAD879DEE7}"/>
              </a:ext>
            </a:extLst>
          </p:cNvPr>
          <p:cNvPicPr>
            <a:picLocks noChangeAspect="1"/>
          </p:cNvPicPr>
          <p:nvPr/>
        </p:nvPicPr>
        <p:blipFill>
          <a:blip r:embed="rId3"/>
          <a:stretch>
            <a:fillRect/>
          </a:stretch>
        </p:blipFill>
        <p:spPr>
          <a:xfrm>
            <a:off x="918739" y="1453459"/>
            <a:ext cx="2822520" cy="1681912"/>
          </a:xfrm>
          <a:prstGeom prst="rect">
            <a:avLst/>
          </a:prstGeom>
        </p:spPr>
      </p:pic>
      <p:pic>
        <p:nvPicPr>
          <p:cNvPr id="7" name="Picture 6" descr="A person riding a bicycle on a road&#10;&#10;Description automatically generated">
            <a:extLst>
              <a:ext uri="{FF2B5EF4-FFF2-40B4-BE49-F238E27FC236}">
                <a16:creationId xmlns:a16="http://schemas.microsoft.com/office/drawing/2014/main" id="{6D45F1A6-7DD7-07E1-A420-93DA87415448}"/>
              </a:ext>
            </a:extLst>
          </p:cNvPr>
          <p:cNvPicPr>
            <a:picLocks noChangeAspect="1"/>
          </p:cNvPicPr>
          <p:nvPr/>
        </p:nvPicPr>
        <p:blipFill>
          <a:blip r:embed="rId4"/>
          <a:stretch>
            <a:fillRect/>
          </a:stretch>
        </p:blipFill>
        <p:spPr>
          <a:xfrm>
            <a:off x="5239830" y="1453459"/>
            <a:ext cx="2822521" cy="1681912"/>
          </a:xfrm>
          <a:prstGeom prst="rect">
            <a:avLst/>
          </a:prstGeom>
        </p:spPr>
      </p:pic>
      <p:sp>
        <p:nvSpPr>
          <p:cNvPr id="8" name="TextBox 7">
            <a:extLst>
              <a:ext uri="{FF2B5EF4-FFF2-40B4-BE49-F238E27FC236}">
                <a16:creationId xmlns:a16="http://schemas.microsoft.com/office/drawing/2014/main" id="{79F7A8F3-C5A1-9848-E76F-32FC642A85E3}"/>
              </a:ext>
            </a:extLst>
          </p:cNvPr>
          <p:cNvSpPr txBox="1"/>
          <p:nvPr/>
        </p:nvSpPr>
        <p:spPr>
          <a:xfrm>
            <a:off x="1807033" y="3206135"/>
            <a:ext cx="1031051" cy="646331"/>
          </a:xfrm>
          <a:prstGeom prst="rect">
            <a:avLst/>
          </a:prstGeom>
          <a:noFill/>
        </p:spPr>
        <p:txBody>
          <a:bodyPr wrap="none" rtlCol="0">
            <a:spAutoFit/>
          </a:bodyPr>
          <a:lstStyle/>
          <a:p>
            <a:pPr algn="ctr"/>
            <a:r>
              <a:rPr lang="en-US" dirty="0">
                <a:solidFill>
                  <a:srgbClr val="3E7095"/>
                </a:solidFill>
                <a:latin typeface="Arial" panose="020B0604020202020204" pitchFamily="34" charset="0"/>
                <a:cs typeface="Arial" panose="020B0604020202020204" pitchFamily="34" charset="0"/>
              </a:rPr>
              <a:t>Speed ↑</a:t>
            </a:r>
          </a:p>
          <a:p>
            <a:pPr algn="ctr"/>
            <a:r>
              <a:rPr lang="en-US" dirty="0">
                <a:solidFill>
                  <a:srgbClr val="3E7095"/>
                </a:solidFill>
                <a:latin typeface="Arial" panose="020B0604020202020204" pitchFamily="34" charset="0"/>
                <a:cs typeface="Arial" panose="020B0604020202020204" pitchFamily="34" charset="0"/>
              </a:rPr>
              <a:t>Cost ↑</a:t>
            </a:r>
          </a:p>
        </p:txBody>
      </p:sp>
      <p:sp>
        <p:nvSpPr>
          <p:cNvPr id="9" name="TextBox 8">
            <a:extLst>
              <a:ext uri="{FF2B5EF4-FFF2-40B4-BE49-F238E27FC236}">
                <a16:creationId xmlns:a16="http://schemas.microsoft.com/office/drawing/2014/main" id="{83BDD3EF-2B45-76C9-377A-95420C279E9D}"/>
              </a:ext>
            </a:extLst>
          </p:cNvPr>
          <p:cNvSpPr txBox="1"/>
          <p:nvPr/>
        </p:nvSpPr>
        <p:spPr>
          <a:xfrm>
            <a:off x="6135564" y="3206135"/>
            <a:ext cx="1031051" cy="646331"/>
          </a:xfrm>
          <a:prstGeom prst="rect">
            <a:avLst/>
          </a:prstGeom>
          <a:noFill/>
        </p:spPr>
        <p:txBody>
          <a:bodyPr wrap="none" rtlCol="0">
            <a:spAutoFit/>
          </a:bodyPr>
          <a:lstStyle/>
          <a:p>
            <a:pPr algn="ctr"/>
            <a:r>
              <a:rPr lang="en-US" dirty="0">
                <a:solidFill>
                  <a:srgbClr val="3E7095"/>
                </a:solidFill>
                <a:latin typeface="Arial" panose="020B0604020202020204" pitchFamily="34" charset="0"/>
                <a:cs typeface="Arial" panose="020B0604020202020204" pitchFamily="34" charset="0"/>
              </a:rPr>
              <a:t>Speed ↓</a:t>
            </a:r>
          </a:p>
          <a:p>
            <a:pPr algn="ctr"/>
            <a:r>
              <a:rPr lang="en-US" dirty="0">
                <a:solidFill>
                  <a:srgbClr val="3E7095"/>
                </a:solidFill>
                <a:latin typeface="Arial" panose="020B0604020202020204" pitchFamily="34" charset="0"/>
                <a:cs typeface="Arial" panose="020B0604020202020204" pitchFamily="34" charset="0"/>
              </a:rPr>
              <a:t>Cost ↓</a:t>
            </a:r>
          </a:p>
        </p:txBody>
      </p:sp>
      <p:pic>
        <p:nvPicPr>
          <p:cNvPr id="1026" name="Picture 2" descr="Servers closet vector image">
            <a:extLst>
              <a:ext uri="{FF2B5EF4-FFF2-40B4-BE49-F238E27FC236}">
                <a16:creationId xmlns:a16="http://schemas.microsoft.com/office/drawing/2014/main" id="{E164712D-CE73-230A-9925-77DC9DEBA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460" y="3927398"/>
            <a:ext cx="448705" cy="7396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ervers closet vector image">
            <a:extLst>
              <a:ext uri="{FF2B5EF4-FFF2-40B4-BE49-F238E27FC236}">
                <a16:creationId xmlns:a16="http://schemas.microsoft.com/office/drawing/2014/main" id="{E6A77A26-4C05-0690-14F7-F2209266B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596" y="3927398"/>
            <a:ext cx="448705" cy="7396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rvers closet vector image">
            <a:extLst>
              <a:ext uri="{FF2B5EF4-FFF2-40B4-BE49-F238E27FC236}">
                <a16:creationId xmlns:a16="http://schemas.microsoft.com/office/drawing/2014/main" id="{CCC94617-B4E3-AD2D-6F26-0EC2B48FA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271" y="3927398"/>
            <a:ext cx="448705" cy="7396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atGPT icon PNG and SVG Vector Free Download">
            <a:extLst>
              <a:ext uri="{FF2B5EF4-FFF2-40B4-BE49-F238E27FC236}">
                <a16:creationId xmlns:a16="http://schemas.microsoft.com/office/drawing/2014/main" id="{1C7CDAC2-E2B8-7138-3A04-C04042980C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739" y="5097272"/>
            <a:ext cx="711428" cy="6695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s Gemini AI is coming to Android">
            <a:extLst>
              <a:ext uri="{FF2B5EF4-FFF2-40B4-BE49-F238E27FC236}">
                <a16:creationId xmlns:a16="http://schemas.microsoft.com/office/drawing/2014/main" id="{D495CA07-B679-DA39-16E5-73119C38779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905" r="36033" b="44868"/>
          <a:stretch/>
        </p:blipFill>
        <p:spPr bwMode="auto">
          <a:xfrm>
            <a:off x="3066479" y="5068222"/>
            <a:ext cx="631914" cy="720927"/>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Brace 14">
            <a:extLst>
              <a:ext uri="{FF2B5EF4-FFF2-40B4-BE49-F238E27FC236}">
                <a16:creationId xmlns:a16="http://schemas.microsoft.com/office/drawing/2014/main" id="{0158ED35-02B7-140E-5233-C863C1A4560E}"/>
              </a:ext>
            </a:extLst>
          </p:cNvPr>
          <p:cNvSpPr/>
          <p:nvPr/>
        </p:nvSpPr>
        <p:spPr>
          <a:xfrm rot="16200000">
            <a:off x="2123260" y="3496078"/>
            <a:ext cx="270124" cy="2599756"/>
          </a:xfrm>
          <a:prstGeom prst="rightBrace">
            <a:avLst/>
          </a:prstGeom>
          <a:ln w="25400">
            <a:solidFill>
              <a:srgbClr val="3E70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6" name="Picture 12" descr="Cell phone - Free technology icons">
            <a:extLst>
              <a:ext uri="{FF2B5EF4-FFF2-40B4-BE49-F238E27FC236}">
                <a16:creationId xmlns:a16="http://schemas.microsoft.com/office/drawing/2014/main" id="{7175C4E6-73E7-9B11-EDDA-72330CBFFE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7502" y="4140675"/>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ell phone - Free technology icons">
            <a:extLst>
              <a:ext uri="{FF2B5EF4-FFF2-40B4-BE49-F238E27FC236}">
                <a16:creationId xmlns:a16="http://schemas.microsoft.com/office/drawing/2014/main" id="{FED480A6-3B89-3FAC-EAA4-877CE51044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6737" y="4136507"/>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Cell phone - Free technology icons">
            <a:extLst>
              <a:ext uri="{FF2B5EF4-FFF2-40B4-BE49-F238E27FC236}">
                <a16:creationId xmlns:a16="http://schemas.microsoft.com/office/drawing/2014/main" id="{F2C59235-7AE6-4915-D638-2AD932BF45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2262" y="4136507"/>
            <a:ext cx="448705" cy="448705"/>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Brace 17">
            <a:extLst>
              <a:ext uri="{FF2B5EF4-FFF2-40B4-BE49-F238E27FC236}">
                <a16:creationId xmlns:a16="http://schemas.microsoft.com/office/drawing/2014/main" id="{20DC4125-7637-9368-81B8-E73B1F733E1D}"/>
              </a:ext>
            </a:extLst>
          </p:cNvPr>
          <p:cNvSpPr/>
          <p:nvPr/>
        </p:nvSpPr>
        <p:spPr>
          <a:xfrm rot="16200000">
            <a:off x="6516027" y="3478734"/>
            <a:ext cx="270124" cy="2599756"/>
          </a:xfrm>
          <a:prstGeom prst="rightBrace">
            <a:avLst/>
          </a:prstGeom>
          <a:ln w="25400">
            <a:solidFill>
              <a:srgbClr val="3E70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8" name="Picture 14" descr="Siri | macOS Icon Gallery">
            <a:extLst>
              <a:ext uri="{FF2B5EF4-FFF2-40B4-BE49-F238E27FC236}">
                <a16:creationId xmlns:a16="http://schemas.microsoft.com/office/drawing/2014/main" id="{7BC83428-903F-AD76-CE5A-508A71A641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6807" y="4987492"/>
            <a:ext cx="888807" cy="888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ay-lh.googleusercontent.com/BDWTTN85mBETnnPg_qek...">
            <a:extLst>
              <a:ext uri="{FF2B5EF4-FFF2-40B4-BE49-F238E27FC236}">
                <a16:creationId xmlns:a16="http://schemas.microsoft.com/office/drawing/2014/main" id="{67EE79BE-6025-E6C4-F799-2482E793A35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647" t="19207" r="13102" b="14002"/>
          <a:stretch/>
        </p:blipFill>
        <p:spPr bwMode="auto">
          <a:xfrm>
            <a:off x="6270853" y="5050038"/>
            <a:ext cx="834436" cy="7822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black and white cartoon animal&#10;&#10;Description automatically generated">
            <a:extLst>
              <a:ext uri="{FF2B5EF4-FFF2-40B4-BE49-F238E27FC236}">
                <a16:creationId xmlns:a16="http://schemas.microsoft.com/office/drawing/2014/main" id="{38200470-C2E5-AC01-A572-274CD97249FC}"/>
              </a:ext>
            </a:extLst>
          </p:cNvPr>
          <p:cNvPicPr>
            <a:picLocks noChangeAspect="1"/>
          </p:cNvPicPr>
          <p:nvPr/>
        </p:nvPicPr>
        <p:blipFill rotWithShape="1">
          <a:blip r:embed="rId11"/>
          <a:srcRect l="19815" t="13651" r="19828" b="12939"/>
          <a:stretch/>
        </p:blipFill>
        <p:spPr>
          <a:xfrm>
            <a:off x="7580529" y="4995348"/>
            <a:ext cx="628097" cy="755619"/>
          </a:xfrm>
          <a:prstGeom prst="rect">
            <a:avLst/>
          </a:prstGeom>
        </p:spPr>
      </p:pic>
      <p:pic>
        <p:nvPicPr>
          <p:cNvPr id="1042" name="Picture 18" descr="Subscribe to Midjourney without a credit or debit card - Getsby">
            <a:extLst>
              <a:ext uri="{FF2B5EF4-FFF2-40B4-BE49-F238E27FC236}">
                <a16:creationId xmlns:a16="http://schemas.microsoft.com/office/drawing/2014/main" id="{89225FF5-D001-D06A-55B7-152DA06E92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2692" y="5058011"/>
            <a:ext cx="751106" cy="74776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7BE88E86-FEF9-639F-96C6-86B418692BC4}"/>
              </a:ext>
            </a:extLst>
          </p:cNvPr>
          <p:cNvCxnSpPr>
            <a:cxnSpLocks/>
          </p:cNvCxnSpPr>
          <p:nvPr/>
        </p:nvCxnSpPr>
        <p:spPr>
          <a:xfrm>
            <a:off x="4439368" y="1418077"/>
            <a:ext cx="0" cy="1752676"/>
          </a:xfrm>
          <a:prstGeom prst="line">
            <a:avLst/>
          </a:prstGeom>
          <a:ln w="31750">
            <a:solidFill>
              <a:srgbClr val="3E7095"/>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F3ADC4E1-588F-7085-CFC3-C332A4DF1A0C}"/>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then look at the LIF equations for firing output spikes.</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2</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𝜏</m:t>
                          </m:r>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r>
                            <a:rPr lang="en-US" b="0" i="1" smtClean="0">
                              <a:solidFill>
                                <a:schemeClr val="bg1">
                                  <a:lumMod val="75000"/>
                                </a:schemeClr>
                              </a:solidFill>
                              <a:latin typeface="Cambria Math" panose="02040503050406030204" pitchFamily="18" charset="0"/>
                              <a:cs typeface="Arial" panose="020B0604020202020204" pitchFamily="34" charset="0"/>
                            </a:rPr>
                            <m:t>−1</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1</m:t>
                          </m:r>
                        </m:sub>
                      </m:sSub>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𝑊</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Sub>
                        </m:e>
                      </m:acc>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r>
                            <a:rPr lang="en-US" b="0" i="1" smtClean="0">
                              <a:solidFill>
                                <a:schemeClr val="bg1">
                                  <a:lumMod val="75000"/>
                                </a:schemeClr>
                              </a:solidFill>
                              <a:latin typeface="Cambria Math" panose="02040503050406030204" pitchFamily="18" charset="0"/>
                              <a:cs typeface="Arial" panose="020B0604020202020204" pitchFamily="34" charset="0"/>
                            </a:rPr>
                            <m:t>−1</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3</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(1−</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695674" cy="289759"/>
              </a:xfrm>
              <a:prstGeom prst="rect">
                <a:avLst/>
              </a:prstGeom>
              <a:blipFill>
                <a:blip r:embed="rId7"/>
                <a:stretch>
                  <a:fillRect l="-469" t="-20833" b="-1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F556FFF-8295-94EB-74A5-37CEA5F1876C}"/>
              </a:ext>
            </a:extLst>
          </p:cNvPr>
          <p:cNvSpPr txBox="1"/>
          <p:nvPr/>
        </p:nvSpPr>
        <p:spPr>
          <a:xfrm>
            <a:off x="2044656" y="3724857"/>
            <a:ext cx="5385968" cy="33855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Remember the shared scaling factors we just discussed.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686834" y="4168673"/>
                <a:ext cx="1843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𝛼</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686834" y="4168673"/>
                <a:ext cx="1843325" cy="276999"/>
              </a:xfrm>
              <a:prstGeom prst="rect">
                <a:avLst/>
              </a:prstGeom>
              <a:blipFill>
                <a:blip r:embed="rId8"/>
                <a:stretch>
                  <a:fillRect l="-1370" r="-685" b="-2272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5225772" y="4821803"/>
            <a:ext cx="1563911" cy="329873"/>
          </a:xfrm>
          <a:prstGeom prst="rect">
            <a:avLst/>
          </a:prstGeom>
          <a:noFill/>
          <a:ln w="19050">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26F5AE-2798-FDAF-8799-F1FF6001DAA4}"/>
              </a:ext>
            </a:extLst>
          </p:cNvPr>
          <p:cNvSpPr txBox="1"/>
          <p:nvPr/>
        </p:nvSpPr>
        <p:spPr>
          <a:xfrm>
            <a:off x="6394468" y="2998307"/>
            <a:ext cx="1660941" cy="307777"/>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Firing condition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BA5CA9-F796-CE6E-CB0D-80C9577E9DA0}"/>
                  </a:ext>
                </a:extLst>
              </p:cNvPr>
              <p:cNvSpPr txBox="1"/>
              <p:nvPr/>
            </p:nvSpPr>
            <p:spPr>
              <a:xfrm>
                <a:off x="1602683" y="483265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11BA5CA9-F796-CE6E-CB0D-80C9577E9DA0}"/>
                  </a:ext>
                </a:extLst>
              </p:cNvPr>
              <p:cNvSpPr txBox="1">
                <a:spLocks noRot="1" noChangeAspect="1" noMove="1" noResize="1" noEditPoints="1" noAdjustHandles="1" noChangeArrowheads="1" noChangeShapeType="1" noTextEdit="1"/>
              </p:cNvSpPr>
              <p:nvPr/>
            </p:nvSpPr>
            <p:spPr>
              <a:xfrm>
                <a:off x="1602683" y="4832658"/>
                <a:ext cx="2695674" cy="289759"/>
              </a:xfrm>
              <a:prstGeom prst="rect">
                <a:avLst/>
              </a:prstGeom>
              <a:blipFill>
                <a:blip r:embed="rId9"/>
                <a:stretch>
                  <a:fillRect l="-939" t="-20833" b="-16667"/>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34715D41-DFAC-6923-3E60-ECF87FA53938}"/>
              </a:ext>
            </a:extLst>
          </p:cNvPr>
          <p:cNvSpPr/>
          <p:nvPr/>
        </p:nvSpPr>
        <p:spPr>
          <a:xfrm>
            <a:off x="4533779" y="4832658"/>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8801EF-509E-6113-2147-9C2D20AD7792}"/>
                  </a:ext>
                </a:extLst>
              </p:cNvPr>
              <p:cNvSpPr txBox="1"/>
              <p:nvPr/>
            </p:nvSpPr>
            <p:spPr>
              <a:xfrm>
                <a:off x="5220019" y="4740132"/>
                <a:ext cx="22106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468801EF-509E-6113-2147-9C2D20AD7792}"/>
                  </a:ext>
                </a:extLst>
              </p:cNvPr>
              <p:cNvSpPr txBox="1">
                <a:spLocks noRot="1" noChangeAspect="1" noMove="1" noResize="1" noEditPoints="1" noAdjustHandles="1" noChangeArrowheads="1" noChangeShapeType="1" noTextEdit="1"/>
              </p:cNvSpPr>
              <p:nvPr/>
            </p:nvSpPr>
            <p:spPr>
              <a:xfrm>
                <a:off x="5220019" y="4740132"/>
                <a:ext cx="2210605" cy="474810"/>
              </a:xfrm>
              <a:prstGeom prst="rect">
                <a:avLst/>
              </a:prstGeom>
              <a:blipFill>
                <a:blip r:embed="rId10"/>
                <a:stretch>
                  <a:fillRect l="-568" t="-2632" b="-1315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A6C7507-2525-7F2A-C156-CB65974780FA}"/>
              </a:ext>
            </a:extLst>
          </p:cNvPr>
          <p:cNvSpPr txBox="1"/>
          <p:nvPr/>
        </p:nvSpPr>
        <p:spPr>
          <a:xfrm>
            <a:off x="5592491" y="4514026"/>
            <a:ext cx="830471" cy="307777"/>
          </a:xfrm>
          <a:prstGeom prst="rect">
            <a:avLst/>
          </a:prstGeom>
          <a:noFill/>
        </p:spPr>
        <p:txBody>
          <a:bodyPr wrap="square" rtlCol="0">
            <a:spAutoFit/>
          </a:bodyPr>
          <a:lstStyle/>
          <a:p>
            <a:pPr algn="l"/>
            <a:r>
              <a:rPr lang="en-US" sz="1400" dirty="0">
                <a:solidFill>
                  <a:srgbClr val="3E7095"/>
                </a:solidFill>
                <a:latin typeface="Arial" panose="020B0604020202020204" pitchFamily="34" charset="0"/>
                <a:cs typeface="Arial" panose="020B0604020202020204" pitchFamily="34" charset="0"/>
              </a:rPr>
              <a:t>integers</a:t>
            </a:r>
          </a:p>
        </p:txBody>
      </p:sp>
      <p:sp>
        <p:nvSpPr>
          <p:cNvPr id="20" name="Rounded Rectangle 19">
            <a:extLst>
              <a:ext uri="{FF2B5EF4-FFF2-40B4-BE49-F238E27FC236}">
                <a16:creationId xmlns:a16="http://schemas.microsoft.com/office/drawing/2014/main" id="{D92B30B7-3945-9286-B844-5D1B13070469}"/>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666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then look at the LIF equations for firing output spikes.</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2</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𝜏</m:t>
                          </m:r>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r>
                            <a:rPr lang="en-US" b="0" i="1" smtClean="0">
                              <a:solidFill>
                                <a:schemeClr val="bg1">
                                  <a:lumMod val="75000"/>
                                </a:schemeClr>
                              </a:solidFill>
                              <a:latin typeface="Cambria Math" panose="02040503050406030204" pitchFamily="18" charset="0"/>
                              <a:cs typeface="Arial" panose="020B0604020202020204" pitchFamily="34" charset="0"/>
                            </a:rPr>
                            <m:t>−1</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1</m:t>
                          </m:r>
                        </m:sub>
                      </m:sSub>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𝑊</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Sub>
                        </m:e>
                      </m:acc>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r>
                            <a:rPr lang="en-US" b="0" i="1" smtClean="0">
                              <a:solidFill>
                                <a:schemeClr val="bg1">
                                  <a:lumMod val="75000"/>
                                </a:schemeClr>
                              </a:solidFill>
                              <a:latin typeface="Cambria Math" panose="02040503050406030204" pitchFamily="18" charset="0"/>
                              <a:cs typeface="Arial" panose="020B0604020202020204" pitchFamily="34" charset="0"/>
                            </a:rPr>
                            <m:t>−1</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3</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(1−</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695674" cy="289759"/>
              </a:xfrm>
              <a:prstGeom prst="rect">
                <a:avLst/>
              </a:prstGeom>
              <a:blipFill>
                <a:blip r:embed="rId7"/>
                <a:stretch>
                  <a:fillRect l="-469" t="-20833" b="-1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F556FFF-8295-94EB-74A5-37CEA5F1876C}"/>
              </a:ext>
            </a:extLst>
          </p:cNvPr>
          <p:cNvSpPr txBox="1"/>
          <p:nvPr/>
        </p:nvSpPr>
        <p:spPr>
          <a:xfrm>
            <a:off x="2044656" y="3724857"/>
            <a:ext cx="5385968" cy="33855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Remember the shared scaling factors we just discussed.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686834" y="4168673"/>
                <a:ext cx="1843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𝛼</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686834" y="4168673"/>
                <a:ext cx="1843325" cy="276999"/>
              </a:xfrm>
              <a:prstGeom prst="rect">
                <a:avLst/>
              </a:prstGeom>
              <a:blipFill>
                <a:blip r:embed="rId8"/>
                <a:stretch>
                  <a:fillRect l="-1370" r="-685" b="-2272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5225772" y="4821803"/>
            <a:ext cx="1563911" cy="329873"/>
          </a:xfrm>
          <a:prstGeom prst="rect">
            <a:avLst/>
          </a:prstGeom>
          <a:noFill/>
          <a:ln w="19050">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26F5AE-2798-FDAF-8799-F1FF6001DAA4}"/>
              </a:ext>
            </a:extLst>
          </p:cNvPr>
          <p:cNvSpPr txBox="1"/>
          <p:nvPr/>
        </p:nvSpPr>
        <p:spPr>
          <a:xfrm>
            <a:off x="6394468" y="2998307"/>
            <a:ext cx="1660941" cy="307777"/>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Firing condition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BA5CA9-F796-CE6E-CB0D-80C9577E9DA0}"/>
                  </a:ext>
                </a:extLst>
              </p:cNvPr>
              <p:cNvSpPr txBox="1"/>
              <p:nvPr/>
            </p:nvSpPr>
            <p:spPr>
              <a:xfrm>
                <a:off x="1602683" y="483265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11BA5CA9-F796-CE6E-CB0D-80C9577E9DA0}"/>
                  </a:ext>
                </a:extLst>
              </p:cNvPr>
              <p:cNvSpPr txBox="1">
                <a:spLocks noRot="1" noChangeAspect="1" noMove="1" noResize="1" noEditPoints="1" noAdjustHandles="1" noChangeArrowheads="1" noChangeShapeType="1" noTextEdit="1"/>
              </p:cNvSpPr>
              <p:nvPr/>
            </p:nvSpPr>
            <p:spPr>
              <a:xfrm>
                <a:off x="1602683" y="4832658"/>
                <a:ext cx="2695674" cy="289759"/>
              </a:xfrm>
              <a:prstGeom prst="rect">
                <a:avLst/>
              </a:prstGeom>
              <a:blipFill>
                <a:blip r:embed="rId9"/>
                <a:stretch>
                  <a:fillRect l="-939" t="-20833" b="-16667"/>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34715D41-DFAC-6923-3E60-ECF87FA53938}"/>
              </a:ext>
            </a:extLst>
          </p:cNvPr>
          <p:cNvSpPr/>
          <p:nvPr/>
        </p:nvSpPr>
        <p:spPr>
          <a:xfrm>
            <a:off x="4533779" y="4832658"/>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8801EF-509E-6113-2147-9C2D20AD7792}"/>
                  </a:ext>
                </a:extLst>
              </p:cNvPr>
              <p:cNvSpPr txBox="1"/>
              <p:nvPr/>
            </p:nvSpPr>
            <p:spPr>
              <a:xfrm>
                <a:off x="5220019" y="4740132"/>
                <a:ext cx="22106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468801EF-509E-6113-2147-9C2D20AD7792}"/>
                  </a:ext>
                </a:extLst>
              </p:cNvPr>
              <p:cNvSpPr txBox="1">
                <a:spLocks noRot="1" noChangeAspect="1" noMove="1" noResize="1" noEditPoints="1" noAdjustHandles="1" noChangeArrowheads="1" noChangeShapeType="1" noTextEdit="1"/>
              </p:cNvSpPr>
              <p:nvPr/>
            </p:nvSpPr>
            <p:spPr>
              <a:xfrm>
                <a:off x="5220019" y="4740132"/>
                <a:ext cx="2210605" cy="474810"/>
              </a:xfrm>
              <a:prstGeom prst="rect">
                <a:avLst/>
              </a:prstGeom>
              <a:blipFill>
                <a:blip r:embed="rId10"/>
                <a:stretch>
                  <a:fillRect l="-568" t="-2632" b="-1315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A6C7507-2525-7F2A-C156-CB65974780FA}"/>
              </a:ext>
            </a:extLst>
          </p:cNvPr>
          <p:cNvSpPr txBox="1"/>
          <p:nvPr/>
        </p:nvSpPr>
        <p:spPr>
          <a:xfrm>
            <a:off x="5592491" y="4514026"/>
            <a:ext cx="830471" cy="307777"/>
          </a:xfrm>
          <a:prstGeom prst="rect">
            <a:avLst/>
          </a:prstGeom>
          <a:noFill/>
        </p:spPr>
        <p:txBody>
          <a:bodyPr wrap="square" rtlCol="0">
            <a:spAutoFit/>
          </a:bodyPr>
          <a:lstStyle/>
          <a:p>
            <a:pPr algn="l"/>
            <a:r>
              <a:rPr lang="en-US" sz="1400" dirty="0">
                <a:solidFill>
                  <a:srgbClr val="3E7095"/>
                </a:solidFill>
                <a:latin typeface="Arial" panose="020B0604020202020204" pitchFamily="34" charset="0"/>
                <a:cs typeface="Arial" panose="020B0604020202020204" pitchFamily="34" charset="0"/>
              </a:rPr>
              <a:t>integers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7A888FB-11D6-D10E-A985-907E92E89A21}"/>
                  </a:ext>
                </a:extLst>
              </p:cNvPr>
              <p:cNvSpPr txBox="1"/>
              <p:nvPr/>
            </p:nvSpPr>
            <p:spPr>
              <a:xfrm>
                <a:off x="2995532" y="5535599"/>
                <a:ext cx="23709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r>
                        <a:rPr lang="en-US" b="0" i="1" smtClean="0">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D7A888FB-11D6-D10E-A985-907E92E89A21}"/>
                  </a:ext>
                </a:extLst>
              </p:cNvPr>
              <p:cNvSpPr txBox="1">
                <a:spLocks noRot="1" noChangeAspect="1" noMove="1" noResize="1" noEditPoints="1" noAdjustHandles="1" noChangeArrowheads="1" noChangeShapeType="1" noTextEdit="1"/>
              </p:cNvSpPr>
              <p:nvPr/>
            </p:nvSpPr>
            <p:spPr>
              <a:xfrm>
                <a:off x="2995532" y="5535599"/>
                <a:ext cx="2370905" cy="474810"/>
              </a:xfrm>
              <a:prstGeom prst="rect">
                <a:avLst/>
              </a:prstGeom>
              <a:blipFill>
                <a:blip r:embed="rId11"/>
                <a:stretch>
                  <a:fillRect r="-2660" b="-10256"/>
                </a:stretch>
              </a:blipFill>
            </p:spPr>
            <p:txBody>
              <a:bodyPr/>
              <a:lstStyle/>
              <a:p>
                <a:r>
                  <a:rPr lang="en-US">
                    <a:noFill/>
                  </a:rPr>
                  <a:t> </a:t>
                </a:r>
              </a:p>
            </p:txBody>
          </p:sp>
        </mc:Fallback>
      </mc:AlternateContent>
      <p:sp>
        <p:nvSpPr>
          <p:cNvPr id="20" name="Rounded Rectangle 19">
            <a:extLst>
              <a:ext uri="{FF2B5EF4-FFF2-40B4-BE49-F238E27FC236}">
                <a16:creationId xmlns:a16="http://schemas.microsoft.com/office/drawing/2014/main" id="{D0175DE0-3B3C-62C2-2938-6CE82783871B}"/>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486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29266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then look at the LIF equations for firing output spikes.</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Our methods: </a:t>
            </a:r>
            <a:r>
              <a:rPr lang="en-US" altLang="zh-CN" dirty="0">
                <a:solidFill>
                  <a:schemeClr val="bg2">
                    <a:lumMod val="50000"/>
                  </a:schemeClr>
                </a:solidFill>
              </a:rPr>
              <a:t>Review of LIF Equations</a:t>
            </a:r>
            <a:endParaRPr lang="en-US" dirty="0">
              <a:solidFill>
                <a:schemeClr val="bg2">
                  <a:lumMod val="50000"/>
                </a:schemeClr>
              </a:solidFill>
            </a:endParaRPr>
          </a:p>
        </p:txBody>
      </p:sp>
      <p:sp>
        <p:nvSpPr>
          <p:cNvPr id="4" name="TextBox 3">
            <a:extLst>
              <a:ext uri="{FF2B5EF4-FFF2-40B4-BE49-F238E27FC236}">
                <a16:creationId xmlns:a16="http://schemas.microsoft.com/office/drawing/2014/main" id="{A8625628-A863-954A-412E-DD3836D8BC1D}"/>
              </a:ext>
            </a:extLst>
          </p:cNvPr>
          <p:cNvSpPr txBox="1"/>
          <p:nvPr/>
        </p:nvSpPr>
        <p:spPr>
          <a:xfrm>
            <a:off x="714054" y="2229061"/>
            <a:ext cx="1519968"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1: update</a:t>
            </a:r>
          </a:p>
        </p:txBody>
      </p:sp>
      <p:sp>
        <p:nvSpPr>
          <p:cNvPr id="6" name="TextBox 5">
            <a:extLst>
              <a:ext uri="{FF2B5EF4-FFF2-40B4-BE49-F238E27FC236}">
                <a16:creationId xmlns:a16="http://schemas.microsoft.com/office/drawing/2014/main" id="{C04C1FE2-3EB8-5EF1-EA27-48BB75F286D4}"/>
              </a:ext>
            </a:extLst>
          </p:cNvPr>
          <p:cNvSpPr txBox="1"/>
          <p:nvPr/>
        </p:nvSpPr>
        <p:spPr>
          <a:xfrm>
            <a:off x="707430" y="2659753"/>
            <a:ext cx="1337226" cy="338554"/>
          </a:xfrm>
          <a:prstGeom prst="rect">
            <a:avLst/>
          </a:prstGeom>
          <a:noFill/>
        </p:spPr>
        <p:txBody>
          <a:bodyPr wrap="none" rtlCol="0">
            <a:spAutoFit/>
          </a:bodyPr>
          <a:lstStyle/>
          <a:p>
            <a:pPr algn="l"/>
            <a:r>
              <a:rPr lang="en-US" sz="1600" dirty="0">
                <a:latin typeface="Arial" panose="020B0604020202020204" pitchFamily="34" charset="0"/>
                <a:cs typeface="Arial" panose="020B0604020202020204" pitchFamily="34" charset="0"/>
              </a:rPr>
              <a:t>Step 2: firing</a:t>
            </a:r>
          </a:p>
        </p:txBody>
      </p:sp>
      <p:sp>
        <p:nvSpPr>
          <p:cNvPr id="8" name="TextBox 7">
            <a:extLst>
              <a:ext uri="{FF2B5EF4-FFF2-40B4-BE49-F238E27FC236}">
                <a16:creationId xmlns:a16="http://schemas.microsoft.com/office/drawing/2014/main" id="{C395390A-7499-0CDA-CE20-3FFD431AE541}"/>
              </a:ext>
            </a:extLst>
          </p:cNvPr>
          <p:cNvSpPr txBox="1"/>
          <p:nvPr/>
        </p:nvSpPr>
        <p:spPr>
          <a:xfrm>
            <a:off x="710744" y="3090446"/>
            <a:ext cx="1350050" cy="338554"/>
          </a:xfrm>
          <a:prstGeom prst="rect">
            <a:avLst/>
          </a:prstGeom>
          <a:noFill/>
        </p:spPr>
        <p:txBody>
          <a:bodyPr wrap="none" rtlCol="0">
            <a:spAutoFit/>
          </a:bodyPr>
          <a:lstStyle/>
          <a:p>
            <a:pPr algn="l"/>
            <a:r>
              <a:rPr lang="en-US" sz="1600" dirty="0">
                <a:solidFill>
                  <a:schemeClr val="bg1">
                    <a:lumMod val="75000"/>
                  </a:schemeClr>
                </a:solidFill>
                <a:latin typeface="Arial" panose="020B0604020202020204" pitchFamily="34" charset="0"/>
                <a:cs typeface="Arial" panose="020B0604020202020204" pitchFamily="34" charset="0"/>
              </a:rPr>
              <a:t>Step 3: reset</a:t>
            </a:r>
          </a:p>
        </p:txBody>
      </p:sp>
      <p:sp>
        <p:nvSpPr>
          <p:cNvPr id="9" name="Right Arrow 8">
            <a:extLst>
              <a:ext uri="{FF2B5EF4-FFF2-40B4-BE49-F238E27FC236}">
                <a16:creationId xmlns:a16="http://schemas.microsoft.com/office/drawing/2014/main" id="{36CC63A1-6D10-7045-A866-6717994AA13B}"/>
              </a:ext>
            </a:extLst>
          </p:cNvPr>
          <p:cNvSpPr/>
          <p:nvPr/>
        </p:nvSpPr>
        <p:spPr>
          <a:xfrm>
            <a:off x="5070297" y="2674660"/>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960417-0ED2-7626-F938-426988166566}"/>
                  </a:ext>
                </a:extLst>
              </p:cNvPr>
              <p:cNvSpPr txBox="1"/>
              <p:nvPr/>
            </p:nvSpPr>
            <p:spPr>
              <a:xfrm>
                <a:off x="2379953" y="2257074"/>
                <a:ext cx="2724913"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2</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𝜏</m:t>
                          </m:r>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r>
                            <a:rPr lang="en-US" b="0" i="1" smtClean="0">
                              <a:solidFill>
                                <a:schemeClr val="bg1">
                                  <a:lumMod val="75000"/>
                                </a:schemeClr>
                              </a:solidFill>
                              <a:latin typeface="Cambria Math" panose="02040503050406030204" pitchFamily="18" charset="0"/>
                              <a:cs typeface="Arial" panose="020B0604020202020204" pitchFamily="34" charset="0"/>
                            </a:rPr>
                            <m:t>−1</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1</m:t>
                          </m:r>
                        </m:sub>
                      </m:sSub>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𝑊</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Sub>
                        </m:e>
                      </m:acc>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r>
                            <a:rPr lang="en-US" b="0" i="1" smtClean="0">
                              <a:solidFill>
                                <a:schemeClr val="bg1">
                                  <a:lumMod val="75000"/>
                                </a:schemeClr>
                              </a:solidFill>
                              <a:latin typeface="Cambria Math" panose="02040503050406030204" pitchFamily="18" charset="0"/>
                              <a:cs typeface="Arial" panose="020B0604020202020204" pitchFamily="34" charset="0"/>
                            </a:rPr>
                            <m:t>−1</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8A960417-0ED2-7626-F938-426988166566}"/>
                  </a:ext>
                </a:extLst>
              </p:cNvPr>
              <p:cNvSpPr txBox="1">
                <a:spLocks noRot="1" noChangeAspect="1" noMove="1" noResize="1" noEditPoints="1" noAdjustHandles="1" noChangeArrowheads="1" noChangeShapeType="1" noTextEdit="1"/>
              </p:cNvSpPr>
              <p:nvPr/>
            </p:nvSpPr>
            <p:spPr>
              <a:xfrm>
                <a:off x="2379953" y="2257074"/>
                <a:ext cx="2724913" cy="289759"/>
              </a:xfrm>
              <a:prstGeom prst="rect">
                <a:avLst/>
              </a:prstGeom>
              <a:blipFill>
                <a:blip r:embed="rId4"/>
                <a:stretch>
                  <a:fillRect t="-16667"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B060B-6AB9-6468-3D05-CE467C54C5E0}"/>
                  </a:ext>
                </a:extLst>
              </p:cNvPr>
              <p:cNvSpPr txBox="1"/>
              <p:nvPr/>
            </p:nvSpPr>
            <p:spPr>
              <a:xfrm>
                <a:off x="2373329" y="2677827"/>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71B060B-6AB9-6468-3D05-CE467C54C5E0}"/>
                  </a:ext>
                </a:extLst>
              </p:cNvPr>
              <p:cNvSpPr txBox="1">
                <a:spLocks noRot="1" noChangeAspect="1" noMove="1" noResize="1" noEditPoints="1" noAdjustHandles="1" noChangeArrowheads="1" noChangeShapeType="1" noTextEdit="1"/>
              </p:cNvSpPr>
              <p:nvPr/>
            </p:nvSpPr>
            <p:spPr>
              <a:xfrm>
                <a:off x="2373329" y="2677827"/>
                <a:ext cx="942887" cy="286040"/>
              </a:xfrm>
              <a:prstGeom prst="rect">
                <a:avLst/>
              </a:prstGeom>
              <a:blipFill>
                <a:blip r:embed="rId5"/>
                <a:stretch>
                  <a:fillRect l="-3947"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496381-EC68-1508-92D5-0040EC9E7E81}"/>
                  </a:ext>
                </a:extLst>
              </p:cNvPr>
              <p:cNvSpPr txBox="1"/>
              <p:nvPr/>
            </p:nvSpPr>
            <p:spPr>
              <a:xfrm>
                <a:off x="2376643" y="3118459"/>
                <a:ext cx="1946174" cy="28975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bg1">
                                  <a:lumMod val="75000"/>
                                </a:schemeClr>
                              </a:solidFill>
                              <a:latin typeface="Cambria Math" panose="02040503050406030204" pitchFamily="18" charset="0"/>
                              <a:cs typeface="Arial" panose="020B0604020202020204" pitchFamily="34" charset="0"/>
                            </a:rPr>
                          </m:ctrlPr>
                        </m:sSubPr>
                        <m:e>
                          <m:r>
                            <a:rPr lang="en-US" b="0" i="1" smtClean="0">
                              <a:solidFill>
                                <a:schemeClr val="bg1">
                                  <a:lumMod val="75000"/>
                                </a:schemeClr>
                              </a:solidFill>
                              <a:latin typeface="Cambria Math" panose="02040503050406030204" pitchFamily="18" charset="0"/>
                              <a:cs typeface="Arial" panose="020B0604020202020204" pitchFamily="34" charset="0"/>
                            </a:rPr>
                            <m:t>𝛼</m:t>
                          </m:r>
                        </m:e>
                        <m:sub>
                          <m:r>
                            <a:rPr lang="en-US" b="0" i="1" smtClean="0">
                              <a:solidFill>
                                <a:schemeClr val="bg1">
                                  <a:lumMod val="75000"/>
                                </a:schemeClr>
                              </a:solidFill>
                              <a:latin typeface="Cambria Math" panose="02040503050406030204" pitchFamily="18" charset="0"/>
                              <a:cs typeface="Arial" panose="020B0604020202020204" pitchFamily="34" charset="0"/>
                            </a:rPr>
                            <m:t>3</m:t>
                          </m:r>
                        </m:sub>
                      </m:sSub>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acc>
                            <m:accPr>
                              <m:chr m:val="̂"/>
                              <m:ctrlPr>
                                <a:rPr lang="en-US" b="0" i="1" smtClean="0">
                                  <a:solidFill>
                                    <a:schemeClr val="bg1">
                                      <a:lumMod val="75000"/>
                                    </a:schemeClr>
                                  </a:solidFill>
                                  <a:latin typeface="Cambria Math" panose="02040503050406030204" pitchFamily="18" charset="0"/>
                                  <a:cs typeface="Arial" panose="020B0604020202020204" pitchFamily="34" charset="0"/>
                                </a:rPr>
                              </m:ctrlPr>
                            </m:accPr>
                            <m:e>
                              <m:r>
                                <a:rPr lang="en-US" b="0" i="1" smtClean="0">
                                  <a:solidFill>
                                    <a:schemeClr val="bg1">
                                      <a:lumMod val="75000"/>
                                    </a:schemeClr>
                                  </a:solidFill>
                                  <a:latin typeface="Cambria Math" panose="02040503050406030204" pitchFamily="18" charset="0"/>
                                  <a:cs typeface="Arial" panose="020B0604020202020204" pitchFamily="34" charset="0"/>
                                </a:rPr>
                                <m:t>𝑈</m:t>
                              </m:r>
                            </m:e>
                          </m:acc>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𝐻</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(1−</m:t>
                      </m:r>
                      <m:sSubSup>
                        <m:sSubSupPr>
                          <m:ctrlPr>
                            <a:rPr lang="en-US" b="0" i="1" smtClean="0">
                              <a:solidFill>
                                <a:schemeClr val="bg1">
                                  <a:lumMod val="75000"/>
                                </a:schemeClr>
                              </a:solidFill>
                              <a:latin typeface="Cambria Math" panose="02040503050406030204" pitchFamily="18" charset="0"/>
                              <a:cs typeface="Arial" panose="020B0604020202020204" pitchFamily="34" charset="0"/>
                            </a:rPr>
                          </m:ctrlPr>
                        </m:sSubSupPr>
                        <m:e>
                          <m:r>
                            <a:rPr lang="en-US" b="0" i="1" smtClean="0">
                              <a:solidFill>
                                <a:schemeClr val="bg1">
                                  <a:lumMod val="75000"/>
                                </a:schemeClr>
                              </a:solidFill>
                              <a:latin typeface="Cambria Math" panose="02040503050406030204" pitchFamily="18" charset="0"/>
                              <a:cs typeface="Arial" panose="020B0604020202020204" pitchFamily="34" charset="0"/>
                            </a:rPr>
                            <m:t>𝑆</m:t>
                          </m:r>
                        </m:e>
                        <m:sub>
                          <m:r>
                            <a:rPr lang="en-US" b="0" i="1" smtClean="0">
                              <a:solidFill>
                                <a:schemeClr val="bg1">
                                  <a:lumMod val="75000"/>
                                </a:schemeClr>
                              </a:solidFill>
                              <a:latin typeface="Cambria Math" panose="02040503050406030204" pitchFamily="18" charset="0"/>
                              <a:cs typeface="Arial" panose="020B0604020202020204" pitchFamily="34" charset="0"/>
                            </a:rPr>
                            <m:t>𝑙</m:t>
                          </m:r>
                        </m:sub>
                        <m:sup>
                          <m:r>
                            <a:rPr lang="en-US" b="0" i="1" smtClean="0">
                              <a:solidFill>
                                <a:schemeClr val="bg1">
                                  <a:lumMod val="75000"/>
                                </a:schemeClr>
                              </a:solidFill>
                              <a:latin typeface="Cambria Math" panose="02040503050406030204" pitchFamily="18" charset="0"/>
                              <a:cs typeface="Arial" panose="020B0604020202020204" pitchFamily="34" charset="0"/>
                            </a:rPr>
                            <m:t>𝑡</m:t>
                          </m:r>
                        </m:sup>
                      </m:sSubSup>
                      <m:r>
                        <a:rPr lang="en-US" b="0" i="1" smtClean="0">
                          <a:solidFill>
                            <a:schemeClr val="bg1">
                              <a:lumMod val="75000"/>
                            </a:schemeClr>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F4496381-EC68-1508-92D5-0040EC9E7E81}"/>
                  </a:ext>
                </a:extLst>
              </p:cNvPr>
              <p:cNvSpPr txBox="1">
                <a:spLocks noRot="1" noChangeAspect="1" noMove="1" noResize="1" noEditPoints="1" noAdjustHandles="1" noChangeArrowheads="1" noChangeShapeType="1" noTextEdit="1"/>
              </p:cNvSpPr>
              <p:nvPr/>
            </p:nvSpPr>
            <p:spPr>
              <a:xfrm>
                <a:off x="2376643" y="3118459"/>
                <a:ext cx="1946174" cy="289759"/>
              </a:xfrm>
              <a:prstGeom prst="rect">
                <a:avLst/>
              </a:prstGeom>
              <a:blipFill>
                <a:blip r:embed="rId6"/>
                <a:stretch>
                  <a:fillRect l="-1299" t="-20833" r="-32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8E4ABF7-A207-5237-4093-D9375FDDE64C}"/>
                  </a:ext>
                </a:extLst>
              </p:cNvPr>
              <p:cNvSpPr txBox="1"/>
              <p:nvPr/>
            </p:nvSpPr>
            <p:spPr>
              <a:xfrm>
                <a:off x="5784320" y="267410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E8E4ABF7-A207-5237-4093-D9375FDDE64C}"/>
                  </a:ext>
                </a:extLst>
              </p:cNvPr>
              <p:cNvSpPr txBox="1">
                <a:spLocks noRot="1" noChangeAspect="1" noMove="1" noResize="1" noEditPoints="1" noAdjustHandles="1" noChangeArrowheads="1" noChangeShapeType="1" noTextEdit="1"/>
              </p:cNvSpPr>
              <p:nvPr/>
            </p:nvSpPr>
            <p:spPr>
              <a:xfrm>
                <a:off x="5784320" y="2674108"/>
                <a:ext cx="2695674" cy="289759"/>
              </a:xfrm>
              <a:prstGeom prst="rect">
                <a:avLst/>
              </a:prstGeom>
              <a:blipFill>
                <a:blip r:embed="rId7"/>
                <a:stretch>
                  <a:fillRect l="-469" t="-20833" b="-16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F556FFF-8295-94EB-74A5-37CEA5F1876C}"/>
              </a:ext>
            </a:extLst>
          </p:cNvPr>
          <p:cNvSpPr txBox="1"/>
          <p:nvPr/>
        </p:nvSpPr>
        <p:spPr>
          <a:xfrm>
            <a:off x="2044656" y="3724857"/>
            <a:ext cx="5385968" cy="338554"/>
          </a:xfrm>
          <a:prstGeom prst="rect">
            <a:avLst/>
          </a:prstGeom>
          <a:noFill/>
        </p:spPr>
        <p:txBody>
          <a:bodyPr wrap="square" rtlCol="0">
            <a:spAutoFit/>
          </a:bodyPr>
          <a:lstStyle/>
          <a:p>
            <a:pPr algn="l"/>
            <a:r>
              <a:rPr lang="en-US" sz="1600" dirty="0">
                <a:latin typeface="Arial" panose="020B0604020202020204" pitchFamily="34" charset="0"/>
                <a:cs typeface="Arial" panose="020B0604020202020204" pitchFamily="34" charset="0"/>
              </a:rPr>
              <a:t>Remember the shared scaling factors we just discussed.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2093D9-DDC8-A302-C83F-3AA5AC39FEF0}"/>
                  </a:ext>
                </a:extLst>
              </p:cNvPr>
              <p:cNvSpPr txBox="1"/>
              <p:nvPr/>
            </p:nvSpPr>
            <p:spPr>
              <a:xfrm>
                <a:off x="3686834" y="4168673"/>
                <a:ext cx="1843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i="1">
                              <a:solidFill>
                                <a:schemeClr val="tx1"/>
                              </a:solidFill>
                              <a:latin typeface="Cambria Math" panose="02040503050406030204" pitchFamily="18" charset="0"/>
                              <a:cs typeface="Arial" panose="020B0604020202020204" pitchFamily="34" charset="0"/>
                            </a:rPr>
                          </m:ctrlPr>
                        </m:sSubPr>
                        <m:e>
                          <m:r>
                            <a:rPr lang="en-US" i="1">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3</m:t>
                          </m:r>
                        </m:sub>
                      </m:sSub>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𝛼</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7C2093D9-DDC8-A302-C83F-3AA5AC39FEF0}"/>
                  </a:ext>
                </a:extLst>
              </p:cNvPr>
              <p:cNvSpPr txBox="1">
                <a:spLocks noRot="1" noChangeAspect="1" noMove="1" noResize="1" noEditPoints="1" noAdjustHandles="1" noChangeArrowheads="1" noChangeShapeType="1" noTextEdit="1"/>
              </p:cNvSpPr>
              <p:nvPr/>
            </p:nvSpPr>
            <p:spPr>
              <a:xfrm>
                <a:off x="3686834" y="4168673"/>
                <a:ext cx="1843325" cy="276999"/>
              </a:xfrm>
              <a:prstGeom prst="rect">
                <a:avLst/>
              </a:prstGeom>
              <a:blipFill>
                <a:blip r:embed="rId8"/>
                <a:stretch>
                  <a:fillRect l="-1370" r="-685" b="-2272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D1E6768B-B068-E031-2681-AAB039119D0C}"/>
              </a:ext>
            </a:extLst>
          </p:cNvPr>
          <p:cNvSpPr/>
          <p:nvPr/>
        </p:nvSpPr>
        <p:spPr>
          <a:xfrm>
            <a:off x="5225772" y="4821803"/>
            <a:ext cx="1563911" cy="329873"/>
          </a:xfrm>
          <a:prstGeom prst="rect">
            <a:avLst/>
          </a:prstGeom>
          <a:noFill/>
          <a:ln w="19050">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26F5AE-2798-FDAF-8799-F1FF6001DAA4}"/>
              </a:ext>
            </a:extLst>
          </p:cNvPr>
          <p:cNvSpPr txBox="1"/>
          <p:nvPr/>
        </p:nvSpPr>
        <p:spPr>
          <a:xfrm>
            <a:off x="6394468" y="2998307"/>
            <a:ext cx="1660941" cy="307777"/>
          </a:xfrm>
          <a:prstGeom prst="rect">
            <a:avLst/>
          </a:prstGeom>
          <a:noFill/>
        </p:spPr>
        <p:txBody>
          <a:bodyPr wrap="square" rtlCol="0">
            <a:spAutoFit/>
          </a:bodyPr>
          <a:lstStyle/>
          <a:p>
            <a:pPr algn="l"/>
            <a:r>
              <a:rPr lang="en-US" sz="1400" dirty="0">
                <a:solidFill>
                  <a:srgbClr val="C00000"/>
                </a:solidFill>
                <a:latin typeface="Arial" panose="020B0604020202020204" pitchFamily="34" charset="0"/>
                <a:cs typeface="Arial" panose="020B0604020202020204" pitchFamily="34" charset="0"/>
              </a:rPr>
              <a:t>Firing condition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BA5CA9-F796-CE6E-CB0D-80C9577E9DA0}"/>
                  </a:ext>
                </a:extLst>
              </p:cNvPr>
              <p:cNvSpPr txBox="1"/>
              <p:nvPr/>
            </p:nvSpPr>
            <p:spPr>
              <a:xfrm>
                <a:off x="1602683" y="4832658"/>
                <a:ext cx="2695674" cy="289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2</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𝛼</m:t>
                          </m:r>
                        </m:e>
                        <m:sub>
                          <m:r>
                            <a:rPr lang="en-US" b="0" i="1" smtClean="0">
                              <a:solidFill>
                                <a:schemeClr val="tx1"/>
                              </a:solidFill>
                              <a:latin typeface="Cambria Math" panose="02040503050406030204" pitchFamily="18" charset="0"/>
                              <a:cs typeface="Arial" panose="020B0604020202020204" pitchFamily="34" charset="0"/>
                            </a:rPr>
                            <m:t>1</m:t>
                          </m:r>
                        </m:sub>
                      </m:sSub>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11BA5CA9-F796-CE6E-CB0D-80C9577E9DA0}"/>
                  </a:ext>
                </a:extLst>
              </p:cNvPr>
              <p:cNvSpPr txBox="1">
                <a:spLocks noRot="1" noChangeAspect="1" noMove="1" noResize="1" noEditPoints="1" noAdjustHandles="1" noChangeArrowheads="1" noChangeShapeType="1" noTextEdit="1"/>
              </p:cNvSpPr>
              <p:nvPr/>
            </p:nvSpPr>
            <p:spPr>
              <a:xfrm>
                <a:off x="1602683" y="4832658"/>
                <a:ext cx="2695674" cy="289759"/>
              </a:xfrm>
              <a:prstGeom prst="rect">
                <a:avLst/>
              </a:prstGeom>
              <a:blipFill>
                <a:blip r:embed="rId9"/>
                <a:stretch>
                  <a:fillRect l="-939" t="-20833" b="-16667"/>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34715D41-DFAC-6923-3E60-ECF87FA53938}"/>
              </a:ext>
            </a:extLst>
          </p:cNvPr>
          <p:cNvSpPr/>
          <p:nvPr/>
        </p:nvSpPr>
        <p:spPr>
          <a:xfrm>
            <a:off x="4533779" y="4832658"/>
            <a:ext cx="400561" cy="323647"/>
          </a:xfrm>
          <a:prstGeom prst="rightArrow">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8801EF-509E-6113-2147-9C2D20AD7792}"/>
                  </a:ext>
                </a:extLst>
              </p:cNvPr>
              <p:cNvSpPr txBox="1"/>
              <p:nvPr/>
            </p:nvSpPr>
            <p:spPr>
              <a:xfrm>
                <a:off x="5220019" y="4740132"/>
                <a:ext cx="22106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&gt;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468801EF-509E-6113-2147-9C2D20AD7792}"/>
                  </a:ext>
                </a:extLst>
              </p:cNvPr>
              <p:cNvSpPr txBox="1">
                <a:spLocks noRot="1" noChangeAspect="1" noMove="1" noResize="1" noEditPoints="1" noAdjustHandles="1" noChangeArrowheads="1" noChangeShapeType="1" noTextEdit="1"/>
              </p:cNvSpPr>
              <p:nvPr/>
            </p:nvSpPr>
            <p:spPr>
              <a:xfrm>
                <a:off x="5220019" y="4740132"/>
                <a:ext cx="2210605" cy="474810"/>
              </a:xfrm>
              <a:prstGeom prst="rect">
                <a:avLst/>
              </a:prstGeom>
              <a:blipFill>
                <a:blip r:embed="rId10"/>
                <a:stretch>
                  <a:fillRect l="-568" t="-2632" b="-1315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A6C7507-2525-7F2A-C156-CB65974780FA}"/>
              </a:ext>
            </a:extLst>
          </p:cNvPr>
          <p:cNvSpPr txBox="1"/>
          <p:nvPr/>
        </p:nvSpPr>
        <p:spPr>
          <a:xfrm>
            <a:off x="5592491" y="4514026"/>
            <a:ext cx="830471" cy="307777"/>
          </a:xfrm>
          <a:prstGeom prst="rect">
            <a:avLst/>
          </a:prstGeom>
          <a:noFill/>
        </p:spPr>
        <p:txBody>
          <a:bodyPr wrap="square" rtlCol="0">
            <a:spAutoFit/>
          </a:bodyPr>
          <a:lstStyle/>
          <a:p>
            <a:pPr algn="l"/>
            <a:r>
              <a:rPr lang="en-US" sz="1400" dirty="0">
                <a:solidFill>
                  <a:srgbClr val="3E7095"/>
                </a:solidFill>
                <a:latin typeface="Arial" panose="020B0604020202020204" pitchFamily="34" charset="0"/>
                <a:cs typeface="Arial" panose="020B0604020202020204" pitchFamily="34" charset="0"/>
              </a:rPr>
              <a:t>integers</a:t>
            </a:r>
          </a:p>
        </p:txBody>
      </p:sp>
      <p:sp>
        <p:nvSpPr>
          <p:cNvPr id="20" name="Rectangle 19">
            <a:extLst>
              <a:ext uri="{FF2B5EF4-FFF2-40B4-BE49-F238E27FC236}">
                <a16:creationId xmlns:a16="http://schemas.microsoft.com/office/drawing/2014/main" id="{33AA6BD8-8096-E1D2-CF0F-19669FE1D492}"/>
              </a:ext>
            </a:extLst>
          </p:cNvPr>
          <p:cNvSpPr/>
          <p:nvPr/>
        </p:nvSpPr>
        <p:spPr>
          <a:xfrm>
            <a:off x="3001285" y="5617270"/>
            <a:ext cx="1563911" cy="329873"/>
          </a:xfrm>
          <a:prstGeom prst="rect">
            <a:avLst/>
          </a:prstGeom>
          <a:noFill/>
          <a:ln w="19050">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7A888FB-11D6-D10E-A985-907E92E89A21}"/>
                  </a:ext>
                </a:extLst>
              </p:cNvPr>
              <p:cNvSpPr txBox="1"/>
              <p:nvPr/>
            </p:nvSpPr>
            <p:spPr>
              <a:xfrm>
                <a:off x="2995532" y="5535599"/>
                <a:ext cx="2370905" cy="474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𝑈</m:t>
                              </m:r>
                            </m:e>
                          </m:acc>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f>
                        <m:fPr>
                          <m:ctrlPr>
                            <a:rPr lang="en-US" i="1" smtClean="0">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b="0" i="1" smtClean="0">
                              <a:latin typeface="Cambria Math" panose="02040503050406030204" pitchFamily="18" charset="0"/>
                              <a:cs typeface="Arial" panose="020B0604020202020204" pitchFamily="34" charset="0"/>
                            </a:rPr>
                            <m:t>𝛼</m:t>
                          </m:r>
                        </m:den>
                      </m:f>
                      <m:r>
                        <a:rPr lang="en-US" b="0" i="1" smtClean="0">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1" name="TextBox 20">
                <a:extLst>
                  <a:ext uri="{FF2B5EF4-FFF2-40B4-BE49-F238E27FC236}">
                    <a16:creationId xmlns:a16="http://schemas.microsoft.com/office/drawing/2014/main" id="{D7A888FB-11D6-D10E-A985-907E92E89A21}"/>
                  </a:ext>
                </a:extLst>
              </p:cNvPr>
              <p:cNvSpPr txBox="1">
                <a:spLocks noRot="1" noChangeAspect="1" noMove="1" noResize="1" noEditPoints="1" noAdjustHandles="1" noChangeArrowheads="1" noChangeShapeType="1" noTextEdit="1"/>
              </p:cNvSpPr>
              <p:nvPr/>
            </p:nvSpPr>
            <p:spPr>
              <a:xfrm>
                <a:off x="2995532" y="5535599"/>
                <a:ext cx="2370905" cy="474810"/>
              </a:xfrm>
              <a:prstGeom prst="rect">
                <a:avLst/>
              </a:prstGeom>
              <a:blipFill>
                <a:blip r:embed="rId11"/>
                <a:stretch>
                  <a:fillRect r="-2660" b="-10256"/>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B426F9D-D6F4-6FB8-34FD-B5A13C9FAE13}"/>
              </a:ext>
            </a:extLst>
          </p:cNvPr>
          <p:cNvSpPr txBox="1"/>
          <p:nvPr/>
        </p:nvSpPr>
        <p:spPr>
          <a:xfrm>
            <a:off x="3368004" y="5309493"/>
            <a:ext cx="830471" cy="307777"/>
          </a:xfrm>
          <a:prstGeom prst="rect">
            <a:avLst/>
          </a:prstGeom>
          <a:noFill/>
        </p:spPr>
        <p:txBody>
          <a:bodyPr wrap="square" rtlCol="0">
            <a:spAutoFit/>
          </a:bodyPr>
          <a:lstStyle/>
          <a:p>
            <a:pPr algn="l"/>
            <a:r>
              <a:rPr lang="en-US" sz="1400" dirty="0">
                <a:solidFill>
                  <a:srgbClr val="3E7095"/>
                </a:solidFill>
                <a:latin typeface="Arial" panose="020B0604020202020204" pitchFamily="34" charset="0"/>
                <a:cs typeface="Arial" panose="020B0604020202020204" pitchFamily="34" charset="0"/>
              </a:rPr>
              <a:t>integers</a:t>
            </a:r>
          </a:p>
        </p:txBody>
      </p:sp>
      <p:sp>
        <p:nvSpPr>
          <p:cNvPr id="23" name="Rectangle 22">
            <a:extLst>
              <a:ext uri="{FF2B5EF4-FFF2-40B4-BE49-F238E27FC236}">
                <a16:creationId xmlns:a16="http://schemas.microsoft.com/office/drawing/2014/main" id="{3AE4E0AC-3364-DF95-43DB-010F62DF568A}"/>
              </a:ext>
            </a:extLst>
          </p:cNvPr>
          <p:cNvSpPr/>
          <p:nvPr/>
        </p:nvSpPr>
        <p:spPr>
          <a:xfrm>
            <a:off x="4872575" y="5883143"/>
            <a:ext cx="59875" cy="73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A3DDB8-90BA-4D66-B0C9-885B5F287305}"/>
              </a:ext>
            </a:extLst>
          </p:cNvPr>
          <p:cNvSpPr/>
          <p:nvPr/>
        </p:nvSpPr>
        <p:spPr>
          <a:xfrm>
            <a:off x="5243513" y="5879740"/>
            <a:ext cx="59875" cy="73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FD6F655-6010-561A-356C-91C140748CC9}"/>
              </a:ext>
            </a:extLst>
          </p:cNvPr>
          <p:cNvSpPr/>
          <p:nvPr/>
        </p:nvSpPr>
        <p:spPr>
          <a:xfrm>
            <a:off x="4846444" y="5535599"/>
            <a:ext cx="519994" cy="504067"/>
          </a:xfrm>
          <a:prstGeom prst="rect">
            <a:avLst/>
          </a:prstGeom>
          <a:noFill/>
          <a:ln w="19050">
            <a:solidFill>
              <a:srgbClr val="3E70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46847F3-A4E8-DA4C-D03B-BEEEA36510BC}"/>
              </a:ext>
            </a:extLst>
          </p:cNvPr>
          <p:cNvSpPr txBox="1"/>
          <p:nvPr/>
        </p:nvSpPr>
        <p:spPr>
          <a:xfrm>
            <a:off x="5387390" y="5639366"/>
            <a:ext cx="830471" cy="307777"/>
          </a:xfrm>
          <a:prstGeom prst="rect">
            <a:avLst/>
          </a:prstGeom>
          <a:noFill/>
        </p:spPr>
        <p:txBody>
          <a:bodyPr wrap="square" rtlCol="0">
            <a:spAutoFit/>
          </a:bodyPr>
          <a:lstStyle/>
          <a:p>
            <a:pPr algn="l"/>
            <a:r>
              <a:rPr lang="en-US" sz="1400" dirty="0">
                <a:solidFill>
                  <a:srgbClr val="3E7095"/>
                </a:solidFill>
                <a:latin typeface="Arial" panose="020B0604020202020204" pitchFamily="34" charset="0"/>
                <a:cs typeface="Arial" panose="020B0604020202020204" pitchFamily="34" charset="0"/>
              </a:rPr>
              <a:t>integer</a:t>
            </a:r>
          </a:p>
        </p:txBody>
      </p:sp>
      <p:sp>
        <p:nvSpPr>
          <p:cNvPr id="25" name="TextBox 24">
            <a:extLst>
              <a:ext uri="{FF2B5EF4-FFF2-40B4-BE49-F238E27FC236}">
                <a16:creationId xmlns:a16="http://schemas.microsoft.com/office/drawing/2014/main" id="{196945EA-62DD-0846-FF1C-4F575EC8C850}"/>
              </a:ext>
            </a:extLst>
          </p:cNvPr>
          <p:cNvSpPr txBox="1"/>
          <p:nvPr/>
        </p:nvSpPr>
        <p:spPr>
          <a:xfrm>
            <a:off x="2962233" y="6169884"/>
            <a:ext cx="4326826"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Equivalent of scaling the firing threshold!</a:t>
            </a:r>
          </a:p>
        </p:txBody>
      </p:sp>
      <p:sp>
        <p:nvSpPr>
          <p:cNvPr id="28" name="Rounded Rectangle 27">
            <a:extLst>
              <a:ext uri="{FF2B5EF4-FFF2-40B4-BE49-F238E27FC236}">
                <a16:creationId xmlns:a16="http://schemas.microsoft.com/office/drawing/2014/main" id="{AE2DE45A-513B-4CA9-FBA5-C37C1C78A72E}"/>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260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forward algorithm for our proposed MINT (</a:t>
            </a:r>
            <a:r>
              <a:rPr lang="en-US" sz="2000" dirty="0" err="1">
                <a:latin typeface="Arial" panose="020B0604020202020204" pitchFamily="34" charset="0"/>
                <a:cs typeface="Arial" panose="020B0604020202020204" pitchFamily="34" charset="0"/>
              </a:rPr>
              <a:t>Multiplierless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INTeger</a:t>
            </a:r>
            <a:r>
              <a:rPr lang="en-US" sz="2000" dirty="0">
                <a:latin typeface="Arial" panose="020B0604020202020204" pitchFamily="34" charset="0"/>
                <a:cs typeface="Arial" panose="020B0604020202020204" pitchFamily="34" charset="0"/>
              </a:rPr>
              <a:t>) quantization is formalized as below:</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MINT Quantization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0806E2-DC49-5AA0-AA8B-E3D719C1EB00}"/>
                  </a:ext>
                </a:extLst>
              </p:cNvPr>
              <p:cNvSpPr txBox="1"/>
              <p:nvPr/>
            </p:nvSpPr>
            <p:spPr>
              <a:xfrm>
                <a:off x="2015645" y="2324235"/>
                <a:ext cx="3010466" cy="382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𝐻</m:t>
                          </m:r>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 </m:t>
                      </m:r>
                      <m:acc>
                        <m:accPr>
                          <m:chr m:val="̂"/>
                          <m:ctrlPr>
                            <a:rPr lang="en-US" b="0" i="1" smtClean="0">
                              <a:solidFill>
                                <a:schemeClr val="tx1"/>
                              </a:solidFill>
                              <a:latin typeface="Cambria Math" panose="02040503050406030204" pitchFamily="18" charset="0"/>
                              <a:cs typeface="Arial" panose="020B0604020202020204" pitchFamily="34" charset="0"/>
                            </a:rPr>
                          </m:ctrlPr>
                        </m:accPr>
                        <m:e>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e>
                      </m:acc>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r>
                            <a:rPr lang="en-US" i="1">
                              <a:latin typeface="Cambria Math" panose="02040503050406030204" pitchFamily="18" charset="0"/>
                              <a:cs typeface="Arial" panose="020B0604020202020204" pitchFamily="34" charset="0"/>
                            </a:rPr>
                            <m:t>−1</m:t>
                          </m:r>
                        </m:sup>
                      </m:sSubSup>
                      <m:r>
                        <a:rPr lang="en-US" b="0" i="1" smtClean="0">
                          <a:latin typeface="Cambria Math" panose="02040503050406030204" pitchFamily="18" charset="0"/>
                          <a:cs typeface="Arial" panose="020B0604020202020204" pitchFamily="34" charset="0"/>
                        </a:rPr>
                        <m:t>≫1</m:t>
                      </m:r>
                    </m:oMath>
                  </m:oMathPara>
                </a14:m>
                <a:endParaRPr lang="en-US" dirty="0"/>
              </a:p>
            </p:txBody>
          </p:sp>
        </mc:Choice>
        <mc:Fallback xmlns="">
          <p:sp>
            <p:nvSpPr>
              <p:cNvPr id="30" name="TextBox 29">
                <a:extLst>
                  <a:ext uri="{FF2B5EF4-FFF2-40B4-BE49-F238E27FC236}">
                    <a16:creationId xmlns:a16="http://schemas.microsoft.com/office/drawing/2014/main" id="{7C0806E2-DC49-5AA0-AA8B-E3D719C1EB00}"/>
                  </a:ext>
                </a:extLst>
              </p:cNvPr>
              <p:cNvSpPr txBox="1">
                <a:spLocks noRot="1" noChangeAspect="1" noMove="1" noResize="1" noEditPoints="1" noAdjustHandles="1" noChangeArrowheads="1" noChangeShapeType="1" noTextEdit="1"/>
              </p:cNvSpPr>
              <p:nvPr/>
            </p:nvSpPr>
            <p:spPr>
              <a:xfrm>
                <a:off x="2015645" y="2324235"/>
                <a:ext cx="3010466" cy="382092"/>
              </a:xfrm>
              <a:prstGeom prst="rect">
                <a:avLst/>
              </a:prstGeom>
              <a:blipFill>
                <a:blip r:embed="rId4"/>
                <a:stretch>
                  <a:fillRect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78082F6-43FC-5705-84B4-9C50EC769A39}"/>
                  </a:ext>
                </a:extLst>
              </p:cNvPr>
              <p:cNvSpPr txBox="1"/>
              <p:nvPr/>
            </p:nvSpPr>
            <p:spPr>
              <a:xfrm>
                <a:off x="2015645" y="2737323"/>
                <a:ext cx="3010466" cy="567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𝑖𝑓</m:t>
                          </m:r>
                          <m:r>
                            <a:rPr lang="en-US" b="0" i="1" smtClean="0">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𝐻</m:t>
                          </m:r>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f>
                            <m:fPr>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i="1">
                                  <a:latin typeface="Cambria Math" panose="02040503050406030204" pitchFamily="18" charset="0"/>
                                  <a:cs typeface="Arial" panose="020B0604020202020204" pitchFamily="34" charset="0"/>
                                </a:rPr>
                                <m:t>𝛼</m:t>
                              </m:r>
                            </m:den>
                          </m:f>
                        </m:e>
                      </m:d>
                      <m:r>
                        <a:rPr lang="en-US" b="0" i="1" smtClean="0">
                          <a:latin typeface="Cambria Math" panose="02040503050406030204" pitchFamily="18" charset="0"/>
                          <a:cs typeface="Arial" panose="020B0604020202020204" pitchFamily="34" charset="0"/>
                        </a:rPr>
                        <m:t>𝑡h𝑒𝑛</m:t>
                      </m:r>
                    </m:oMath>
                  </m:oMathPara>
                </a14:m>
                <a:endParaRPr lang="en-US" dirty="0"/>
              </a:p>
            </p:txBody>
          </p:sp>
        </mc:Choice>
        <mc:Fallback xmlns="">
          <p:sp>
            <p:nvSpPr>
              <p:cNvPr id="32" name="TextBox 31">
                <a:extLst>
                  <a:ext uri="{FF2B5EF4-FFF2-40B4-BE49-F238E27FC236}">
                    <a16:creationId xmlns:a16="http://schemas.microsoft.com/office/drawing/2014/main" id="{478082F6-43FC-5705-84B4-9C50EC769A39}"/>
                  </a:ext>
                </a:extLst>
              </p:cNvPr>
              <p:cNvSpPr txBox="1">
                <a:spLocks noRot="1" noChangeAspect="1" noMove="1" noResize="1" noEditPoints="1" noAdjustHandles="1" noChangeArrowheads="1" noChangeShapeType="1" noTextEdit="1"/>
              </p:cNvSpPr>
              <p:nvPr/>
            </p:nvSpPr>
            <p:spPr>
              <a:xfrm>
                <a:off x="2015645" y="2737323"/>
                <a:ext cx="3010466" cy="567143"/>
              </a:xfrm>
              <a:prstGeom prst="rect">
                <a:avLst/>
              </a:prstGeom>
              <a:blipFill>
                <a:blip r:embed="rId5"/>
                <a:stretch>
                  <a:fillRect b="-2174"/>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253D344B-260C-5550-5B87-AD849178091A}"/>
              </a:ext>
            </a:extLst>
          </p:cNvPr>
          <p:cNvSpPr/>
          <p:nvPr/>
        </p:nvSpPr>
        <p:spPr>
          <a:xfrm>
            <a:off x="3464812" y="3173740"/>
            <a:ext cx="59875" cy="73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09983CF-33CA-E518-5436-1B661FB26C2A}"/>
              </a:ext>
            </a:extLst>
          </p:cNvPr>
          <p:cNvSpPr/>
          <p:nvPr/>
        </p:nvSpPr>
        <p:spPr>
          <a:xfrm>
            <a:off x="3835750" y="3170337"/>
            <a:ext cx="59875" cy="735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D99190A-4CD1-9066-32FF-7F14502DEBCD}"/>
                  </a:ext>
                </a:extLst>
              </p:cNvPr>
              <p:cNvSpPr txBox="1"/>
              <p:nvPr/>
            </p:nvSpPr>
            <p:spPr>
              <a:xfrm>
                <a:off x="2031143" y="3274836"/>
                <a:ext cx="3010466"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𝑆</m:t>
                          </m:r>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oMath>
                  </m:oMathPara>
                </a14:m>
                <a:endParaRPr lang="en-US" dirty="0"/>
              </a:p>
            </p:txBody>
          </p:sp>
        </mc:Choice>
        <mc:Fallback xmlns="">
          <p:sp>
            <p:nvSpPr>
              <p:cNvPr id="35" name="TextBox 34">
                <a:extLst>
                  <a:ext uri="{FF2B5EF4-FFF2-40B4-BE49-F238E27FC236}">
                    <a16:creationId xmlns:a16="http://schemas.microsoft.com/office/drawing/2014/main" id="{4D99190A-4CD1-9066-32FF-7F14502DEBCD}"/>
                  </a:ext>
                </a:extLst>
              </p:cNvPr>
              <p:cNvSpPr txBox="1">
                <a:spLocks noRot="1" noChangeAspect="1" noMove="1" noResize="1" noEditPoints="1" noAdjustHandles="1" noChangeArrowheads="1" noChangeShapeType="1" noTextEdit="1"/>
              </p:cNvSpPr>
              <p:nvPr/>
            </p:nvSpPr>
            <p:spPr>
              <a:xfrm>
                <a:off x="2031143" y="3274836"/>
                <a:ext cx="3010466" cy="378373"/>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DB0BEF8-9DC6-C87E-562F-C2413377D415}"/>
                  </a:ext>
                </a:extLst>
              </p:cNvPr>
              <p:cNvSpPr txBox="1"/>
              <p:nvPr/>
            </p:nvSpPr>
            <p:spPr>
              <a:xfrm>
                <a:off x="2031143" y="3621495"/>
                <a:ext cx="3010466" cy="382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0</m:t>
                      </m:r>
                    </m:oMath>
                  </m:oMathPara>
                </a14:m>
                <a:endParaRPr lang="en-US" dirty="0"/>
              </a:p>
            </p:txBody>
          </p:sp>
        </mc:Choice>
        <mc:Fallback xmlns="">
          <p:sp>
            <p:nvSpPr>
              <p:cNvPr id="36" name="TextBox 35">
                <a:extLst>
                  <a:ext uri="{FF2B5EF4-FFF2-40B4-BE49-F238E27FC236}">
                    <a16:creationId xmlns:a16="http://schemas.microsoft.com/office/drawing/2014/main" id="{7DB0BEF8-9DC6-C87E-562F-C2413377D415}"/>
                  </a:ext>
                </a:extLst>
              </p:cNvPr>
              <p:cNvSpPr txBox="1">
                <a:spLocks noRot="1" noChangeAspect="1" noMove="1" noResize="1" noEditPoints="1" noAdjustHandles="1" noChangeArrowheads="1" noChangeShapeType="1" noTextEdit="1"/>
              </p:cNvSpPr>
              <p:nvPr/>
            </p:nvSpPr>
            <p:spPr>
              <a:xfrm>
                <a:off x="2031143" y="3621495"/>
                <a:ext cx="3010466" cy="382092"/>
              </a:xfrm>
              <a:prstGeom prst="rect">
                <a:avLst/>
              </a:prstGeom>
              <a:blipFill>
                <a:blip r:embed="rId7"/>
                <a:stretch>
                  <a:fillRect t="-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53BEC5B-E69D-3EBE-0208-CCD56E18D0D1}"/>
                  </a:ext>
                </a:extLst>
              </p:cNvPr>
              <p:cNvSpPr txBox="1"/>
              <p:nvPr/>
            </p:nvSpPr>
            <p:spPr>
              <a:xfrm>
                <a:off x="2395429" y="3999150"/>
                <a:ext cx="845794" cy="382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Arial" panose="020B0604020202020204" pitchFamily="34" charset="0"/>
                        </a:rPr>
                        <m:t>𝑒</m:t>
                      </m:r>
                      <m:r>
                        <a:rPr lang="en-US" b="0" i="1" smtClean="0">
                          <a:latin typeface="Cambria Math" panose="02040503050406030204" pitchFamily="18" charset="0"/>
                          <a:cs typeface="Arial" panose="020B0604020202020204" pitchFamily="34" charset="0"/>
                        </a:rPr>
                        <m:t>𝑙𝑠𝑒</m:t>
                      </m:r>
                    </m:oMath>
                  </m:oMathPara>
                </a14:m>
                <a:endParaRPr lang="en-US" dirty="0"/>
              </a:p>
            </p:txBody>
          </p:sp>
        </mc:Choice>
        <mc:Fallback xmlns="">
          <p:sp>
            <p:nvSpPr>
              <p:cNvPr id="37" name="TextBox 36">
                <a:extLst>
                  <a:ext uri="{FF2B5EF4-FFF2-40B4-BE49-F238E27FC236}">
                    <a16:creationId xmlns:a16="http://schemas.microsoft.com/office/drawing/2014/main" id="{153BEC5B-E69D-3EBE-0208-CCD56E18D0D1}"/>
                  </a:ext>
                </a:extLst>
              </p:cNvPr>
              <p:cNvSpPr txBox="1">
                <a:spLocks noRot="1" noChangeAspect="1" noMove="1" noResize="1" noEditPoints="1" noAdjustHandles="1" noChangeArrowheads="1" noChangeShapeType="1" noTextEdit="1"/>
              </p:cNvSpPr>
              <p:nvPr/>
            </p:nvSpPr>
            <p:spPr>
              <a:xfrm>
                <a:off x="2395429" y="3999150"/>
                <a:ext cx="845794" cy="38209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72B4222-5BFD-65D3-01FB-0F59273EBBA5}"/>
                  </a:ext>
                </a:extLst>
              </p:cNvPr>
              <p:cNvSpPr txBox="1"/>
              <p:nvPr/>
            </p:nvSpPr>
            <p:spPr>
              <a:xfrm>
                <a:off x="2015645" y="4299083"/>
                <a:ext cx="3010466"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𝑆</m:t>
                          </m:r>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0</m:t>
                      </m:r>
                    </m:oMath>
                  </m:oMathPara>
                </a14:m>
                <a:endParaRPr lang="en-US" dirty="0"/>
              </a:p>
            </p:txBody>
          </p:sp>
        </mc:Choice>
        <mc:Fallback xmlns="">
          <p:sp>
            <p:nvSpPr>
              <p:cNvPr id="38" name="TextBox 37">
                <a:extLst>
                  <a:ext uri="{FF2B5EF4-FFF2-40B4-BE49-F238E27FC236}">
                    <a16:creationId xmlns:a16="http://schemas.microsoft.com/office/drawing/2014/main" id="{B72B4222-5BFD-65D3-01FB-0F59273EBBA5}"/>
                  </a:ext>
                </a:extLst>
              </p:cNvPr>
              <p:cNvSpPr txBox="1">
                <a:spLocks noRot="1" noChangeAspect="1" noMove="1" noResize="1" noEditPoints="1" noAdjustHandles="1" noChangeArrowheads="1" noChangeShapeType="1" noTextEdit="1"/>
              </p:cNvSpPr>
              <p:nvPr/>
            </p:nvSpPr>
            <p:spPr>
              <a:xfrm>
                <a:off x="2015645" y="4299083"/>
                <a:ext cx="3010466" cy="378373"/>
              </a:xfrm>
              <a:prstGeom prst="rect">
                <a:avLst/>
              </a:prstGeom>
              <a:blipFill>
                <a:blip r:embed="rId9"/>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9AC0BF0-B604-E5EF-F790-9591879E023A}"/>
                  </a:ext>
                </a:extLst>
              </p:cNvPr>
              <p:cNvSpPr txBox="1"/>
              <p:nvPr/>
            </p:nvSpPr>
            <p:spPr>
              <a:xfrm>
                <a:off x="3045849" y="4631279"/>
                <a:ext cx="1037521" cy="382092"/>
              </a:xfrm>
              <a:prstGeom prst="rect">
                <a:avLst/>
              </a:prstGeom>
              <a:noFill/>
            </p:spPr>
            <p:txBody>
              <a:bodyPr wrap="square">
                <a:spAutoFit/>
              </a:bodyPr>
              <a:lstStyle/>
              <a:p>
                <a14:m>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acc>
                          <m:accPr>
                            <m:chr m:val="̂"/>
                            <m:ctrlPr>
                              <a:rPr lang="en-US" i="1">
                                <a:latin typeface="Cambria Math" panose="02040503050406030204" pitchFamily="18" charset="0"/>
                                <a:cs typeface="Arial" panose="020B0604020202020204" pitchFamily="34" charset="0"/>
                              </a:rPr>
                            </m:ctrlPr>
                          </m:accPr>
                          <m:e>
                            <m:r>
                              <a:rPr lang="en-US" i="1">
                                <a:latin typeface="Cambria Math" panose="02040503050406030204" pitchFamily="18" charset="0"/>
                                <a:cs typeface="Arial" panose="020B0604020202020204" pitchFamily="34" charset="0"/>
                              </a:rPr>
                              <m:t>𝑈</m:t>
                            </m:r>
                          </m:e>
                        </m:acc>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r>
                      <a:rPr lang="en-US" i="1">
                        <a:latin typeface="Cambria Math" panose="02040503050406030204" pitchFamily="18" charset="0"/>
                        <a:cs typeface="Arial" panose="020B0604020202020204" pitchFamily="34" charset="0"/>
                      </a:rPr>
                      <m:t>←</m:t>
                    </m:r>
                  </m:oMath>
                </a14:m>
                <a:r>
                  <a:rPr lang="en-US" dirty="0">
                    <a:cs typeface="Arial" panose="020B0604020202020204" pitchFamily="34" charset="0"/>
                  </a:rPr>
                  <a:t> </a:t>
                </a:r>
                <a14:m>
                  <m:oMath xmlns:m="http://schemas.openxmlformats.org/officeDocument/2006/math">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𝐻</m:t>
                        </m:r>
                      </m:e>
                      <m:sub>
                        <m:r>
                          <a:rPr lang="en-US" i="1">
                            <a:latin typeface="Cambria Math" panose="02040503050406030204" pitchFamily="18" charset="0"/>
                            <a:cs typeface="Arial" panose="020B0604020202020204" pitchFamily="34" charset="0"/>
                          </a:rPr>
                          <m:t>𝑙</m:t>
                        </m:r>
                      </m:sub>
                      <m:sup>
                        <m:r>
                          <a:rPr lang="en-US" i="1">
                            <a:latin typeface="Cambria Math" panose="02040503050406030204" pitchFamily="18" charset="0"/>
                            <a:cs typeface="Arial" panose="020B0604020202020204" pitchFamily="34" charset="0"/>
                          </a:rPr>
                          <m:t>𝑡</m:t>
                        </m:r>
                      </m:sup>
                    </m:sSubSup>
                  </m:oMath>
                </a14:m>
                <a:endParaRPr lang="en-US" dirty="0"/>
              </a:p>
            </p:txBody>
          </p:sp>
        </mc:Choice>
        <mc:Fallback xmlns="">
          <p:sp>
            <p:nvSpPr>
              <p:cNvPr id="39" name="TextBox 38">
                <a:extLst>
                  <a:ext uri="{FF2B5EF4-FFF2-40B4-BE49-F238E27FC236}">
                    <a16:creationId xmlns:a16="http://schemas.microsoft.com/office/drawing/2014/main" id="{69AC0BF0-B604-E5EF-F790-9591879E023A}"/>
                  </a:ext>
                </a:extLst>
              </p:cNvPr>
              <p:cNvSpPr txBox="1">
                <a:spLocks noRot="1" noChangeAspect="1" noMove="1" noResize="1" noEditPoints="1" noAdjustHandles="1" noChangeArrowheads="1" noChangeShapeType="1" noTextEdit="1"/>
              </p:cNvSpPr>
              <p:nvPr/>
            </p:nvSpPr>
            <p:spPr>
              <a:xfrm>
                <a:off x="3045849" y="4631279"/>
                <a:ext cx="1037521" cy="382092"/>
              </a:xfrm>
              <a:prstGeom prst="rect">
                <a:avLst/>
              </a:prstGeom>
              <a:blipFill>
                <a:blip r:embed="rId10"/>
                <a:stretch>
                  <a:fillRect t="-3226"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C2C1E2-5FD3-9449-7C03-5DBFB758B114}"/>
                  </a:ext>
                </a:extLst>
              </p:cNvPr>
              <p:cNvSpPr txBox="1"/>
              <p:nvPr/>
            </p:nvSpPr>
            <p:spPr>
              <a:xfrm>
                <a:off x="2465603" y="5024763"/>
                <a:ext cx="845794" cy="382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cs typeface="Arial" panose="020B0604020202020204" pitchFamily="34" charset="0"/>
                        </a:rPr>
                        <m:t>𝑒</m:t>
                      </m:r>
                      <m:r>
                        <a:rPr lang="en-US" b="0" i="1" smtClean="0">
                          <a:latin typeface="Cambria Math" panose="02040503050406030204" pitchFamily="18" charset="0"/>
                          <a:cs typeface="Arial" panose="020B0604020202020204" pitchFamily="34" charset="0"/>
                        </a:rPr>
                        <m:t>𝑛𝑑𝑖𝑓</m:t>
                      </m:r>
                    </m:oMath>
                  </m:oMathPara>
                </a14:m>
                <a:endParaRPr lang="en-US" dirty="0"/>
              </a:p>
            </p:txBody>
          </p:sp>
        </mc:Choice>
        <mc:Fallback xmlns="">
          <p:sp>
            <p:nvSpPr>
              <p:cNvPr id="42" name="TextBox 41">
                <a:extLst>
                  <a:ext uri="{FF2B5EF4-FFF2-40B4-BE49-F238E27FC236}">
                    <a16:creationId xmlns:a16="http://schemas.microsoft.com/office/drawing/2014/main" id="{25C2C1E2-5FD3-9449-7C03-5DBFB758B114}"/>
                  </a:ext>
                </a:extLst>
              </p:cNvPr>
              <p:cNvSpPr txBox="1">
                <a:spLocks noRot="1" noChangeAspect="1" noMove="1" noResize="1" noEditPoints="1" noAdjustHandles="1" noChangeArrowheads="1" noChangeShapeType="1" noTextEdit="1"/>
              </p:cNvSpPr>
              <p:nvPr/>
            </p:nvSpPr>
            <p:spPr>
              <a:xfrm>
                <a:off x="2465603" y="5024763"/>
                <a:ext cx="845794" cy="382092"/>
              </a:xfrm>
              <a:prstGeom prst="rect">
                <a:avLst/>
              </a:prstGeom>
              <a:blipFill>
                <a:blip r:embed="rId11"/>
                <a:stretch>
                  <a:fillRect b="-12903"/>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981E7627-6547-C00B-76A4-C4740A647820}"/>
              </a:ext>
            </a:extLst>
          </p:cNvPr>
          <p:cNvSpPr txBox="1"/>
          <p:nvPr/>
        </p:nvSpPr>
        <p:spPr>
          <a:xfrm>
            <a:off x="5405895" y="3233427"/>
            <a:ext cx="2304157" cy="1531445"/>
          </a:xfrm>
          <a:prstGeom prst="rect">
            <a:avLst/>
          </a:prstGeom>
          <a:noFill/>
        </p:spPr>
        <p:txBody>
          <a:bodyPr wrap="none" rtlCol="0">
            <a:spAutoFit/>
          </a:bodyPr>
          <a:lstStyle/>
          <a:p>
            <a:pPr>
              <a:lnSpc>
                <a:spcPct val="150000"/>
              </a:lnSpc>
            </a:pPr>
            <a:r>
              <a:rPr lang="en-US" sz="1600" i="1" dirty="0">
                <a:solidFill>
                  <a:srgbClr val="C00000"/>
                </a:solidFill>
              </a:rPr>
              <a:t>Low Storage of weights</a:t>
            </a:r>
          </a:p>
          <a:p>
            <a:pPr>
              <a:lnSpc>
                <a:spcPct val="150000"/>
              </a:lnSpc>
            </a:pPr>
            <a:r>
              <a:rPr lang="en-US" sz="1600" i="1" dirty="0">
                <a:solidFill>
                  <a:srgbClr val="C00000"/>
                </a:solidFill>
              </a:rPr>
              <a:t>Low Storage of potentials</a:t>
            </a:r>
          </a:p>
          <a:p>
            <a:pPr>
              <a:lnSpc>
                <a:spcPct val="150000"/>
              </a:lnSpc>
            </a:pPr>
            <a:r>
              <a:rPr lang="en-US" sz="1600" i="1" dirty="0">
                <a:solidFill>
                  <a:srgbClr val="C00000"/>
                </a:solidFill>
              </a:rPr>
              <a:t>No Multipliers</a:t>
            </a:r>
          </a:p>
          <a:p>
            <a:pPr>
              <a:lnSpc>
                <a:spcPct val="150000"/>
              </a:lnSpc>
            </a:pPr>
            <a:r>
              <a:rPr lang="en-US" sz="1600" i="1" dirty="0">
                <a:solidFill>
                  <a:srgbClr val="C00000"/>
                </a:solidFill>
              </a:rPr>
              <a:t>Fully Integer</a:t>
            </a:r>
          </a:p>
        </p:txBody>
      </p:sp>
      <p:sp>
        <p:nvSpPr>
          <p:cNvPr id="3" name="Rounded Rectangle 2">
            <a:extLst>
              <a:ext uri="{FF2B5EF4-FFF2-40B4-BE49-F238E27FC236}">
                <a16:creationId xmlns:a16="http://schemas.microsoft.com/office/drawing/2014/main" id="{7498B07D-B1BF-A5B4-3034-6BE39F45FC65}"/>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2B6909-197A-1A2D-B3CF-E31E208F4292}"/>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5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5" grpId="0"/>
      <p:bldP spid="36" grpId="0"/>
      <p:bldP spid="37" grpId="0"/>
      <p:bldP spid="38" grpId="0"/>
      <p:bldP spid="39" grpId="0"/>
      <p:bldP spid="42"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utilized Quantization Aware Training (QAT) to train our SNNs based on Backpropagation-through-Time (BPTT).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Training of MINT Quantized SNNs </a:t>
            </a:r>
          </a:p>
        </p:txBody>
      </p:sp>
      <p:pic>
        <p:nvPicPr>
          <p:cNvPr id="55" name="Picture 54">
            <a:extLst>
              <a:ext uri="{FF2B5EF4-FFF2-40B4-BE49-F238E27FC236}">
                <a16:creationId xmlns:a16="http://schemas.microsoft.com/office/drawing/2014/main" id="{8526F382-A4BF-E959-18D4-942632027DA3}"/>
              </a:ext>
            </a:extLst>
          </p:cNvPr>
          <p:cNvPicPr>
            <a:picLocks noChangeAspect="1"/>
          </p:cNvPicPr>
          <p:nvPr/>
        </p:nvPicPr>
        <p:blipFill>
          <a:blip r:embed="rId3"/>
          <a:stretch>
            <a:fillRect/>
          </a:stretch>
        </p:blipFill>
        <p:spPr>
          <a:xfrm>
            <a:off x="2328351" y="1990349"/>
            <a:ext cx="4487297" cy="2294326"/>
          </a:xfrm>
          <a:prstGeom prst="rect">
            <a:avLst/>
          </a:prstGeom>
        </p:spPr>
      </p:pic>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3C9B91D-4ACA-94FB-3728-BEAEAD2C405B}"/>
                  </a:ext>
                </a:extLst>
              </p:cNvPr>
              <p:cNvSpPr txBox="1"/>
              <p:nvPr/>
            </p:nvSpPr>
            <p:spPr>
              <a:xfrm>
                <a:off x="374990" y="4687708"/>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We further made the shared quantization scaling factor </a:t>
                </a:r>
                <a14:m>
                  <m:oMath xmlns:m="http://schemas.openxmlformats.org/officeDocument/2006/math">
                    <m:r>
                      <a:rPr lang="en-US" sz="2000" b="0" i="1" smtClean="0">
                        <a:solidFill>
                          <a:schemeClr val="tx1"/>
                        </a:solidFill>
                        <a:latin typeface="Cambria Math" panose="02040503050406030204" pitchFamily="18" charset="0"/>
                        <a:cs typeface="Arial" panose="020B0604020202020204" pitchFamily="34" charset="0"/>
                      </a:rPr>
                      <m:t>𝛼</m:t>
                    </m:r>
                  </m:oMath>
                </a14:m>
                <a:r>
                  <a:rPr lang="en-US" sz="2000" dirty="0">
                    <a:latin typeface="Arial" panose="020B0604020202020204" pitchFamily="34" charset="0"/>
                    <a:cs typeface="Arial" panose="020B0604020202020204" pitchFamily="34" charset="0"/>
                  </a:rPr>
                  <a:t> an learned parameter, which significantly improved the accuracy.</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mc:Choice>
        <mc:Fallback xmlns="">
          <p:sp>
            <p:nvSpPr>
              <p:cNvPr id="56" name="TextBox 55">
                <a:extLst>
                  <a:ext uri="{FF2B5EF4-FFF2-40B4-BE49-F238E27FC236}">
                    <a16:creationId xmlns:a16="http://schemas.microsoft.com/office/drawing/2014/main" id="{63C9B91D-4ACA-94FB-3728-BEAEAD2C405B}"/>
                  </a:ext>
                </a:extLst>
              </p:cNvPr>
              <p:cNvSpPr txBox="1">
                <a:spLocks noRot="1" noChangeAspect="1" noMove="1" noResize="1" noEditPoints="1" noAdjustHandles="1" noChangeArrowheads="1" noChangeShapeType="1" noTextEdit="1"/>
              </p:cNvSpPr>
              <p:nvPr/>
            </p:nvSpPr>
            <p:spPr>
              <a:xfrm>
                <a:off x="374990" y="4687708"/>
                <a:ext cx="8591209" cy="1600438"/>
              </a:xfrm>
              <a:prstGeom prst="rect">
                <a:avLst/>
              </a:prstGeom>
              <a:blipFill>
                <a:blip r:embed="rId5"/>
                <a:stretch>
                  <a:fillRect l="-590" t="-2362"/>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B0026D0E-755B-BB04-B958-D162E2989154}"/>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A99490-6FD5-798A-3F9D-396702C0C54A}"/>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236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Processing element (PE) differences between MINT and vanilla Uniform Quantization (UQ) inside the SNN accelerator systems.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Projection on SNN Accelerators</a:t>
            </a:r>
          </a:p>
        </p:txBody>
      </p:sp>
      <p:pic>
        <p:nvPicPr>
          <p:cNvPr id="4" name="Picture 3">
            <a:extLst>
              <a:ext uri="{FF2B5EF4-FFF2-40B4-BE49-F238E27FC236}">
                <a16:creationId xmlns:a16="http://schemas.microsoft.com/office/drawing/2014/main" id="{DA856C96-3FEE-AD5E-182A-0018CA19C865}"/>
              </a:ext>
            </a:extLst>
          </p:cNvPr>
          <p:cNvPicPr>
            <a:picLocks noChangeAspect="1"/>
          </p:cNvPicPr>
          <p:nvPr/>
        </p:nvPicPr>
        <p:blipFill rotWithShape="1">
          <a:blip r:embed="rId3"/>
          <a:srcRect l="57634" t="60546" b="11547"/>
          <a:stretch/>
        </p:blipFill>
        <p:spPr>
          <a:xfrm>
            <a:off x="5483895" y="4499529"/>
            <a:ext cx="2726688" cy="1132022"/>
          </a:xfrm>
          <a:prstGeom prst="rect">
            <a:avLst/>
          </a:prstGeom>
        </p:spPr>
      </p:pic>
      <p:pic>
        <p:nvPicPr>
          <p:cNvPr id="3" name="Picture 2">
            <a:extLst>
              <a:ext uri="{FF2B5EF4-FFF2-40B4-BE49-F238E27FC236}">
                <a16:creationId xmlns:a16="http://schemas.microsoft.com/office/drawing/2014/main" id="{587ED141-7615-0DC5-0919-B1B30C72E540}"/>
              </a:ext>
            </a:extLst>
          </p:cNvPr>
          <p:cNvPicPr>
            <a:picLocks noChangeAspect="1"/>
          </p:cNvPicPr>
          <p:nvPr/>
        </p:nvPicPr>
        <p:blipFill rotWithShape="1">
          <a:blip r:embed="rId3"/>
          <a:srcRect l="52509" t="1" b="63580"/>
          <a:stretch/>
        </p:blipFill>
        <p:spPr>
          <a:xfrm>
            <a:off x="5154075" y="2716754"/>
            <a:ext cx="3056508" cy="1477329"/>
          </a:xfrm>
          <a:prstGeom prst="rect">
            <a:avLst/>
          </a:prstGeom>
        </p:spPr>
      </p:pic>
      <p:sp>
        <p:nvSpPr>
          <p:cNvPr id="5" name="Rounded Rectangle 4">
            <a:extLst>
              <a:ext uri="{FF2B5EF4-FFF2-40B4-BE49-F238E27FC236}">
                <a16:creationId xmlns:a16="http://schemas.microsoft.com/office/drawing/2014/main" id="{9330027B-8819-18BF-88FA-054DDE42F821}"/>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5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374991" y="1280664"/>
            <a:ext cx="8591209" cy="160043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Processing element (PE) differences between MINT and vanilla Uniform Quantization (UQ) inside the SNN accelerator systems.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Projection on SNN Accelerators</a:t>
            </a:r>
          </a:p>
        </p:txBody>
      </p:sp>
      <p:pic>
        <p:nvPicPr>
          <p:cNvPr id="4" name="Picture 3">
            <a:extLst>
              <a:ext uri="{FF2B5EF4-FFF2-40B4-BE49-F238E27FC236}">
                <a16:creationId xmlns:a16="http://schemas.microsoft.com/office/drawing/2014/main" id="{DA856C96-3FEE-AD5E-182A-0018CA19C865}"/>
              </a:ext>
            </a:extLst>
          </p:cNvPr>
          <p:cNvPicPr>
            <a:picLocks noChangeAspect="1"/>
          </p:cNvPicPr>
          <p:nvPr/>
        </p:nvPicPr>
        <p:blipFill rotWithShape="1">
          <a:blip r:embed="rId3"/>
          <a:srcRect l="57634" t="60546" b="11547"/>
          <a:stretch/>
        </p:blipFill>
        <p:spPr>
          <a:xfrm>
            <a:off x="5483895" y="4499529"/>
            <a:ext cx="2726688" cy="1132022"/>
          </a:xfrm>
          <a:prstGeom prst="rect">
            <a:avLst/>
          </a:prstGeom>
        </p:spPr>
      </p:pic>
      <p:pic>
        <p:nvPicPr>
          <p:cNvPr id="3" name="Picture 2">
            <a:extLst>
              <a:ext uri="{FF2B5EF4-FFF2-40B4-BE49-F238E27FC236}">
                <a16:creationId xmlns:a16="http://schemas.microsoft.com/office/drawing/2014/main" id="{587ED141-7615-0DC5-0919-B1B30C72E540}"/>
              </a:ext>
            </a:extLst>
          </p:cNvPr>
          <p:cNvPicPr>
            <a:picLocks noChangeAspect="1"/>
          </p:cNvPicPr>
          <p:nvPr/>
        </p:nvPicPr>
        <p:blipFill rotWithShape="1">
          <a:blip r:embed="rId3"/>
          <a:srcRect l="52509" t="1" b="63580"/>
          <a:stretch/>
        </p:blipFill>
        <p:spPr>
          <a:xfrm>
            <a:off x="5154075" y="2716754"/>
            <a:ext cx="3056508" cy="1477329"/>
          </a:xfrm>
          <a:prstGeom prst="rect">
            <a:avLst/>
          </a:prstGeom>
        </p:spPr>
      </p:pic>
      <p:grpSp>
        <p:nvGrpSpPr>
          <p:cNvPr id="5" name="Group 4">
            <a:extLst>
              <a:ext uri="{FF2B5EF4-FFF2-40B4-BE49-F238E27FC236}">
                <a16:creationId xmlns:a16="http://schemas.microsoft.com/office/drawing/2014/main" id="{FCBEB6A1-C3AE-4172-DDED-ED2C681479F9}"/>
              </a:ext>
            </a:extLst>
          </p:cNvPr>
          <p:cNvGrpSpPr/>
          <p:nvPr/>
        </p:nvGrpSpPr>
        <p:grpSpPr>
          <a:xfrm>
            <a:off x="1353271" y="2906272"/>
            <a:ext cx="790236" cy="276999"/>
            <a:chOff x="6807266" y="2343186"/>
            <a:chExt cx="790236" cy="276999"/>
          </a:xfrm>
        </p:grpSpPr>
        <p:sp>
          <p:nvSpPr>
            <p:cNvPr id="6" name="Rounded Rectangle 5">
              <a:extLst>
                <a:ext uri="{FF2B5EF4-FFF2-40B4-BE49-F238E27FC236}">
                  <a16:creationId xmlns:a16="http://schemas.microsoft.com/office/drawing/2014/main" id="{E5762D73-22C2-F2D8-9FFE-A16911D453E6}"/>
                </a:ext>
              </a:extLst>
            </p:cNvPr>
            <p:cNvSpPr/>
            <p:nvPr/>
          </p:nvSpPr>
          <p:spPr>
            <a:xfrm>
              <a:off x="6807266" y="2352171"/>
              <a:ext cx="725962" cy="26125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EC6A2E9-C095-DDDF-23FF-D80881B1170E}"/>
                </a:ext>
              </a:extLst>
            </p:cNvPr>
            <p:cNvSpPr txBox="1"/>
            <p:nvPr/>
          </p:nvSpPr>
          <p:spPr>
            <a:xfrm>
              <a:off x="6860010" y="2343186"/>
              <a:ext cx="737492" cy="276999"/>
            </a:xfrm>
            <a:prstGeom prst="rect">
              <a:avLst/>
            </a:prstGeom>
            <a:noFill/>
          </p:spPr>
          <p:txBody>
            <a:bodyPr wrap="square" rtlCol="0">
              <a:spAutoFit/>
            </a:bodyPr>
            <a:lstStyle/>
            <a:p>
              <a:r>
                <a:rPr lang="en-US" sz="1200" b="1" dirty="0"/>
                <a:t>AC unit</a:t>
              </a:r>
              <a:endParaRPr lang="en-US" sz="1400" b="1" dirty="0"/>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6C12-F242-A5DE-FF13-31CE2431FDAA}"/>
                  </a:ext>
                </a:extLst>
              </p:cNvPr>
              <p:cNvSpPr txBox="1"/>
              <p:nvPr/>
            </p:nvSpPr>
            <p:spPr>
              <a:xfrm>
                <a:off x="1090868" y="3061318"/>
                <a:ext cx="425540" cy="285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a:solidFill>
                                <a:schemeClr val="tx1"/>
                              </a:solidFill>
                              <a:latin typeface="Cambria Math" panose="02040503050406030204" pitchFamily="18" charset="0"/>
                            </a:rPr>
                            <m:t>𝑆</m:t>
                          </m:r>
                        </m:e>
                        <m:sub>
                          <m:r>
                            <a:rPr lang="en-US" sz="1200" b="0" i="1" smtClean="0">
                              <a:solidFill>
                                <a:schemeClr val="tx1"/>
                              </a:solidFill>
                              <a:latin typeface="Cambria Math" panose="02040503050406030204" pitchFamily="18" charset="0"/>
                            </a:rPr>
                            <m:t>𝑖𝑛</m:t>
                          </m:r>
                        </m:sub>
                        <m:sup>
                          <m:r>
                            <a:rPr lang="en-US" sz="1200" b="0" i="1">
                              <a:solidFill>
                                <a:schemeClr val="tx1"/>
                              </a:solidFill>
                              <a:latin typeface="Cambria Math" panose="02040503050406030204" pitchFamily="18" charset="0"/>
                            </a:rPr>
                            <m:t>𝑡</m:t>
                          </m:r>
                        </m:sup>
                      </m:sSubSup>
                    </m:oMath>
                  </m:oMathPara>
                </a14:m>
                <a:endParaRPr lang="en-US" sz="1100" dirty="0">
                  <a:solidFill>
                    <a:schemeClr val="tx1"/>
                  </a:solidFill>
                </a:endParaRPr>
              </a:p>
            </p:txBody>
          </p:sp>
        </mc:Choice>
        <mc:Fallback xmlns="">
          <p:sp>
            <p:nvSpPr>
              <p:cNvPr id="8" name="TextBox 7">
                <a:extLst>
                  <a:ext uri="{FF2B5EF4-FFF2-40B4-BE49-F238E27FC236}">
                    <a16:creationId xmlns:a16="http://schemas.microsoft.com/office/drawing/2014/main" id="{A4C36C12-F242-A5DE-FF13-31CE2431FDAA}"/>
                  </a:ext>
                </a:extLst>
              </p:cNvPr>
              <p:cNvSpPr txBox="1">
                <a:spLocks noRot="1" noChangeAspect="1" noMove="1" noResize="1" noEditPoints="1" noAdjustHandles="1" noChangeArrowheads="1" noChangeShapeType="1" noTextEdit="1"/>
              </p:cNvSpPr>
              <p:nvPr/>
            </p:nvSpPr>
            <p:spPr>
              <a:xfrm>
                <a:off x="1090868" y="3061318"/>
                <a:ext cx="425540" cy="285847"/>
              </a:xfrm>
              <a:prstGeom prst="rect">
                <a:avLst/>
              </a:prstGeom>
              <a:blipFill>
                <a:blip r:embed="rId5"/>
                <a:stretch>
                  <a:fillRect/>
                </a:stretch>
              </a:blipFill>
            </p:spPr>
            <p:txBody>
              <a:bodyPr/>
              <a:lstStyle/>
              <a:p>
                <a:r>
                  <a:rPr lang="en-US">
                    <a:noFill/>
                  </a:rPr>
                  <a:t> </a:t>
                </a:r>
              </a:p>
            </p:txBody>
          </p:sp>
        </mc:Fallback>
      </mc:AlternateContent>
      <p:sp>
        <p:nvSpPr>
          <p:cNvPr id="9" name="Rectangle: Rounded Corners 1">
            <a:extLst>
              <a:ext uri="{FF2B5EF4-FFF2-40B4-BE49-F238E27FC236}">
                <a16:creationId xmlns:a16="http://schemas.microsoft.com/office/drawing/2014/main" id="{FCB2E941-C6AF-B0A2-9DAF-E0F2F6BCFA94}"/>
              </a:ext>
            </a:extLst>
          </p:cNvPr>
          <p:cNvSpPr/>
          <p:nvPr/>
        </p:nvSpPr>
        <p:spPr>
          <a:xfrm rot="16200000">
            <a:off x="762122" y="2942049"/>
            <a:ext cx="596090" cy="22083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Calibri" panose="020F0502020204030204"/>
                <a:ea typeface="等线" panose="02010600030101010101" pitchFamily="2" charset="-122"/>
              </a:rPr>
              <a:t>spad</a:t>
            </a:r>
            <a:endParaRPr kumimoji="0" lang="zh-CN" altLang="en-US" sz="1400" b="0" i="0" u="none" strike="noStrike" kern="1200" cap="none" spc="0" normalizeH="0" baseline="0" noProof="0" dirty="0">
              <a:ln>
                <a:noFill/>
              </a:ln>
              <a:solidFill>
                <a:schemeClr val="tx1"/>
              </a:solidFill>
              <a:effectLst/>
              <a:uLnTx/>
              <a:uFillTx/>
              <a:latin typeface="Calibri" panose="020F0502020204030204"/>
              <a:ea typeface="等线" panose="02010600030101010101" pitchFamily="2" charset="-122"/>
              <a:cs typeface="+mn-cs"/>
            </a:endParaRPr>
          </a:p>
        </p:txBody>
      </p:sp>
      <p:cxnSp>
        <p:nvCxnSpPr>
          <p:cNvPr id="10" name="Straight Arrow Connector 9">
            <a:extLst>
              <a:ext uri="{FF2B5EF4-FFF2-40B4-BE49-F238E27FC236}">
                <a16:creationId xmlns:a16="http://schemas.microsoft.com/office/drawing/2014/main" id="{F4211672-6451-3B22-C235-6EE3CD675BEE}"/>
              </a:ext>
            </a:extLst>
          </p:cNvPr>
          <p:cNvCxnSpPr>
            <a:cxnSpLocks/>
          </p:cNvCxnSpPr>
          <p:nvPr/>
        </p:nvCxnSpPr>
        <p:spPr>
          <a:xfrm flipV="1">
            <a:off x="1176733" y="3096052"/>
            <a:ext cx="292369" cy="3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0B147A-AF94-DE04-78B8-7AFB5601624F}"/>
              </a:ext>
            </a:extLst>
          </p:cNvPr>
          <p:cNvCxnSpPr>
            <a:cxnSpLocks/>
          </p:cNvCxnSpPr>
          <p:nvPr/>
        </p:nvCxnSpPr>
        <p:spPr>
          <a:xfrm>
            <a:off x="3676723" y="2767739"/>
            <a:ext cx="0" cy="1336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D89433E-DC2F-38F0-B4E7-3ECA1131134D}"/>
              </a:ext>
            </a:extLst>
          </p:cNvPr>
          <p:cNvCxnSpPr>
            <a:cxnSpLocks/>
          </p:cNvCxnSpPr>
          <p:nvPr/>
        </p:nvCxnSpPr>
        <p:spPr>
          <a:xfrm flipV="1">
            <a:off x="1176732" y="3000258"/>
            <a:ext cx="292369" cy="3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3895DC-B77D-3CA0-752C-BBFAB1FB3215}"/>
              </a:ext>
            </a:extLst>
          </p:cNvPr>
          <p:cNvCxnSpPr>
            <a:cxnSpLocks/>
          </p:cNvCxnSpPr>
          <p:nvPr/>
        </p:nvCxnSpPr>
        <p:spPr>
          <a:xfrm>
            <a:off x="2079233" y="3053408"/>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B9E6C04-5B26-9177-8259-D99027B7D3B1}"/>
              </a:ext>
            </a:extLst>
          </p:cNvPr>
          <p:cNvGrpSpPr/>
          <p:nvPr/>
        </p:nvGrpSpPr>
        <p:grpSpPr>
          <a:xfrm>
            <a:off x="2262272" y="2899475"/>
            <a:ext cx="940535" cy="283796"/>
            <a:chOff x="6807266" y="2329630"/>
            <a:chExt cx="789609" cy="283796"/>
          </a:xfrm>
        </p:grpSpPr>
        <p:sp>
          <p:nvSpPr>
            <p:cNvPr id="15" name="Rounded Rectangle 14">
              <a:extLst>
                <a:ext uri="{FF2B5EF4-FFF2-40B4-BE49-F238E27FC236}">
                  <a16:creationId xmlns:a16="http://schemas.microsoft.com/office/drawing/2014/main" id="{38B83C7D-96FE-1ACF-DB87-E5C6C9027E86}"/>
                </a:ext>
              </a:extLst>
            </p:cNvPr>
            <p:cNvSpPr/>
            <p:nvPr/>
          </p:nvSpPr>
          <p:spPr>
            <a:xfrm>
              <a:off x="6807266" y="2352171"/>
              <a:ext cx="725962" cy="26125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FF5088E-D57D-AE37-C523-373FB8476667}"/>
                </a:ext>
              </a:extLst>
            </p:cNvPr>
            <p:cNvSpPr txBox="1"/>
            <p:nvPr/>
          </p:nvSpPr>
          <p:spPr>
            <a:xfrm>
              <a:off x="6841723" y="2329630"/>
              <a:ext cx="755152" cy="276999"/>
            </a:xfrm>
            <a:prstGeom prst="rect">
              <a:avLst/>
            </a:prstGeom>
            <a:noFill/>
          </p:spPr>
          <p:txBody>
            <a:bodyPr wrap="square" rtlCol="0">
              <a:spAutoFit/>
            </a:bodyPr>
            <a:lstStyle/>
            <a:p>
              <a:r>
                <a:rPr lang="en-US" sz="1200" b="1" dirty="0"/>
                <a:t>scale unit</a:t>
              </a:r>
              <a:endParaRPr lang="en-US" sz="1400" b="1" dirty="0"/>
            </a:p>
          </p:txBody>
        </p:sp>
      </p:grpSp>
      <p:cxnSp>
        <p:nvCxnSpPr>
          <p:cNvPr id="18" name="Straight Connector 17">
            <a:extLst>
              <a:ext uri="{FF2B5EF4-FFF2-40B4-BE49-F238E27FC236}">
                <a16:creationId xmlns:a16="http://schemas.microsoft.com/office/drawing/2014/main" id="{E25C77C6-814C-D359-6BC8-AEEB89A3D8A0}"/>
              </a:ext>
            </a:extLst>
          </p:cNvPr>
          <p:cNvCxnSpPr>
            <a:cxnSpLocks/>
          </p:cNvCxnSpPr>
          <p:nvPr/>
        </p:nvCxnSpPr>
        <p:spPr>
          <a:xfrm flipH="1" flipV="1">
            <a:off x="1170584" y="2772905"/>
            <a:ext cx="2504547" cy="2729"/>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8184480-FCF6-45B9-D4A4-B2C449C277EB}"/>
              </a:ext>
            </a:extLst>
          </p:cNvPr>
          <p:cNvGrpSpPr/>
          <p:nvPr/>
        </p:nvGrpSpPr>
        <p:grpSpPr>
          <a:xfrm>
            <a:off x="3312150" y="2898182"/>
            <a:ext cx="779868" cy="285089"/>
            <a:chOff x="6807266" y="2328337"/>
            <a:chExt cx="779868" cy="285089"/>
          </a:xfrm>
        </p:grpSpPr>
        <p:sp>
          <p:nvSpPr>
            <p:cNvPr id="20" name="Rounded Rectangle 19">
              <a:extLst>
                <a:ext uri="{FF2B5EF4-FFF2-40B4-BE49-F238E27FC236}">
                  <a16:creationId xmlns:a16="http://schemas.microsoft.com/office/drawing/2014/main" id="{68B833DF-C588-9DE5-AF2B-19423584AC81}"/>
                </a:ext>
              </a:extLst>
            </p:cNvPr>
            <p:cNvSpPr/>
            <p:nvPr/>
          </p:nvSpPr>
          <p:spPr>
            <a:xfrm>
              <a:off x="6807266" y="2352171"/>
              <a:ext cx="725962" cy="26125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1AC46BD-927B-92D5-83E5-A246B1616F90}"/>
                </a:ext>
              </a:extLst>
            </p:cNvPr>
            <p:cNvSpPr txBox="1"/>
            <p:nvPr/>
          </p:nvSpPr>
          <p:spPr>
            <a:xfrm>
              <a:off x="6849642" y="2328337"/>
              <a:ext cx="737492" cy="276999"/>
            </a:xfrm>
            <a:prstGeom prst="rect">
              <a:avLst/>
            </a:prstGeom>
            <a:noFill/>
          </p:spPr>
          <p:txBody>
            <a:bodyPr wrap="square" rtlCol="0">
              <a:spAutoFit/>
            </a:bodyPr>
            <a:lstStyle/>
            <a:p>
              <a:r>
                <a:rPr lang="en-US" sz="1200" b="1" dirty="0"/>
                <a:t>LIF unit</a:t>
              </a:r>
              <a:endParaRPr lang="en-US" sz="1400" b="1" dirty="0"/>
            </a:p>
          </p:txBody>
        </p:sp>
      </p:grpSp>
      <p:cxnSp>
        <p:nvCxnSpPr>
          <p:cNvPr id="22" name="Straight Arrow Connector 21">
            <a:extLst>
              <a:ext uri="{FF2B5EF4-FFF2-40B4-BE49-F238E27FC236}">
                <a16:creationId xmlns:a16="http://schemas.microsoft.com/office/drawing/2014/main" id="{B04653EE-B9A8-CFDF-D30D-599FEF25C478}"/>
              </a:ext>
            </a:extLst>
          </p:cNvPr>
          <p:cNvCxnSpPr>
            <a:cxnSpLocks/>
          </p:cNvCxnSpPr>
          <p:nvPr/>
        </p:nvCxnSpPr>
        <p:spPr>
          <a:xfrm>
            <a:off x="3126995" y="3052466"/>
            <a:ext cx="1807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848183-A230-D823-9588-50533B48AD22}"/>
                  </a:ext>
                </a:extLst>
              </p:cNvPr>
              <p:cNvSpPr txBox="1"/>
              <p:nvPr/>
            </p:nvSpPr>
            <p:spPr>
              <a:xfrm>
                <a:off x="1102231" y="2749927"/>
                <a:ext cx="37183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oMath>
                  </m:oMathPara>
                </a14:m>
                <a:endParaRPr lang="en-US" sz="1200" dirty="0"/>
              </a:p>
            </p:txBody>
          </p:sp>
        </mc:Choice>
        <mc:Fallback xmlns="">
          <p:sp>
            <p:nvSpPr>
              <p:cNvPr id="23" name="TextBox 22">
                <a:extLst>
                  <a:ext uri="{FF2B5EF4-FFF2-40B4-BE49-F238E27FC236}">
                    <a16:creationId xmlns:a16="http://schemas.microsoft.com/office/drawing/2014/main" id="{57848183-A230-D823-9588-50533B48AD22}"/>
                  </a:ext>
                </a:extLst>
              </p:cNvPr>
              <p:cNvSpPr txBox="1">
                <a:spLocks noRot="1" noChangeAspect="1" noMove="1" noResize="1" noEditPoints="1" noAdjustHandles="1" noChangeArrowheads="1" noChangeShapeType="1" noTextEdit="1"/>
              </p:cNvSpPr>
              <p:nvPr/>
            </p:nvSpPr>
            <p:spPr>
              <a:xfrm>
                <a:off x="1102231" y="2749927"/>
                <a:ext cx="371833" cy="276999"/>
              </a:xfrm>
              <a:prstGeom prst="rect">
                <a:avLst/>
              </a:prstGeom>
              <a:blipFill>
                <a:blip r:embed="rId6"/>
                <a:stretch>
                  <a:fillRect/>
                </a:stretch>
              </a:blipFill>
            </p:spPr>
            <p:txBody>
              <a:bodyPr/>
              <a:lstStyle/>
              <a:p>
                <a:r>
                  <a:rPr lang="en-US">
                    <a:noFill/>
                  </a:rPr>
                  <a:t> </a:t>
                </a:r>
              </a:p>
            </p:txBody>
          </p:sp>
        </mc:Fallback>
      </mc:AlternateContent>
      <p:sp>
        <p:nvSpPr>
          <p:cNvPr id="29" name="Rounded Rectangle 28">
            <a:extLst>
              <a:ext uri="{FF2B5EF4-FFF2-40B4-BE49-F238E27FC236}">
                <a16:creationId xmlns:a16="http://schemas.microsoft.com/office/drawing/2014/main" id="{C634040B-83AA-D76F-B824-59A2F1F58DEA}"/>
              </a:ext>
            </a:extLst>
          </p:cNvPr>
          <p:cNvSpPr/>
          <p:nvPr/>
        </p:nvSpPr>
        <p:spPr>
          <a:xfrm>
            <a:off x="2262272" y="3293346"/>
            <a:ext cx="816874" cy="335163"/>
          </a:xfrm>
          <a:prstGeom prst="round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EA57DC86-E6C3-BE68-5DD7-A19D3EF3E92C}"/>
              </a:ext>
            </a:extLst>
          </p:cNvPr>
          <p:cNvSpPr/>
          <p:nvPr/>
        </p:nvSpPr>
        <p:spPr>
          <a:xfrm>
            <a:off x="2372363" y="3404221"/>
            <a:ext cx="201894" cy="177834"/>
          </a:xfrm>
          <a:prstGeom prst="ellipse">
            <a:avLst/>
          </a:prstGeom>
          <a:solidFill>
            <a:srgbClr val="A9D18E"/>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Arial" panose="020B0604020202020204" pitchFamily="34" charset="0"/>
                <a:cs typeface="Arial" panose="020B0604020202020204" pitchFamily="34" charset="0"/>
              </a:rPr>
              <a:t>x</a:t>
            </a: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1" name="Straight Arrow Connector 30">
            <a:extLst>
              <a:ext uri="{FF2B5EF4-FFF2-40B4-BE49-F238E27FC236}">
                <a16:creationId xmlns:a16="http://schemas.microsoft.com/office/drawing/2014/main" id="{D67070AC-696D-AA9E-0741-896AC5E503ED}"/>
              </a:ext>
            </a:extLst>
          </p:cNvPr>
          <p:cNvCxnSpPr>
            <a:cxnSpLocks/>
          </p:cNvCxnSpPr>
          <p:nvPr/>
        </p:nvCxnSpPr>
        <p:spPr>
          <a:xfrm>
            <a:off x="2200402" y="3502298"/>
            <a:ext cx="1719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BA14388-5FC2-04BC-2338-76F120002268}"/>
                  </a:ext>
                </a:extLst>
              </p:cNvPr>
              <p:cNvSpPr txBox="1"/>
              <p:nvPr/>
            </p:nvSpPr>
            <p:spPr>
              <a:xfrm>
                <a:off x="2038860" y="3372514"/>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71AD47"/>
                          </a:solidFill>
                          <a:latin typeface="Cambria Math" panose="02040503050406030204" pitchFamily="18" charset="0"/>
                        </a:rPr>
                        <m:t>𝜶</m:t>
                      </m:r>
                    </m:oMath>
                  </m:oMathPara>
                </a14:m>
                <a:endParaRPr lang="en-US" sz="1400" b="1" dirty="0">
                  <a:solidFill>
                    <a:srgbClr val="71AD47"/>
                  </a:solidFill>
                </a:endParaRPr>
              </a:p>
            </p:txBody>
          </p:sp>
        </mc:Choice>
        <mc:Fallback xmlns="">
          <p:sp>
            <p:nvSpPr>
              <p:cNvPr id="32" name="TextBox 31">
                <a:extLst>
                  <a:ext uri="{FF2B5EF4-FFF2-40B4-BE49-F238E27FC236}">
                    <a16:creationId xmlns:a16="http://schemas.microsoft.com/office/drawing/2014/main" id="{5BA14388-5FC2-04BC-2338-76F120002268}"/>
                  </a:ext>
                </a:extLst>
              </p:cNvPr>
              <p:cNvSpPr txBox="1">
                <a:spLocks noRot="1" noChangeAspect="1" noMove="1" noResize="1" noEditPoints="1" noAdjustHandles="1" noChangeArrowheads="1" noChangeShapeType="1" noTextEdit="1"/>
              </p:cNvSpPr>
              <p:nvPr/>
            </p:nvSpPr>
            <p:spPr>
              <a:xfrm>
                <a:off x="2038860" y="3372514"/>
                <a:ext cx="160300" cy="215444"/>
              </a:xfrm>
              <a:prstGeom prst="rect">
                <a:avLst/>
              </a:prstGeom>
              <a:blipFill>
                <a:blip r:embed="rId7"/>
                <a:stretch>
                  <a:fillRect l="-14286" r="-14286"/>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FA48781A-4A94-5201-BE71-65A9C1F1F8A0}"/>
              </a:ext>
            </a:extLst>
          </p:cNvPr>
          <p:cNvSpPr/>
          <p:nvPr/>
        </p:nvSpPr>
        <p:spPr>
          <a:xfrm>
            <a:off x="2725212" y="3418377"/>
            <a:ext cx="307790" cy="149521"/>
          </a:xfrm>
          <a:prstGeom prst="rect">
            <a:avLst/>
          </a:prstGeom>
          <a:solidFill>
            <a:srgbClr val="A9D18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&lt;&lt;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34" name="Straight Arrow Connector 33">
            <a:extLst>
              <a:ext uri="{FF2B5EF4-FFF2-40B4-BE49-F238E27FC236}">
                <a16:creationId xmlns:a16="http://schemas.microsoft.com/office/drawing/2014/main" id="{E3DE43EE-B7A3-2192-804A-BBBE26455AD7}"/>
              </a:ext>
            </a:extLst>
          </p:cNvPr>
          <p:cNvCxnSpPr>
            <a:cxnSpLocks/>
          </p:cNvCxnSpPr>
          <p:nvPr/>
        </p:nvCxnSpPr>
        <p:spPr>
          <a:xfrm>
            <a:off x="2582123" y="3493432"/>
            <a:ext cx="13913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6D705F-1520-611F-7B9C-5B787D74996A}"/>
              </a:ext>
            </a:extLst>
          </p:cNvPr>
          <p:cNvCxnSpPr>
            <a:cxnSpLocks/>
          </p:cNvCxnSpPr>
          <p:nvPr/>
        </p:nvCxnSpPr>
        <p:spPr>
          <a:xfrm flipV="1">
            <a:off x="2372363" y="3190655"/>
            <a:ext cx="223835" cy="875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588AC1-F100-2FD6-CE26-B3854A9CC04C}"/>
              </a:ext>
            </a:extLst>
          </p:cNvPr>
          <p:cNvCxnSpPr>
            <a:cxnSpLocks/>
          </p:cNvCxnSpPr>
          <p:nvPr/>
        </p:nvCxnSpPr>
        <p:spPr>
          <a:xfrm>
            <a:off x="2710827" y="3194064"/>
            <a:ext cx="318960" cy="8410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4732A24-2302-F4F9-ED88-2B2DF11C3CE7}"/>
              </a:ext>
            </a:extLst>
          </p:cNvPr>
          <p:cNvSpPr/>
          <p:nvPr/>
        </p:nvSpPr>
        <p:spPr>
          <a:xfrm>
            <a:off x="3366808" y="3304551"/>
            <a:ext cx="1150535" cy="74043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3A6C43A-8F8B-4A6B-7964-97C0FA8924FE}"/>
                  </a:ext>
                </a:extLst>
              </p:cNvPr>
              <p:cNvSpPr txBox="1"/>
              <p:nvPr/>
            </p:nvSpPr>
            <p:spPr>
              <a:xfrm>
                <a:off x="3445288" y="3249765"/>
                <a:ext cx="209549"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𝑣</m:t>
                          </m:r>
                        </m:e>
                        <m:sub>
                          <m:r>
                            <a:rPr lang="en-US" sz="1600" i="1">
                              <a:latin typeface="Cambria Math" panose="02040503050406030204" pitchFamily="18" charset="0"/>
                              <a:cs typeface="Arial" panose="020B0604020202020204" pitchFamily="34" charset="0"/>
                            </a:rPr>
                            <m:t>𝑡h</m:t>
                          </m:r>
                        </m:sub>
                      </m:sSub>
                    </m:oMath>
                  </m:oMathPara>
                </a14:m>
                <a:endParaRPr lang="en-US" sz="1600" dirty="0">
                  <a:solidFill>
                    <a:schemeClr val="tx1"/>
                  </a:solidFill>
                </a:endParaRPr>
              </a:p>
            </p:txBody>
          </p:sp>
        </mc:Choice>
        <mc:Fallback xmlns="">
          <p:sp>
            <p:nvSpPr>
              <p:cNvPr id="39" name="TextBox 38">
                <a:extLst>
                  <a:ext uri="{FF2B5EF4-FFF2-40B4-BE49-F238E27FC236}">
                    <a16:creationId xmlns:a16="http://schemas.microsoft.com/office/drawing/2014/main" id="{73A6C43A-8F8B-4A6B-7964-97C0FA8924FE}"/>
                  </a:ext>
                </a:extLst>
              </p:cNvPr>
              <p:cNvSpPr txBox="1">
                <a:spLocks noRot="1" noChangeAspect="1" noMove="1" noResize="1" noEditPoints="1" noAdjustHandles="1" noChangeArrowheads="1" noChangeShapeType="1" noTextEdit="1"/>
              </p:cNvSpPr>
              <p:nvPr/>
            </p:nvSpPr>
            <p:spPr>
              <a:xfrm>
                <a:off x="3445288" y="3249765"/>
                <a:ext cx="209549" cy="246221"/>
              </a:xfrm>
              <a:prstGeom prst="rect">
                <a:avLst/>
              </a:prstGeom>
              <a:blipFill>
                <a:blip r:embed="rId8"/>
                <a:stretch>
                  <a:fillRect l="-29412" r="-5294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3D17F44-969A-945D-F306-D94AD7148505}"/>
                  </a:ext>
                </a:extLst>
              </p:cNvPr>
              <p:cNvSpPr txBox="1"/>
              <p:nvPr/>
            </p:nvSpPr>
            <p:spPr>
              <a:xfrm>
                <a:off x="4012538" y="3278172"/>
                <a:ext cx="534684" cy="277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a:solidFill>
                                <a:schemeClr val="tx1"/>
                              </a:solidFill>
                              <a:latin typeface="Cambria Math" panose="02040503050406030204" pitchFamily="18" charset="0"/>
                            </a:rPr>
                            <m:t>𝑆</m:t>
                          </m:r>
                        </m:e>
                        <m:sub>
                          <m:r>
                            <a:rPr lang="en-US" sz="1200" b="0" i="1" smtClean="0">
                              <a:solidFill>
                                <a:schemeClr val="tx1"/>
                              </a:solidFill>
                              <a:latin typeface="Cambria Math" panose="02040503050406030204" pitchFamily="18" charset="0"/>
                            </a:rPr>
                            <m:t>𝑜𝑢𝑡</m:t>
                          </m:r>
                        </m:sub>
                        <m:sup>
                          <m:r>
                            <a:rPr lang="en-US" sz="1200" b="0" i="1">
                              <a:solidFill>
                                <a:schemeClr val="tx1"/>
                              </a:solidFill>
                              <a:latin typeface="Cambria Math" panose="02040503050406030204" pitchFamily="18" charset="0"/>
                            </a:rPr>
                            <m:t>𝑡</m:t>
                          </m:r>
                        </m:sup>
                      </m:sSubSup>
                    </m:oMath>
                  </m:oMathPara>
                </a14:m>
                <a:endParaRPr lang="en-US" sz="1050" dirty="0">
                  <a:solidFill>
                    <a:schemeClr val="accent5">
                      <a:lumMod val="75000"/>
                    </a:schemeClr>
                  </a:solidFill>
                </a:endParaRPr>
              </a:p>
            </p:txBody>
          </p:sp>
        </mc:Choice>
        <mc:Fallback xmlns="">
          <p:sp>
            <p:nvSpPr>
              <p:cNvPr id="40" name="TextBox 39">
                <a:extLst>
                  <a:ext uri="{FF2B5EF4-FFF2-40B4-BE49-F238E27FC236}">
                    <a16:creationId xmlns:a16="http://schemas.microsoft.com/office/drawing/2014/main" id="{23D17F44-969A-945D-F306-D94AD7148505}"/>
                  </a:ext>
                </a:extLst>
              </p:cNvPr>
              <p:cNvSpPr txBox="1">
                <a:spLocks noRot="1" noChangeAspect="1" noMove="1" noResize="1" noEditPoints="1" noAdjustHandles="1" noChangeArrowheads="1" noChangeShapeType="1" noTextEdit="1"/>
              </p:cNvSpPr>
              <p:nvPr/>
            </p:nvSpPr>
            <p:spPr>
              <a:xfrm>
                <a:off x="4012538" y="3278172"/>
                <a:ext cx="534684" cy="277064"/>
              </a:xfrm>
              <a:prstGeom prst="rect">
                <a:avLst/>
              </a:prstGeom>
              <a:blipFill>
                <a:blip r:embed="rId9"/>
                <a:stretch>
                  <a:fillRect/>
                </a:stretch>
              </a:blipFill>
            </p:spPr>
            <p:txBody>
              <a:bodyPr/>
              <a:lstStyle/>
              <a:p>
                <a:r>
                  <a:rPr lang="en-US">
                    <a:noFill/>
                  </a:rPr>
                  <a:t> </a:t>
                </a:r>
              </a:p>
            </p:txBody>
          </p:sp>
        </mc:Fallback>
      </mc:AlternateContent>
      <p:sp>
        <p:nvSpPr>
          <p:cNvPr id="41" name="Rectangle 40">
            <a:extLst>
              <a:ext uri="{FF2B5EF4-FFF2-40B4-BE49-F238E27FC236}">
                <a16:creationId xmlns:a16="http://schemas.microsoft.com/office/drawing/2014/main" id="{936B7365-DC98-FFFF-314B-14FCA735CE01}"/>
              </a:ext>
            </a:extLst>
          </p:cNvPr>
          <p:cNvSpPr/>
          <p:nvPr/>
        </p:nvSpPr>
        <p:spPr>
          <a:xfrm rot="16200000">
            <a:off x="3526258" y="3810526"/>
            <a:ext cx="137186" cy="201102"/>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Isosceles Triangle 33">
            <a:extLst>
              <a:ext uri="{FF2B5EF4-FFF2-40B4-BE49-F238E27FC236}">
                <a16:creationId xmlns:a16="http://schemas.microsoft.com/office/drawing/2014/main" id="{C57618C3-6D86-8B2D-C27E-8BAF4C033BD9}"/>
              </a:ext>
            </a:extLst>
          </p:cNvPr>
          <p:cNvSpPr/>
          <p:nvPr/>
        </p:nvSpPr>
        <p:spPr>
          <a:xfrm rot="16200000">
            <a:off x="3622499" y="3870965"/>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43" name="Straight Arrow Connector 42">
            <a:extLst>
              <a:ext uri="{FF2B5EF4-FFF2-40B4-BE49-F238E27FC236}">
                <a16:creationId xmlns:a16="http://schemas.microsoft.com/office/drawing/2014/main" id="{BCF4FCA8-6AEF-1431-7D22-E558D2A90194}"/>
              </a:ext>
            </a:extLst>
          </p:cNvPr>
          <p:cNvCxnSpPr>
            <a:cxnSpLocks/>
          </p:cNvCxnSpPr>
          <p:nvPr/>
        </p:nvCxnSpPr>
        <p:spPr>
          <a:xfrm flipV="1">
            <a:off x="3583610" y="3685781"/>
            <a:ext cx="0" cy="146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25133288-939F-88BB-C611-91B072ACDBE4}"/>
              </a:ext>
            </a:extLst>
          </p:cNvPr>
          <p:cNvSpPr/>
          <p:nvPr/>
        </p:nvSpPr>
        <p:spPr>
          <a:xfrm>
            <a:off x="3482663" y="3514282"/>
            <a:ext cx="201894" cy="167905"/>
          </a:xfrm>
          <a:prstGeom prst="ellipse">
            <a:avLst/>
          </a:prstGeom>
          <a:solidFill>
            <a:srgbClr val="A9D18E"/>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cxnSp>
        <p:nvCxnSpPr>
          <p:cNvPr id="45" name="Straight Arrow Connector 44">
            <a:extLst>
              <a:ext uri="{FF2B5EF4-FFF2-40B4-BE49-F238E27FC236}">
                <a16:creationId xmlns:a16="http://schemas.microsoft.com/office/drawing/2014/main" id="{F76BDB7D-6325-A2C2-5021-4B46BA44D34B}"/>
              </a:ext>
            </a:extLst>
          </p:cNvPr>
          <p:cNvCxnSpPr>
            <a:cxnSpLocks/>
          </p:cNvCxnSpPr>
          <p:nvPr/>
        </p:nvCxnSpPr>
        <p:spPr>
          <a:xfrm>
            <a:off x="3688021" y="3603395"/>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riangle 45">
            <a:extLst>
              <a:ext uri="{FF2B5EF4-FFF2-40B4-BE49-F238E27FC236}">
                <a16:creationId xmlns:a16="http://schemas.microsoft.com/office/drawing/2014/main" id="{8A013D3F-50C0-10A6-8745-9D12BB538EB4}"/>
              </a:ext>
            </a:extLst>
          </p:cNvPr>
          <p:cNvSpPr/>
          <p:nvPr/>
        </p:nvSpPr>
        <p:spPr>
          <a:xfrm rot="5400000">
            <a:off x="3840363" y="3426402"/>
            <a:ext cx="301653" cy="201894"/>
          </a:xfrm>
          <a:prstGeom prst="triangle">
            <a:avLst/>
          </a:prstGeom>
          <a:solidFill>
            <a:srgbClr val="A9D18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3E0FC02B-FC7E-A8A4-B912-EFBC035BFD10}"/>
              </a:ext>
            </a:extLst>
          </p:cNvPr>
          <p:cNvCxnSpPr>
            <a:cxnSpLocks/>
          </p:cNvCxnSpPr>
          <p:nvPr/>
        </p:nvCxnSpPr>
        <p:spPr>
          <a:xfrm>
            <a:off x="3697853" y="3455419"/>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9485FA6-C464-FB7E-E47A-6ECE83D039A6}"/>
              </a:ext>
            </a:extLst>
          </p:cNvPr>
          <p:cNvCxnSpPr>
            <a:cxnSpLocks/>
          </p:cNvCxnSpPr>
          <p:nvPr/>
        </p:nvCxnSpPr>
        <p:spPr>
          <a:xfrm flipV="1">
            <a:off x="3742020" y="3598234"/>
            <a:ext cx="0" cy="140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649E752-86F7-9D3F-5C35-CF143D7EFB12}"/>
              </a:ext>
            </a:extLst>
          </p:cNvPr>
          <p:cNvCxnSpPr>
            <a:cxnSpLocks/>
          </p:cNvCxnSpPr>
          <p:nvPr/>
        </p:nvCxnSpPr>
        <p:spPr>
          <a:xfrm>
            <a:off x="3732599" y="3739121"/>
            <a:ext cx="1988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24DC945-E214-587D-BFE9-A31689F3BD26}"/>
              </a:ext>
            </a:extLst>
          </p:cNvPr>
          <p:cNvSpPr/>
          <p:nvPr/>
        </p:nvSpPr>
        <p:spPr>
          <a:xfrm>
            <a:off x="3934828" y="3668678"/>
            <a:ext cx="311732" cy="138352"/>
          </a:xfrm>
          <a:prstGeom prst="rect">
            <a:avLst/>
          </a:prstGeom>
          <a:solidFill>
            <a:srgbClr val="A9D18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&lt;&lt;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51" name="Trapezoid 50">
            <a:extLst>
              <a:ext uri="{FF2B5EF4-FFF2-40B4-BE49-F238E27FC236}">
                <a16:creationId xmlns:a16="http://schemas.microsoft.com/office/drawing/2014/main" id="{C2666465-310F-6B7A-2831-5C82247256B9}"/>
              </a:ext>
            </a:extLst>
          </p:cNvPr>
          <p:cNvSpPr/>
          <p:nvPr/>
        </p:nvSpPr>
        <p:spPr>
          <a:xfrm rot="5400000">
            <a:off x="4337777" y="3761031"/>
            <a:ext cx="267277" cy="137185"/>
          </a:xfrm>
          <a:prstGeom prst="trapezoi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2" name="Straight Arrow Connector 51">
            <a:extLst>
              <a:ext uri="{FF2B5EF4-FFF2-40B4-BE49-F238E27FC236}">
                <a16:creationId xmlns:a16="http://schemas.microsoft.com/office/drawing/2014/main" id="{D2EFAC11-783C-9342-21AE-90F7FBC7AA30}"/>
              </a:ext>
            </a:extLst>
          </p:cNvPr>
          <p:cNvCxnSpPr>
            <a:cxnSpLocks/>
          </p:cNvCxnSpPr>
          <p:nvPr/>
        </p:nvCxnSpPr>
        <p:spPr>
          <a:xfrm>
            <a:off x="4239544" y="3746741"/>
            <a:ext cx="16535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252544A-62F5-5F22-CDF4-E3382C1C62CD}"/>
              </a:ext>
            </a:extLst>
          </p:cNvPr>
          <p:cNvCxnSpPr>
            <a:cxnSpLocks/>
          </p:cNvCxnSpPr>
          <p:nvPr/>
        </p:nvCxnSpPr>
        <p:spPr>
          <a:xfrm flipV="1">
            <a:off x="4192617" y="3887097"/>
            <a:ext cx="218922" cy="14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B347953-2EBA-AB83-E247-088BDF90967B}"/>
              </a:ext>
            </a:extLst>
          </p:cNvPr>
          <p:cNvSpPr txBox="1"/>
          <p:nvPr/>
        </p:nvSpPr>
        <p:spPr>
          <a:xfrm>
            <a:off x="4044734" y="3756573"/>
            <a:ext cx="1349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0</a:t>
            </a:r>
            <a:endParaRPr kumimoji="0" lang="en-US" sz="14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cxnSp>
        <p:nvCxnSpPr>
          <p:cNvPr id="55" name="Straight Arrow Connector 54">
            <a:extLst>
              <a:ext uri="{FF2B5EF4-FFF2-40B4-BE49-F238E27FC236}">
                <a16:creationId xmlns:a16="http://schemas.microsoft.com/office/drawing/2014/main" id="{E1AC1492-F790-EB8D-D449-B45E9353B797}"/>
              </a:ext>
            </a:extLst>
          </p:cNvPr>
          <p:cNvCxnSpPr>
            <a:cxnSpLocks/>
          </p:cNvCxnSpPr>
          <p:nvPr/>
        </p:nvCxnSpPr>
        <p:spPr>
          <a:xfrm>
            <a:off x="4092137" y="3541851"/>
            <a:ext cx="6059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D041818-45DA-4268-FCE2-58666E134269}"/>
              </a:ext>
            </a:extLst>
          </p:cNvPr>
          <p:cNvCxnSpPr>
            <a:cxnSpLocks/>
          </p:cNvCxnSpPr>
          <p:nvPr/>
        </p:nvCxnSpPr>
        <p:spPr>
          <a:xfrm flipH="1">
            <a:off x="4467623" y="3547458"/>
            <a:ext cx="1783" cy="155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6B4DAF-B34B-BADD-D90E-728C4275C761}"/>
              </a:ext>
            </a:extLst>
          </p:cNvPr>
          <p:cNvSpPr txBox="1"/>
          <p:nvPr/>
        </p:nvSpPr>
        <p:spPr>
          <a:xfrm>
            <a:off x="3483713" y="4003347"/>
            <a:ext cx="1186925" cy="307777"/>
          </a:xfrm>
          <a:prstGeom prst="rect">
            <a:avLst/>
          </a:prstGeom>
          <a:noFill/>
        </p:spPr>
        <p:txBody>
          <a:bodyPr wrap="square" rtlCol="0">
            <a:spAutoFit/>
          </a:bodyPr>
          <a:lstStyle/>
          <a:p>
            <a:r>
              <a:rPr lang="en-US" sz="1400" b="1" dirty="0"/>
              <a:t>LIF unit UQ</a:t>
            </a:r>
            <a:endParaRPr lang="en-US" sz="1600" b="1" dirty="0"/>
          </a:p>
        </p:txBody>
      </p:sp>
      <p:cxnSp>
        <p:nvCxnSpPr>
          <p:cNvPr id="58" name="Straight Arrow Connector 57">
            <a:extLst>
              <a:ext uri="{FF2B5EF4-FFF2-40B4-BE49-F238E27FC236}">
                <a16:creationId xmlns:a16="http://schemas.microsoft.com/office/drawing/2014/main" id="{4B12AB29-CC95-E344-4B87-B75BBE072131}"/>
              </a:ext>
            </a:extLst>
          </p:cNvPr>
          <p:cNvCxnSpPr>
            <a:cxnSpLocks/>
          </p:cNvCxnSpPr>
          <p:nvPr/>
        </p:nvCxnSpPr>
        <p:spPr>
          <a:xfrm>
            <a:off x="4549840" y="3840056"/>
            <a:ext cx="1645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3D55CB7-D410-7384-B092-117F8234158B}"/>
              </a:ext>
            </a:extLst>
          </p:cNvPr>
          <p:cNvCxnSpPr>
            <a:cxnSpLocks/>
          </p:cNvCxnSpPr>
          <p:nvPr/>
        </p:nvCxnSpPr>
        <p:spPr>
          <a:xfrm>
            <a:off x="3316965" y="3598445"/>
            <a:ext cx="1643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D63A158-E4A3-1B13-FECE-5F1B0E3FDD89}"/>
                  </a:ext>
                </a:extLst>
              </p:cNvPr>
              <p:cNvSpPr txBox="1"/>
              <p:nvPr/>
            </p:nvSpPr>
            <p:spPr>
              <a:xfrm>
                <a:off x="4454441" y="3852977"/>
                <a:ext cx="534684" cy="277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smtClean="0">
                              <a:solidFill>
                                <a:schemeClr val="tx1"/>
                              </a:solidFill>
                              <a:latin typeface="Cambria Math" panose="02040503050406030204" pitchFamily="18" charset="0"/>
                            </a:rPr>
                            <m:t>𝑈</m:t>
                          </m:r>
                        </m:e>
                        <m:sub>
                          <m:r>
                            <a:rPr lang="en-US" sz="1200" b="0" i="1" smtClean="0">
                              <a:solidFill>
                                <a:schemeClr val="tx1"/>
                              </a:solidFill>
                              <a:latin typeface="Cambria Math" panose="02040503050406030204" pitchFamily="18" charset="0"/>
                            </a:rPr>
                            <m:t>𝑜𝑢𝑡</m:t>
                          </m:r>
                        </m:sub>
                        <m:sup>
                          <m:r>
                            <a:rPr lang="en-US" sz="1200" b="0" i="1">
                              <a:solidFill>
                                <a:schemeClr val="tx1"/>
                              </a:solidFill>
                              <a:latin typeface="Cambria Math" panose="02040503050406030204" pitchFamily="18" charset="0"/>
                            </a:rPr>
                            <m:t>𝑡</m:t>
                          </m:r>
                        </m:sup>
                      </m:sSubSup>
                    </m:oMath>
                  </m:oMathPara>
                </a14:m>
                <a:endParaRPr lang="en-US" sz="1100" dirty="0">
                  <a:solidFill>
                    <a:schemeClr val="accent5">
                      <a:lumMod val="75000"/>
                    </a:schemeClr>
                  </a:solidFill>
                </a:endParaRPr>
              </a:p>
            </p:txBody>
          </p:sp>
        </mc:Choice>
        <mc:Fallback xmlns="">
          <p:sp>
            <p:nvSpPr>
              <p:cNvPr id="60" name="TextBox 59">
                <a:extLst>
                  <a:ext uri="{FF2B5EF4-FFF2-40B4-BE49-F238E27FC236}">
                    <a16:creationId xmlns:a16="http://schemas.microsoft.com/office/drawing/2014/main" id="{CD63A158-E4A3-1B13-FECE-5F1B0E3FDD89}"/>
                  </a:ext>
                </a:extLst>
              </p:cNvPr>
              <p:cNvSpPr txBox="1">
                <a:spLocks noRot="1" noChangeAspect="1" noMove="1" noResize="1" noEditPoints="1" noAdjustHandles="1" noChangeArrowheads="1" noChangeShapeType="1" noTextEdit="1"/>
              </p:cNvSpPr>
              <p:nvPr/>
            </p:nvSpPr>
            <p:spPr>
              <a:xfrm>
                <a:off x="4454441" y="3852977"/>
                <a:ext cx="534684" cy="277064"/>
              </a:xfrm>
              <a:prstGeom prst="rect">
                <a:avLst/>
              </a:prstGeom>
              <a:blipFill>
                <a:blip r:embed="rId10"/>
                <a:stretch>
                  <a:fillRect/>
                </a:stretch>
              </a:blipFill>
            </p:spPr>
            <p:txBody>
              <a:bodyPr/>
              <a:lstStyle/>
              <a:p>
                <a:r>
                  <a:rPr lang="en-US">
                    <a:noFill/>
                  </a:rPr>
                  <a:t> </a:t>
                </a:r>
              </a:p>
            </p:txBody>
          </p:sp>
        </mc:Fallback>
      </mc:AlternateContent>
      <p:cxnSp>
        <p:nvCxnSpPr>
          <p:cNvPr id="61" name="Straight Connector 60">
            <a:extLst>
              <a:ext uri="{FF2B5EF4-FFF2-40B4-BE49-F238E27FC236}">
                <a16:creationId xmlns:a16="http://schemas.microsoft.com/office/drawing/2014/main" id="{ADEB56B9-8DAB-A34E-21F4-2AFBD95DF21D}"/>
              </a:ext>
            </a:extLst>
          </p:cNvPr>
          <p:cNvCxnSpPr>
            <a:cxnSpLocks/>
          </p:cNvCxnSpPr>
          <p:nvPr/>
        </p:nvCxnSpPr>
        <p:spPr>
          <a:xfrm>
            <a:off x="3316965" y="3589077"/>
            <a:ext cx="0" cy="21795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466E48-F03C-3470-ADFE-4F8B75FFA412}"/>
              </a:ext>
            </a:extLst>
          </p:cNvPr>
          <p:cNvCxnSpPr>
            <a:cxnSpLocks/>
          </p:cNvCxnSpPr>
          <p:nvPr/>
        </p:nvCxnSpPr>
        <p:spPr>
          <a:xfrm flipH="1">
            <a:off x="2841523" y="3798390"/>
            <a:ext cx="475442"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C60554-6AC5-2C69-8943-080845AD1C3B}"/>
              </a:ext>
            </a:extLst>
          </p:cNvPr>
          <p:cNvCxnSpPr>
            <a:cxnSpLocks/>
          </p:cNvCxnSpPr>
          <p:nvPr/>
        </p:nvCxnSpPr>
        <p:spPr>
          <a:xfrm flipV="1">
            <a:off x="3449826" y="3206007"/>
            <a:ext cx="223835" cy="875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E9E1D3-47B1-6567-0FAD-730FD1E1E9DB}"/>
              </a:ext>
            </a:extLst>
          </p:cNvPr>
          <p:cNvCxnSpPr>
            <a:cxnSpLocks/>
          </p:cNvCxnSpPr>
          <p:nvPr/>
        </p:nvCxnSpPr>
        <p:spPr>
          <a:xfrm>
            <a:off x="3788290" y="3209416"/>
            <a:ext cx="707196" cy="9268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A302543-D99C-F810-59AC-02F8567D200F}"/>
              </a:ext>
            </a:extLst>
          </p:cNvPr>
          <p:cNvCxnSpPr>
            <a:cxnSpLocks/>
          </p:cNvCxnSpPr>
          <p:nvPr/>
        </p:nvCxnSpPr>
        <p:spPr>
          <a:xfrm>
            <a:off x="2841523" y="3582055"/>
            <a:ext cx="0" cy="21795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52144EC-868C-F526-0096-2BFC308573A9}"/>
              </a:ext>
            </a:extLst>
          </p:cNvPr>
          <p:cNvSpPr txBox="1"/>
          <p:nvPr/>
        </p:nvSpPr>
        <p:spPr>
          <a:xfrm>
            <a:off x="542635" y="2064750"/>
            <a:ext cx="1186925" cy="523220"/>
          </a:xfrm>
          <a:prstGeom prst="rect">
            <a:avLst/>
          </a:prstGeom>
          <a:noFill/>
        </p:spPr>
        <p:txBody>
          <a:bodyPr wrap="square" rtlCol="0">
            <a:spAutoFit/>
          </a:bodyPr>
          <a:lstStyle/>
          <a:p>
            <a:r>
              <a:rPr lang="en-US" sz="1400" b="1" dirty="0"/>
              <a:t>PE unit for vanilla UQ</a:t>
            </a:r>
            <a:endParaRPr lang="en-US" sz="1600" b="1" dirty="0"/>
          </a:p>
        </p:txBody>
      </p:sp>
      <p:sp>
        <p:nvSpPr>
          <p:cNvPr id="70" name="Rounded Rectangle 69">
            <a:extLst>
              <a:ext uri="{FF2B5EF4-FFF2-40B4-BE49-F238E27FC236}">
                <a16:creationId xmlns:a16="http://schemas.microsoft.com/office/drawing/2014/main" id="{6A538271-E45F-AB26-A35E-BFBBB3438C6A}"/>
              </a:ext>
            </a:extLst>
          </p:cNvPr>
          <p:cNvSpPr/>
          <p:nvPr/>
        </p:nvSpPr>
        <p:spPr>
          <a:xfrm>
            <a:off x="1221492" y="3832085"/>
            <a:ext cx="954760" cy="330928"/>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8740DCD6-FCA5-C1A0-FC1D-C1785C2E4352}"/>
              </a:ext>
            </a:extLst>
          </p:cNvPr>
          <p:cNvSpPr/>
          <p:nvPr/>
        </p:nvSpPr>
        <p:spPr>
          <a:xfrm>
            <a:off x="1628182" y="3935521"/>
            <a:ext cx="201894" cy="167905"/>
          </a:xfrm>
          <a:prstGeom prst="ellipse">
            <a:avLst/>
          </a:prstGeom>
          <a:solidFill>
            <a:schemeClr val="bg2">
              <a:lumMod val="7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72" name="Rectangle 71">
            <a:extLst>
              <a:ext uri="{FF2B5EF4-FFF2-40B4-BE49-F238E27FC236}">
                <a16:creationId xmlns:a16="http://schemas.microsoft.com/office/drawing/2014/main" id="{C136B208-C10B-8B2F-3979-44E4B27E3540}"/>
              </a:ext>
            </a:extLst>
          </p:cNvPr>
          <p:cNvSpPr/>
          <p:nvPr/>
        </p:nvSpPr>
        <p:spPr>
          <a:xfrm>
            <a:off x="1952578" y="3916693"/>
            <a:ext cx="137186" cy="201102"/>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Isosceles Triangle 33">
            <a:extLst>
              <a:ext uri="{FF2B5EF4-FFF2-40B4-BE49-F238E27FC236}">
                <a16:creationId xmlns:a16="http://schemas.microsoft.com/office/drawing/2014/main" id="{E0517AEE-C8DD-A799-37D4-1CC53096D686}"/>
              </a:ext>
            </a:extLst>
          </p:cNvPr>
          <p:cNvSpPr/>
          <p:nvPr/>
        </p:nvSpPr>
        <p:spPr>
          <a:xfrm>
            <a:off x="1996667" y="4027809"/>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74" name="Straight Arrow Connector 73">
            <a:extLst>
              <a:ext uri="{FF2B5EF4-FFF2-40B4-BE49-F238E27FC236}">
                <a16:creationId xmlns:a16="http://schemas.microsoft.com/office/drawing/2014/main" id="{C74EA6CE-3F2D-75D7-D922-653A77D194FF}"/>
              </a:ext>
            </a:extLst>
          </p:cNvPr>
          <p:cNvCxnSpPr>
            <a:cxnSpLocks/>
          </p:cNvCxnSpPr>
          <p:nvPr/>
        </p:nvCxnSpPr>
        <p:spPr>
          <a:xfrm>
            <a:off x="1837687" y="4027809"/>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D50FD65-AF4C-782B-98BA-C6A269B5B3DC}"/>
              </a:ext>
            </a:extLst>
          </p:cNvPr>
          <p:cNvCxnSpPr>
            <a:cxnSpLocks/>
          </p:cNvCxnSpPr>
          <p:nvPr/>
        </p:nvCxnSpPr>
        <p:spPr>
          <a:xfrm flipH="1">
            <a:off x="1736943" y="3788326"/>
            <a:ext cx="396105"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1462E6B-C31A-5BD1-AFA2-28C2FEC41809}"/>
              </a:ext>
            </a:extLst>
          </p:cNvPr>
          <p:cNvCxnSpPr>
            <a:cxnSpLocks/>
          </p:cNvCxnSpPr>
          <p:nvPr/>
        </p:nvCxnSpPr>
        <p:spPr>
          <a:xfrm>
            <a:off x="2126440" y="3781881"/>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DD07772-004B-262E-7CDC-B0A18843DB89}"/>
              </a:ext>
            </a:extLst>
          </p:cNvPr>
          <p:cNvCxnSpPr>
            <a:cxnSpLocks/>
          </p:cNvCxnSpPr>
          <p:nvPr/>
        </p:nvCxnSpPr>
        <p:spPr>
          <a:xfrm>
            <a:off x="1736943" y="3781976"/>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48A4F1B-EBBD-3D20-C451-9EEF6D0B8ABB}"/>
              </a:ext>
            </a:extLst>
          </p:cNvPr>
          <p:cNvCxnSpPr>
            <a:cxnSpLocks/>
          </p:cNvCxnSpPr>
          <p:nvPr/>
        </p:nvCxnSpPr>
        <p:spPr>
          <a:xfrm>
            <a:off x="1483131" y="4027725"/>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Chord 78">
            <a:extLst>
              <a:ext uri="{FF2B5EF4-FFF2-40B4-BE49-F238E27FC236}">
                <a16:creationId xmlns:a16="http://schemas.microsoft.com/office/drawing/2014/main" id="{879DED98-EBAD-9130-47EC-79FC73E6DF07}"/>
              </a:ext>
            </a:extLst>
          </p:cNvPr>
          <p:cNvSpPr/>
          <p:nvPr/>
        </p:nvSpPr>
        <p:spPr>
          <a:xfrm rot="10800000">
            <a:off x="1224953" y="3926684"/>
            <a:ext cx="258977" cy="189395"/>
          </a:xfrm>
          <a:prstGeom prst="chord">
            <a:avLst>
              <a:gd name="adj1" fmla="val 5379314"/>
              <a:gd name="adj2" fmla="val 16200000"/>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A722FB22-47CD-85B4-AC37-A1FDFC3D1EF0}"/>
              </a:ext>
            </a:extLst>
          </p:cNvPr>
          <p:cNvCxnSpPr>
            <a:cxnSpLocks/>
          </p:cNvCxnSpPr>
          <p:nvPr/>
        </p:nvCxnSpPr>
        <p:spPr>
          <a:xfrm>
            <a:off x="1162140" y="3952261"/>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8278F89-7ED4-F790-B91F-49D2638842E1}"/>
              </a:ext>
            </a:extLst>
          </p:cNvPr>
          <p:cNvCxnSpPr>
            <a:cxnSpLocks/>
          </p:cNvCxnSpPr>
          <p:nvPr/>
        </p:nvCxnSpPr>
        <p:spPr>
          <a:xfrm>
            <a:off x="1163117" y="4088133"/>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886B430-A59A-BB26-1C6B-477949ADD8F8}"/>
              </a:ext>
            </a:extLst>
          </p:cNvPr>
          <p:cNvCxnSpPr>
            <a:cxnSpLocks/>
          </p:cNvCxnSpPr>
          <p:nvPr/>
        </p:nvCxnSpPr>
        <p:spPr>
          <a:xfrm flipV="1">
            <a:off x="2479134" y="3591371"/>
            <a:ext cx="0" cy="4258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4492CF7-8DC0-2E29-E064-A0D00BEBD7FA}"/>
              </a:ext>
            </a:extLst>
          </p:cNvPr>
          <p:cNvCxnSpPr>
            <a:cxnSpLocks/>
          </p:cNvCxnSpPr>
          <p:nvPr/>
        </p:nvCxnSpPr>
        <p:spPr>
          <a:xfrm flipH="1">
            <a:off x="2089764" y="4017244"/>
            <a:ext cx="39451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F2A0F59F-2C3B-E349-2669-45AAE7203EF2}"/>
              </a:ext>
            </a:extLst>
          </p:cNvPr>
          <p:cNvGrpSpPr/>
          <p:nvPr/>
        </p:nvGrpSpPr>
        <p:grpSpPr>
          <a:xfrm>
            <a:off x="1327097" y="4859495"/>
            <a:ext cx="799343" cy="278885"/>
            <a:chOff x="6807266" y="2352171"/>
            <a:chExt cx="799343" cy="278885"/>
          </a:xfrm>
        </p:grpSpPr>
        <p:sp>
          <p:nvSpPr>
            <p:cNvPr id="93" name="Rounded Rectangle 92">
              <a:extLst>
                <a:ext uri="{FF2B5EF4-FFF2-40B4-BE49-F238E27FC236}">
                  <a16:creationId xmlns:a16="http://schemas.microsoft.com/office/drawing/2014/main" id="{7BBE8C8E-3BF3-02DE-D8E5-45C43FC596AD}"/>
                </a:ext>
              </a:extLst>
            </p:cNvPr>
            <p:cNvSpPr/>
            <p:nvPr/>
          </p:nvSpPr>
          <p:spPr>
            <a:xfrm>
              <a:off x="6807266" y="2352171"/>
              <a:ext cx="725962" cy="26125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a:extLst>
                <a:ext uri="{FF2B5EF4-FFF2-40B4-BE49-F238E27FC236}">
                  <a16:creationId xmlns:a16="http://schemas.microsoft.com/office/drawing/2014/main" id="{ACBE9E16-7432-D279-6FBC-82F3198BF842}"/>
                </a:ext>
              </a:extLst>
            </p:cNvPr>
            <p:cNvSpPr txBox="1"/>
            <p:nvPr/>
          </p:nvSpPr>
          <p:spPr>
            <a:xfrm>
              <a:off x="6869117" y="2354057"/>
              <a:ext cx="737492" cy="276999"/>
            </a:xfrm>
            <a:prstGeom prst="rect">
              <a:avLst/>
            </a:prstGeom>
            <a:noFill/>
          </p:spPr>
          <p:txBody>
            <a:bodyPr wrap="square" rtlCol="0">
              <a:spAutoFit/>
            </a:bodyPr>
            <a:lstStyle/>
            <a:p>
              <a:r>
                <a:rPr lang="en-US" sz="1200" b="1" dirty="0"/>
                <a:t>AC unit</a:t>
              </a:r>
              <a:endParaRPr lang="en-US" sz="1400" b="1" dirty="0"/>
            </a:p>
          </p:txBody>
        </p:sp>
      </p:gr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E283E9E0-0C1A-E5A0-2589-317BDD7C9765}"/>
                  </a:ext>
                </a:extLst>
              </p:cNvPr>
              <p:cNvSpPr txBox="1"/>
              <p:nvPr/>
            </p:nvSpPr>
            <p:spPr>
              <a:xfrm>
                <a:off x="1070007" y="5017984"/>
                <a:ext cx="402039" cy="285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a:solidFill>
                                <a:schemeClr val="tx1"/>
                              </a:solidFill>
                              <a:latin typeface="Cambria Math" panose="02040503050406030204" pitchFamily="18" charset="0"/>
                            </a:rPr>
                            <m:t>𝑆</m:t>
                          </m:r>
                        </m:e>
                        <m:sub>
                          <m:r>
                            <a:rPr lang="en-US" sz="1200" b="0" i="1" smtClean="0">
                              <a:solidFill>
                                <a:schemeClr val="tx1"/>
                              </a:solidFill>
                              <a:latin typeface="Cambria Math" panose="02040503050406030204" pitchFamily="18" charset="0"/>
                            </a:rPr>
                            <m:t>𝑖𝑛</m:t>
                          </m:r>
                        </m:sub>
                        <m:sup>
                          <m:r>
                            <a:rPr lang="en-US" sz="1200" b="0" i="1">
                              <a:solidFill>
                                <a:schemeClr val="tx1"/>
                              </a:solidFill>
                              <a:latin typeface="Cambria Math" panose="02040503050406030204" pitchFamily="18" charset="0"/>
                            </a:rPr>
                            <m:t>𝑡</m:t>
                          </m:r>
                        </m:sup>
                      </m:sSubSup>
                    </m:oMath>
                  </m:oMathPara>
                </a14:m>
                <a:endParaRPr lang="en-US" sz="1100" dirty="0">
                  <a:solidFill>
                    <a:schemeClr val="tx1"/>
                  </a:solidFill>
                </a:endParaRPr>
              </a:p>
            </p:txBody>
          </p:sp>
        </mc:Choice>
        <mc:Fallback xmlns="">
          <p:sp>
            <p:nvSpPr>
              <p:cNvPr id="95" name="TextBox 94">
                <a:extLst>
                  <a:ext uri="{FF2B5EF4-FFF2-40B4-BE49-F238E27FC236}">
                    <a16:creationId xmlns:a16="http://schemas.microsoft.com/office/drawing/2014/main" id="{E283E9E0-0C1A-E5A0-2589-317BDD7C9765}"/>
                  </a:ext>
                </a:extLst>
              </p:cNvPr>
              <p:cNvSpPr txBox="1">
                <a:spLocks noRot="1" noChangeAspect="1" noMove="1" noResize="1" noEditPoints="1" noAdjustHandles="1" noChangeArrowheads="1" noChangeShapeType="1" noTextEdit="1"/>
              </p:cNvSpPr>
              <p:nvPr/>
            </p:nvSpPr>
            <p:spPr>
              <a:xfrm>
                <a:off x="1070007" y="5017984"/>
                <a:ext cx="402039" cy="28584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8D6B390-0FBA-1EFB-47A1-96A5AF3E46EC}"/>
                  </a:ext>
                </a:extLst>
              </p:cNvPr>
              <p:cNvSpPr txBox="1"/>
              <p:nvPr/>
            </p:nvSpPr>
            <p:spPr>
              <a:xfrm>
                <a:off x="1061509" y="4711687"/>
                <a:ext cx="37183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oMath>
                  </m:oMathPara>
                </a14:m>
                <a:endParaRPr lang="en-US" sz="1200" dirty="0"/>
              </a:p>
            </p:txBody>
          </p:sp>
        </mc:Choice>
        <mc:Fallback xmlns="">
          <p:sp>
            <p:nvSpPr>
              <p:cNvPr id="96" name="TextBox 95">
                <a:extLst>
                  <a:ext uri="{FF2B5EF4-FFF2-40B4-BE49-F238E27FC236}">
                    <a16:creationId xmlns:a16="http://schemas.microsoft.com/office/drawing/2014/main" id="{F8D6B390-0FBA-1EFB-47A1-96A5AF3E46EC}"/>
                  </a:ext>
                </a:extLst>
              </p:cNvPr>
              <p:cNvSpPr txBox="1">
                <a:spLocks noRot="1" noChangeAspect="1" noMove="1" noResize="1" noEditPoints="1" noAdjustHandles="1" noChangeArrowheads="1" noChangeShapeType="1" noTextEdit="1"/>
              </p:cNvSpPr>
              <p:nvPr/>
            </p:nvSpPr>
            <p:spPr>
              <a:xfrm>
                <a:off x="1061509" y="4711687"/>
                <a:ext cx="371833" cy="276999"/>
              </a:xfrm>
              <a:prstGeom prst="rect">
                <a:avLst/>
              </a:prstGeom>
              <a:blipFill>
                <a:blip r:embed="rId12"/>
                <a:stretch>
                  <a:fillRect/>
                </a:stretch>
              </a:blipFill>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C1A903A6-41A9-ACA8-1AFB-BD5EA1BFF8EC}"/>
              </a:ext>
            </a:extLst>
          </p:cNvPr>
          <p:cNvCxnSpPr>
            <a:cxnSpLocks/>
          </p:cNvCxnSpPr>
          <p:nvPr/>
        </p:nvCxnSpPr>
        <p:spPr>
          <a:xfrm flipV="1">
            <a:off x="1153545" y="5044254"/>
            <a:ext cx="292369" cy="3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EA658FA-55C1-1788-E354-E943993F20AD}"/>
              </a:ext>
            </a:extLst>
          </p:cNvPr>
          <p:cNvCxnSpPr>
            <a:cxnSpLocks/>
          </p:cNvCxnSpPr>
          <p:nvPr/>
        </p:nvCxnSpPr>
        <p:spPr>
          <a:xfrm flipV="1">
            <a:off x="2395542" y="5115662"/>
            <a:ext cx="0" cy="1879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EAC11C0-BEFC-6915-EC4A-CD9438E10D3E}"/>
              </a:ext>
            </a:extLst>
          </p:cNvPr>
          <p:cNvCxnSpPr>
            <a:cxnSpLocks/>
          </p:cNvCxnSpPr>
          <p:nvPr/>
        </p:nvCxnSpPr>
        <p:spPr>
          <a:xfrm flipV="1">
            <a:off x="1153544" y="4946183"/>
            <a:ext cx="292369" cy="3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82DE2D5-4CA8-40E8-E070-7C8905AF1861}"/>
                  </a:ext>
                </a:extLst>
              </p:cNvPr>
              <p:cNvSpPr txBox="1"/>
              <p:nvPr/>
            </p:nvSpPr>
            <p:spPr>
              <a:xfrm>
                <a:off x="2311927" y="5080861"/>
                <a:ext cx="534684" cy="285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smtClean="0">
                              <a:solidFill>
                                <a:schemeClr val="tx1"/>
                              </a:solidFill>
                              <a:latin typeface="Cambria Math" panose="02040503050406030204" pitchFamily="18" charset="0"/>
                            </a:rPr>
                            <m:t>𝑈</m:t>
                          </m:r>
                        </m:e>
                        <m:sub>
                          <m:r>
                            <a:rPr lang="en-US" sz="1200" b="0" i="1" smtClean="0">
                              <a:solidFill>
                                <a:schemeClr val="tx1"/>
                              </a:solidFill>
                              <a:latin typeface="Cambria Math" panose="02040503050406030204" pitchFamily="18" charset="0"/>
                            </a:rPr>
                            <m:t>𝑖𝑛</m:t>
                          </m:r>
                        </m:sub>
                        <m:sup>
                          <m:r>
                            <a:rPr lang="en-US" sz="1200" b="0" i="1">
                              <a:solidFill>
                                <a:schemeClr val="tx1"/>
                              </a:solidFill>
                              <a:latin typeface="Cambria Math" panose="02040503050406030204" pitchFamily="18" charset="0"/>
                            </a:rPr>
                            <m:t>𝑡</m:t>
                          </m:r>
                        </m:sup>
                      </m:sSubSup>
                    </m:oMath>
                  </m:oMathPara>
                </a14:m>
                <a:endParaRPr lang="en-US" sz="1100" dirty="0">
                  <a:solidFill>
                    <a:schemeClr val="accent5">
                      <a:lumMod val="75000"/>
                    </a:schemeClr>
                  </a:solidFill>
                </a:endParaRPr>
              </a:p>
            </p:txBody>
          </p:sp>
        </mc:Choice>
        <mc:Fallback xmlns="">
          <p:sp>
            <p:nvSpPr>
              <p:cNvPr id="100" name="TextBox 99">
                <a:extLst>
                  <a:ext uri="{FF2B5EF4-FFF2-40B4-BE49-F238E27FC236}">
                    <a16:creationId xmlns:a16="http://schemas.microsoft.com/office/drawing/2014/main" id="{A82DE2D5-4CA8-40E8-E070-7C8905AF1861}"/>
                  </a:ext>
                </a:extLst>
              </p:cNvPr>
              <p:cNvSpPr txBox="1">
                <a:spLocks noRot="1" noChangeAspect="1" noMove="1" noResize="1" noEditPoints="1" noAdjustHandles="1" noChangeArrowheads="1" noChangeShapeType="1" noTextEdit="1"/>
              </p:cNvSpPr>
              <p:nvPr/>
            </p:nvSpPr>
            <p:spPr>
              <a:xfrm>
                <a:off x="2311927" y="5080861"/>
                <a:ext cx="534684" cy="285847"/>
              </a:xfrm>
              <a:prstGeom prst="rect">
                <a:avLst/>
              </a:prstGeom>
              <a:blipFill>
                <a:blip r:embed="rId13"/>
                <a:stretch>
                  <a:fillRect/>
                </a:stretch>
              </a:blipFill>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AA33F58E-10F1-A9B9-DD06-B52E1C1EA4D8}"/>
              </a:ext>
            </a:extLst>
          </p:cNvPr>
          <p:cNvCxnSpPr>
            <a:cxnSpLocks/>
          </p:cNvCxnSpPr>
          <p:nvPr/>
        </p:nvCxnSpPr>
        <p:spPr>
          <a:xfrm>
            <a:off x="2062945" y="4981442"/>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E99F338C-62B4-784D-3234-91814D064311}"/>
              </a:ext>
            </a:extLst>
          </p:cNvPr>
          <p:cNvGrpSpPr/>
          <p:nvPr/>
        </p:nvGrpSpPr>
        <p:grpSpPr>
          <a:xfrm>
            <a:off x="2244930" y="4842493"/>
            <a:ext cx="780841" cy="276999"/>
            <a:chOff x="6807266" y="2338379"/>
            <a:chExt cx="780841" cy="276999"/>
          </a:xfrm>
        </p:grpSpPr>
        <p:sp>
          <p:nvSpPr>
            <p:cNvPr id="103" name="Rounded Rectangle 102">
              <a:extLst>
                <a:ext uri="{FF2B5EF4-FFF2-40B4-BE49-F238E27FC236}">
                  <a16:creationId xmlns:a16="http://schemas.microsoft.com/office/drawing/2014/main" id="{2B80C96C-8EFC-E03B-1B89-C7671E819526}"/>
                </a:ext>
              </a:extLst>
            </p:cNvPr>
            <p:cNvSpPr/>
            <p:nvPr/>
          </p:nvSpPr>
          <p:spPr>
            <a:xfrm>
              <a:off x="6807266" y="2352171"/>
              <a:ext cx="725962" cy="26125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6F138397-2521-407A-C269-BEEBEF8A3A40}"/>
                </a:ext>
              </a:extLst>
            </p:cNvPr>
            <p:cNvSpPr txBox="1"/>
            <p:nvPr/>
          </p:nvSpPr>
          <p:spPr>
            <a:xfrm>
              <a:off x="6850615" y="2338379"/>
              <a:ext cx="737492" cy="276999"/>
            </a:xfrm>
            <a:prstGeom prst="rect">
              <a:avLst/>
            </a:prstGeom>
            <a:noFill/>
          </p:spPr>
          <p:txBody>
            <a:bodyPr wrap="square" rtlCol="0">
              <a:spAutoFit/>
            </a:bodyPr>
            <a:lstStyle/>
            <a:p>
              <a:r>
                <a:rPr lang="en-US" sz="1200" b="1" dirty="0"/>
                <a:t>LIF unit</a:t>
              </a:r>
              <a:endParaRPr lang="en-US" sz="1400" b="1" dirty="0"/>
            </a:p>
          </p:txBody>
        </p:sp>
      </p:grpSp>
      <p:cxnSp>
        <p:nvCxnSpPr>
          <p:cNvPr id="105" name="Straight Connector 104">
            <a:extLst>
              <a:ext uri="{FF2B5EF4-FFF2-40B4-BE49-F238E27FC236}">
                <a16:creationId xmlns:a16="http://schemas.microsoft.com/office/drawing/2014/main" id="{74E138EA-ECEB-33D4-ABD1-D12D7D6FF29F}"/>
              </a:ext>
            </a:extLst>
          </p:cNvPr>
          <p:cNvCxnSpPr>
            <a:cxnSpLocks/>
          </p:cNvCxnSpPr>
          <p:nvPr/>
        </p:nvCxnSpPr>
        <p:spPr>
          <a:xfrm flipH="1">
            <a:off x="1136098" y="5300337"/>
            <a:ext cx="1263454" cy="3938"/>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11" name="Rectangle: Rounded Corners 1">
            <a:extLst>
              <a:ext uri="{FF2B5EF4-FFF2-40B4-BE49-F238E27FC236}">
                <a16:creationId xmlns:a16="http://schemas.microsoft.com/office/drawing/2014/main" id="{7067CCFB-9602-2923-E0D0-F15A2765E0A1}"/>
              </a:ext>
            </a:extLst>
          </p:cNvPr>
          <p:cNvSpPr/>
          <p:nvPr/>
        </p:nvSpPr>
        <p:spPr>
          <a:xfrm rot="16200000">
            <a:off x="737495" y="4903259"/>
            <a:ext cx="596090" cy="22083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tx1"/>
                </a:solidFill>
                <a:latin typeface="Calibri" panose="020F0502020204030204"/>
                <a:ea typeface="等线" panose="02010600030101010101" pitchFamily="2" charset="-122"/>
              </a:rPr>
              <a:t>spad</a:t>
            </a:r>
            <a:endParaRPr kumimoji="0" lang="zh-CN" altLang="en-US" sz="1400" b="0" i="0" u="none" strike="noStrike" kern="1200" cap="none" spc="0" normalizeH="0" baseline="0" noProof="0" dirty="0">
              <a:ln>
                <a:noFill/>
              </a:ln>
              <a:solidFill>
                <a:schemeClr val="tx1"/>
              </a:solidFill>
              <a:effectLst/>
              <a:uLnTx/>
              <a:uFillTx/>
              <a:latin typeface="Calibri" panose="020F0502020204030204"/>
              <a:ea typeface="等线" panose="02010600030101010101" pitchFamily="2" charset="-122"/>
              <a:cs typeface="+mn-cs"/>
            </a:endParaRPr>
          </a:p>
        </p:txBody>
      </p:sp>
      <p:sp>
        <p:nvSpPr>
          <p:cNvPr id="114" name="Rounded Rectangle 113">
            <a:extLst>
              <a:ext uri="{FF2B5EF4-FFF2-40B4-BE49-F238E27FC236}">
                <a16:creationId xmlns:a16="http://schemas.microsoft.com/office/drawing/2014/main" id="{A0C0C349-C6C8-867E-0C2D-43BC61D02563}"/>
              </a:ext>
            </a:extLst>
          </p:cNvPr>
          <p:cNvSpPr/>
          <p:nvPr/>
        </p:nvSpPr>
        <p:spPr>
          <a:xfrm>
            <a:off x="3376944" y="4761350"/>
            <a:ext cx="1147774" cy="740435"/>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02FAFEC-6AD3-BCD4-1CDF-F45A314E3575}"/>
                  </a:ext>
                </a:extLst>
              </p:cNvPr>
              <p:cNvSpPr txBox="1"/>
              <p:nvPr/>
            </p:nvSpPr>
            <p:spPr>
              <a:xfrm>
                <a:off x="3554260" y="4773952"/>
                <a:ext cx="209549"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𝜃</m:t>
                      </m:r>
                    </m:oMath>
                  </m:oMathPara>
                </a14:m>
                <a:endParaRPr lang="en-US" sz="1600" dirty="0">
                  <a:solidFill>
                    <a:schemeClr val="tx1"/>
                  </a:solidFill>
                </a:endParaRPr>
              </a:p>
            </p:txBody>
          </p:sp>
        </mc:Choice>
        <mc:Fallback xmlns="">
          <p:sp>
            <p:nvSpPr>
              <p:cNvPr id="115" name="TextBox 114">
                <a:extLst>
                  <a:ext uri="{FF2B5EF4-FFF2-40B4-BE49-F238E27FC236}">
                    <a16:creationId xmlns:a16="http://schemas.microsoft.com/office/drawing/2014/main" id="{E02FAFEC-6AD3-BCD4-1CDF-F45A314E3575}"/>
                  </a:ext>
                </a:extLst>
              </p:cNvPr>
              <p:cNvSpPr txBox="1">
                <a:spLocks noRot="1" noChangeAspect="1" noMove="1" noResize="1" noEditPoints="1" noAdjustHandles="1" noChangeArrowheads="1" noChangeShapeType="1" noTextEdit="1"/>
              </p:cNvSpPr>
              <p:nvPr/>
            </p:nvSpPr>
            <p:spPr>
              <a:xfrm>
                <a:off x="3554260" y="4773952"/>
                <a:ext cx="209549" cy="215444"/>
              </a:xfrm>
              <a:prstGeom prst="rect">
                <a:avLst/>
              </a:prstGeom>
              <a:blipFill>
                <a:blip r:embed="rId14"/>
                <a:stretch>
                  <a:fillRect l="-5556" r="-555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91254B78-13C3-5644-AEEA-7876A47DB87B}"/>
                  </a:ext>
                </a:extLst>
              </p:cNvPr>
              <p:cNvSpPr txBox="1"/>
              <p:nvPr/>
            </p:nvSpPr>
            <p:spPr>
              <a:xfrm>
                <a:off x="4076758" y="4730772"/>
                <a:ext cx="534684" cy="277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a:solidFill>
                                <a:schemeClr val="tx1"/>
                              </a:solidFill>
                              <a:latin typeface="Cambria Math" panose="02040503050406030204" pitchFamily="18" charset="0"/>
                            </a:rPr>
                            <m:t>𝑆</m:t>
                          </m:r>
                        </m:e>
                        <m:sub>
                          <m:r>
                            <a:rPr lang="en-US" sz="1200" b="0" i="1" smtClean="0">
                              <a:solidFill>
                                <a:schemeClr val="tx1"/>
                              </a:solidFill>
                              <a:latin typeface="Cambria Math" panose="02040503050406030204" pitchFamily="18" charset="0"/>
                            </a:rPr>
                            <m:t>𝑜𝑢𝑡</m:t>
                          </m:r>
                        </m:sub>
                        <m:sup>
                          <m:r>
                            <a:rPr lang="en-US" sz="1200" b="0" i="1">
                              <a:solidFill>
                                <a:schemeClr val="tx1"/>
                              </a:solidFill>
                              <a:latin typeface="Cambria Math" panose="02040503050406030204" pitchFamily="18" charset="0"/>
                            </a:rPr>
                            <m:t>𝑡</m:t>
                          </m:r>
                        </m:sup>
                      </m:sSubSup>
                    </m:oMath>
                  </m:oMathPara>
                </a14:m>
                <a:endParaRPr lang="en-US" sz="1100" dirty="0">
                  <a:solidFill>
                    <a:schemeClr val="accent5">
                      <a:lumMod val="75000"/>
                    </a:schemeClr>
                  </a:solidFill>
                </a:endParaRPr>
              </a:p>
            </p:txBody>
          </p:sp>
        </mc:Choice>
        <mc:Fallback xmlns="">
          <p:sp>
            <p:nvSpPr>
              <p:cNvPr id="116" name="TextBox 115">
                <a:extLst>
                  <a:ext uri="{FF2B5EF4-FFF2-40B4-BE49-F238E27FC236}">
                    <a16:creationId xmlns:a16="http://schemas.microsoft.com/office/drawing/2014/main" id="{91254B78-13C3-5644-AEEA-7876A47DB87B}"/>
                  </a:ext>
                </a:extLst>
              </p:cNvPr>
              <p:cNvSpPr txBox="1">
                <a:spLocks noRot="1" noChangeAspect="1" noMove="1" noResize="1" noEditPoints="1" noAdjustHandles="1" noChangeArrowheads="1" noChangeShapeType="1" noTextEdit="1"/>
              </p:cNvSpPr>
              <p:nvPr/>
            </p:nvSpPr>
            <p:spPr>
              <a:xfrm>
                <a:off x="4076758" y="4730772"/>
                <a:ext cx="534684" cy="277064"/>
              </a:xfrm>
              <a:prstGeom prst="rect">
                <a:avLst/>
              </a:prstGeom>
              <a:blipFill>
                <a:blip r:embed="rId15"/>
                <a:stretch>
                  <a:fillRect/>
                </a:stretch>
              </a:blipFill>
            </p:spPr>
            <p:txBody>
              <a:bodyPr/>
              <a:lstStyle/>
              <a:p>
                <a:r>
                  <a:rPr lang="en-US">
                    <a:noFill/>
                  </a:rPr>
                  <a:t> </a:t>
                </a:r>
              </a:p>
            </p:txBody>
          </p:sp>
        </mc:Fallback>
      </mc:AlternateContent>
      <p:sp>
        <p:nvSpPr>
          <p:cNvPr id="117" name="Rectangle 116">
            <a:extLst>
              <a:ext uri="{FF2B5EF4-FFF2-40B4-BE49-F238E27FC236}">
                <a16:creationId xmlns:a16="http://schemas.microsoft.com/office/drawing/2014/main" id="{FF674820-E161-5874-A7FB-03BCD803653B}"/>
              </a:ext>
            </a:extLst>
          </p:cNvPr>
          <p:cNvSpPr/>
          <p:nvPr/>
        </p:nvSpPr>
        <p:spPr>
          <a:xfrm rot="16200000">
            <a:off x="3533633" y="5267325"/>
            <a:ext cx="137186" cy="201102"/>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Isosceles Triangle 33">
            <a:extLst>
              <a:ext uri="{FF2B5EF4-FFF2-40B4-BE49-F238E27FC236}">
                <a16:creationId xmlns:a16="http://schemas.microsoft.com/office/drawing/2014/main" id="{B2DB7F30-55F6-FCB6-E8F9-B1527A73C94B}"/>
              </a:ext>
            </a:extLst>
          </p:cNvPr>
          <p:cNvSpPr/>
          <p:nvPr/>
        </p:nvSpPr>
        <p:spPr>
          <a:xfrm rot="16200000">
            <a:off x="3629874" y="5327764"/>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19" name="Straight Arrow Connector 118">
            <a:extLst>
              <a:ext uri="{FF2B5EF4-FFF2-40B4-BE49-F238E27FC236}">
                <a16:creationId xmlns:a16="http://schemas.microsoft.com/office/drawing/2014/main" id="{F94EE72C-FE04-5618-D488-A31C26F4D543}"/>
              </a:ext>
            </a:extLst>
          </p:cNvPr>
          <p:cNvCxnSpPr>
            <a:cxnSpLocks/>
          </p:cNvCxnSpPr>
          <p:nvPr/>
        </p:nvCxnSpPr>
        <p:spPr>
          <a:xfrm flipV="1">
            <a:off x="3590985" y="5142580"/>
            <a:ext cx="0" cy="146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DA513938-0615-C3AC-F286-DE55CF40333E}"/>
              </a:ext>
            </a:extLst>
          </p:cNvPr>
          <p:cNvSpPr/>
          <p:nvPr/>
        </p:nvSpPr>
        <p:spPr>
          <a:xfrm>
            <a:off x="3490038" y="4971081"/>
            <a:ext cx="201894" cy="167905"/>
          </a:xfrm>
          <a:prstGeom prst="ellipse">
            <a:avLst/>
          </a:prstGeom>
          <a:solidFill>
            <a:schemeClr val="bg2">
              <a:lumMod val="7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cxnSp>
        <p:nvCxnSpPr>
          <p:cNvPr id="121" name="Straight Arrow Connector 120">
            <a:extLst>
              <a:ext uri="{FF2B5EF4-FFF2-40B4-BE49-F238E27FC236}">
                <a16:creationId xmlns:a16="http://schemas.microsoft.com/office/drawing/2014/main" id="{3171C950-C9C6-BDDA-0DEE-1389AA9BCD09}"/>
              </a:ext>
            </a:extLst>
          </p:cNvPr>
          <p:cNvCxnSpPr>
            <a:cxnSpLocks/>
          </p:cNvCxnSpPr>
          <p:nvPr/>
        </p:nvCxnSpPr>
        <p:spPr>
          <a:xfrm>
            <a:off x="3695396" y="5060194"/>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riangle 121">
            <a:extLst>
              <a:ext uri="{FF2B5EF4-FFF2-40B4-BE49-F238E27FC236}">
                <a16:creationId xmlns:a16="http://schemas.microsoft.com/office/drawing/2014/main" id="{D019E418-B2DB-6B40-C438-4F3F7784CE1E}"/>
              </a:ext>
            </a:extLst>
          </p:cNvPr>
          <p:cNvSpPr/>
          <p:nvPr/>
        </p:nvSpPr>
        <p:spPr>
          <a:xfrm rot="5400000">
            <a:off x="3847738" y="4883201"/>
            <a:ext cx="301653" cy="201894"/>
          </a:xfrm>
          <a:prstGeom prst="triangle">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A56B7E02-C127-4503-6E0A-1B7CFDF5CCD1}"/>
              </a:ext>
            </a:extLst>
          </p:cNvPr>
          <p:cNvCxnSpPr>
            <a:cxnSpLocks/>
          </p:cNvCxnSpPr>
          <p:nvPr/>
        </p:nvCxnSpPr>
        <p:spPr>
          <a:xfrm>
            <a:off x="3705228" y="4912218"/>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2609CC3-772B-97A6-AEC9-62E917C3C27A}"/>
              </a:ext>
            </a:extLst>
          </p:cNvPr>
          <p:cNvCxnSpPr>
            <a:cxnSpLocks/>
          </p:cNvCxnSpPr>
          <p:nvPr/>
        </p:nvCxnSpPr>
        <p:spPr>
          <a:xfrm flipV="1">
            <a:off x="3749395" y="5055033"/>
            <a:ext cx="0" cy="1408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722D756-6B17-7651-1E2A-6F7DE47CFBF3}"/>
              </a:ext>
            </a:extLst>
          </p:cNvPr>
          <p:cNvCxnSpPr>
            <a:cxnSpLocks/>
          </p:cNvCxnSpPr>
          <p:nvPr/>
        </p:nvCxnSpPr>
        <p:spPr>
          <a:xfrm>
            <a:off x="3739974" y="5195920"/>
            <a:ext cx="1988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6227D33A-C514-F424-F1FF-FCCA3AAD0A7F}"/>
              </a:ext>
            </a:extLst>
          </p:cNvPr>
          <p:cNvSpPr/>
          <p:nvPr/>
        </p:nvSpPr>
        <p:spPr>
          <a:xfrm>
            <a:off x="3942203" y="5125477"/>
            <a:ext cx="311732" cy="138352"/>
          </a:xfrm>
          <a:prstGeom prst="rect">
            <a:avLst/>
          </a:prstGeom>
          <a:solidFill>
            <a:schemeClr val="bg2">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&lt;&lt;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27" name="Trapezoid 126">
            <a:extLst>
              <a:ext uri="{FF2B5EF4-FFF2-40B4-BE49-F238E27FC236}">
                <a16:creationId xmlns:a16="http://schemas.microsoft.com/office/drawing/2014/main" id="{A5BA1F87-E0B7-4CFC-734C-C67A9C087861}"/>
              </a:ext>
            </a:extLst>
          </p:cNvPr>
          <p:cNvSpPr/>
          <p:nvPr/>
        </p:nvSpPr>
        <p:spPr>
          <a:xfrm rot="5400000">
            <a:off x="4345152" y="5217830"/>
            <a:ext cx="267277" cy="137185"/>
          </a:xfrm>
          <a:prstGeom prst="trapezoid">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8" name="Straight Arrow Connector 127">
            <a:extLst>
              <a:ext uri="{FF2B5EF4-FFF2-40B4-BE49-F238E27FC236}">
                <a16:creationId xmlns:a16="http://schemas.microsoft.com/office/drawing/2014/main" id="{616EDB01-EE18-81B8-7315-08D6303C9C6E}"/>
              </a:ext>
            </a:extLst>
          </p:cNvPr>
          <p:cNvCxnSpPr>
            <a:cxnSpLocks/>
          </p:cNvCxnSpPr>
          <p:nvPr/>
        </p:nvCxnSpPr>
        <p:spPr>
          <a:xfrm>
            <a:off x="4246919" y="5203540"/>
            <a:ext cx="16535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4F08FD7B-028F-0244-3887-741F78751327}"/>
              </a:ext>
            </a:extLst>
          </p:cNvPr>
          <p:cNvCxnSpPr>
            <a:cxnSpLocks/>
          </p:cNvCxnSpPr>
          <p:nvPr/>
        </p:nvCxnSpPr>
        <p:spPr>
          <a:xfrm flipV="1">
            <a:off x="4199992" y="5343896"/>
            <a:ext cx="218922" cy="14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AFDA19CE-761A-3790-ED9C-B453A2716361}"/>
              </a:ext>
            </a:extLst>
          </p:cNvPr>
          <p:cNvSpPr txBox="1"/>
          <p:nvPr/>
        </p:nvSpPr>
        <p:spPr>
          <a:xfrm>
            <a:off x="4052109" y="5213372"/>
            <a:ext cx="1349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0</a:t>
            </a:r>
            <a:endParaRPr kumimoji="0" lang="en-US" sz="14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cxnSp>
        <p:nvCxnSpPr>
          <p:cNvPr id="131" name="Straight Arrow Connector 130">
            <a:extLst>
              <a:ext uri="{FF2B5EF4-FFF2-40B4-BE49-F238E27FC236}">
                <a16:creationId xmlns:a16="http://schemas.microsoft.com/office/drawing/2014/main" id="{2F76E135-EE47-7BBE-3159-4F4A5D6115F2}"/>
              </a:ext>
            </a:extLst>
          </p:cNvPr>
          <p:cNvCxnSpPr>
            <a:cxnSpLocks/>
          </p:cNvCxnSpPr>
          <p:nvPr/>
        </p:nvCxnSpPr>
        <p:spPr>
          <a:xfrm>
            <a:off x="4099512" y="4998650"/>
            <a:ext cx="60592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B3CB177F-BA90-B184-01F0-72B19BE71F4C}"/>
              </a:ext>
            </a:extLst>
          </p:cNvPr>
          <p:cNvCxnSpPr>
            <a:cxnSpLocks/>
          </p:cNvCxnSpPr>
          <p:nvPr/>
        </p:nvCxnSpPr>
        <p:spPr>
          <a:xfrm flipH="1">
            <a:off x="4474998" y="5004257"/>
            <a:ext cx="1783" cy="1550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6BF66F0-97A6-FC30-BEB5-DF57009BA2EA}"/>
              </a:ext>
            </a:extLst>
          </p:cNvPr>
          <p:cNvSpPr txBox="1"/>
          <p:nvPr/>
        </p:nvSpPr>
        <p:spPr>
          <a:xfrm>
            <a:off x="3366808" y="4484338"/>
            <a:ext cx="1181734" cy="307777"/>
          </a:xfrm>
          <a:prstGeom prst="rect">
            <a:avLst/>
          </a:prstGeom>
          <a:noFill/>
        </p:spPr>
        <p:txBody>
          <a:bodyPr wrap="none" rtlCol="0">
            <a:spAutoFit/>
          </a:bodyPr>
          <a:lstStyle/>
          <a:p>
            <a:r>
              <a:rPr lang="en-US" sz="1400" b="1" dirty="0"/>
              <a:t>LIF unit MINT</a:t>
            </a:r>
            <a:endParaRPr lang="en-US" sz="1600" b="1" dirty="0"/>
          </a:p>
        </p:txBody>
      </p:sp>
      <p:cxnSp>
        <p:nvCxnSpPr>
          <p:cNvPr id="134" name="Straight Arrow Connector 133">
            <a:extLst>
              <a:ext uri="{FF2B5EF4-FFF2-40B4-BE49-F238E27FC236}">
                <a16:creationId xmlns:a16="http://schemas.microsoft.com/office/drawing/2014/main" id="{022F8175-F01F-825C-DCAC-511B359C3C6F}"/>
              </a:ext>
            </a:extLst>
          </p:cNvPr>
          <p:cNvCxnSpPr>
            <a:cxnSpLocks/>
          </p:cNvCxnSpPr>
          <p:nvPr/>
        </p:nvCxnSpPr>
        <p:spPr>
          <a:xfrm>
            <a:off x="4557215" y="5296855"/>
            <a:ext cx="1645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D9E7808-9539-3DFE-1564-16BC5201B8D4}"/>
                  </a:ext>
                </a:extLst>
              </p:cNvPr>
              <p:cNvSpPr txBox="1"/>
              <p:nvPr/>
            </p:nvSpPr>
            <p:spPr>
              <a:xfrm>
                <a:off x="4474263" y="5282944"/>
                <a:ext cx="534684" cy="277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smtClean="0">
                              <a:solidFill>
                                <a:schemeClr val="tx1"/>
                              </a:solidFill>
                              <a:latin typeface="Cambria Math" panose="02040503050406030204" pitchFamily="18" charset="0"/>
                            </a:rPr>
                            <m:t>𝑈</m:t>
                          </m:r>
                        </m:e>
                        <m:sub>
                          <m:r>
                            <a:rPr lang="en-US" sz="1200" b="0" i="1" smtClean="0">
                              <a:solidFill>
                                <a:schemeClr val="tx1"/>
                              </a:solidFill>
                              <a:latin typeface="Cambria Math" panose="02040503050406030204" pitchFamily="18" charset="0"/>
                            </a:rPr>
                            <m:t>𝑜𝑢𝑡</m:t>
                          </m:r>
                        </m:sub>
                        <m:sup>
                          <m:r>
                            <a:rPr lang="en-US" sz="1200" b="0" i="1">
                              <a:solidFill>
                                <a:schemeClr val="tx1"/>
                              </a:solidFill>
                              <a:latin typeface="Cambria Math" panose="02040503050406030204" pitchFamily="18" charset="0"/>
                            </a:rPr>
                            <m:t>𝑡</m:t>
                          </m:r>
                        </m:sup>
                      </m:sSubSup>
                    </m:oMath>
                  </m:oMathPara>
                </a14:m>
                <a:endParaRPr lang="en-US" sz="1100" dirty="0">
                  <a:solidFill>
                    <a:schemeClr val="accent5">
                      <a:lumMod val="75000"/>
                    </a:schemeClr>
                  </a:solidFill>
                </a:endParaRPr>
              </a:p>
            </p:txBody>
          </p:sp>
        </mc:Choice>
        <mc:Fallback xmlns="">
          <p:sp>
            <p:nvSpPr>
              <p:cNvPr id="135" name="TextBox 134">
                <a:extLst>
                  <a:ext uri="{FF2B5EF4-FFF2-40B4-BE49-F238E27FC236}">
                    <a16:creationId xmlns:a16="http://schemas.microsoft.com/office/drawing/2014/main" id="{BD9E7808-9539-3DFE-1564-16BC5201B8D4}"/>
                  </a:ext>
                </a:extLst>
              </p:cNvPr>
              <p:cNvSpPr txBox="1">
                <a:spLocks noRot="1" noChangeAspect="1" noMove="1" noResize="1" noEditPoints="1" noAdjustHandles="1" noChangeArrowheads="1" noChangeShapeType="1" noTextEdit="1"/>
              </p:cNvSpPr>
              <p:nvPr/>
            </p:nvSpPr>
            <p:spPr>
              <a:xfrm>
                <a:off x="4474263" y="5282944"/>
                <a:ext cx="534684" cy="277064"/>
              </a:xfrm>
              <a:prstGeom prst="rect">
                <a:avLst/>
              </a:prstGeom>
              <a:blipFill>
                <a:blip r:embed="rId16"/>
                <a:stretch>
                  <a:fillRect/>
                </a:stretch>
              </a:blipFill>
            </p:spPr>
            <p:txBody>
              <a:bodyPr/>
              <a:lstStyle/>
              <a:p>
                <a:r>
                  <a:rPr lang="en-US">
                    <a:noFill/>
                  </a:rPr>
                  <a:t> </a:t>
                </a:r>
              </a:p>
            </p:txBody>
          </p:sp>
        </mc:Fallback>
      </mc:AlternateContent>
      <p:cxnSp>
        <p:nvCxnSpPr>
          <p:cNvPr id="136" name="Straight Arrow Connector 135">
            <a:extLst>
              <a:ext uri="{FF2B5EF4-FFF2-40B4-BE49-F238E27FC236}">
                <a16:creationId xmlns:a16="http://schemas.microsoft.com/office/drawing/2014/main" id="{1E766A19-CD7A-A6A8-8B40-D0725A8745DA}"/>
              </a:ext>
            </a:extLst>
          </p:cNvPr>
          <p:cNvCxnSpPr>
            <a:cxnSpLocks/>
          </p:cNvCxnSpPr>
          <p:nvPr/>
        </p:nvCxnSpPr>
        <p:spPr>
          <a:xfrm>
            <a:off x="3126995" y="5063828"/>
            <a:ext cx="36603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564E5A5-8DF3-34EF-8FBD-F9399C95C2BA}"/>
              </a:ext>
            </a:extLst>
          </p:cNvPr>
          <p:cNvCxnSpPr>
            <a:cxnSpLocks/>
          </p:cNvCxnSpPr>
          <p:nvPr/>
        </p:nvCxnSpPr>
        <p:spPr>
          <a:xfrm flipV="1">
            <a:off x="2978331" y="4774474"/>
            <a:ext cx="476795" cy="16981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F2BAA48-F0D3-36EB-2775-AD5B225FBA04}"/>
              </a:ext>
            </a:extLst>
          </p:cNvPr>
          <p:cNvCxnSpPr>
            <a:cxnSpLocks/>
          </p:cNvCxnSpPr>
          <p:nvPr/>
        </p:nvCxnSpPr>
        <p:spPr>
          <a:xfrm>
            <a:off x="2973298" y="5030755"/>
            <a:ext cx="438908" cy="44422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69AF4F7-35F5-E610-7109-D6C173F02365}"/>
              </a:ext>
            </a:extLst>
          </p:cNvPr>
          <p:cNvCxnSpPr>
            <a:cxnSpLocks/>
          </p:cNvCxnSpPr>
          <p:nvPr/>
        </p:nvCxnSpPr>
        <p:spPr>
          <a:xfrm flipH="1">
            <a:off x="2473310" y="4017244"/>
            <a:ext cx="651751"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409062A-F13E-7F36-D38F-3DE1AE0350B8}"/>
              </a:ext>
            </a:extLst>
          </p:cNvPr>
          <p:cNvCxnSpPr>
            <a:cxnSpLocks/>
          </p:cNvCxnSpPr>
          <p:nvPr/>
        </p:nvCxnSpPr>
        <p:spPr>
          <a:xfrm flipV="1">
            <a:off x="3125061" y="4012220"/>
            <a:ext cx="0" cy="1055559"/>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7AC08753-22A8-F07C-81B1-0779DA925CF0}"/>
              </a:ext>
            </a:extLst>
          </p:cNvPr>
          <p:cNvSpPr/>
          <p:nvPr/>
        </p:nvSpPr>
        <p:spPr>
          <a:xfrm>
            <a:off x="563474" y="2064750"/>
            <a:ext cx="909771" cy="523220"/>
          </a:xfrm>
          <a:prstGeom prst="rect">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6765DDE7-CD93-E2E7-12E2-7CD4F06A80E8}"/>
              </a:ext>
            </a:extLst>
          </p:cNvPr>
          <p:cNvSpPr txBox="1"/>
          <p:nvPr/>
        </p:nvSpPr>
        <p:spPr>
          <a:xfrm>
            <a:off x="542635" y="5537360"/>
            <a:ext cx="1186925" cy="523220"/>
          </a:xfrm>
          <a:prstGeom prst="rect">
            <a:avLst/>
          </a:prstGeom>
          <a:noFill/>
        </p:spPr>
        <p:txBody>
          <a:bodyPr wrap="square" rtlCol="0">
            <a:spAutoFit/>
          </a:bodyPr>
          <a:lstStyle/>
          <a:p>
            <a:r>
              <a:rPr lang="en-US" sz="1400" b="1" dirty="0"/>
              <a:t>PE unit for MINT</a:t>
            </a:r>
            <a:endParaRPr lang="en-US" sz="1600" b="1" dirty="0"/>
          </a:p>
        </p:txBody>
      </p:sp>
      <p:sp>
        <p:nvSpPr>
          <p:cNvPr id="155" name="Rectangle 154">
            <a:extLst>
              <a:ext uri="{FF2B5EF4-FFF2-40B4-BE49-F238E27FC236}">
                <a16:creationId xmlns:a16="http://schemas.microsoft.com/office/drawing/2014/main" id="{C0C30481-803D-2BA4-6C23-787785BE3150}"/>
              </a:ext>
            </a:extLst>
          </p:cNvPr>
          <p:cNvSpPr/>
          <p:nvPr/>
        </p:nvSpPr>
        <p:spPr>
          <a:xfrm>
            <a:off x="563474" y="5537360"/>
            <a:ext cx="909771" cy="523220"/>
          </a:xfrm>
          <a:prstGeom prst="rect">
            <a:avLst/>
          </a:prstGeom>
          <a:no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FC38DCAC-5ECA-6102-DB1B-535AC56E2FF9}"/>
                  </a:ext>
                </a:extLst>
              </p:cNvPr>
              <p:cNvSpPr txBox="1"/>
              <p:nvPr/>
            </p:nvSpPr>
            <p:spPr>
              <a:xfrm>
                <a:off x="3598352" y="2606657"/>
                <a:ext cx="534684" cy="285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200" i="1" smtClean="0">
                              <a:solidFill>
                                <a:schemeClr val="tx1"/>
                              </a:solidFill>
                              <a:latin typeface="Cambria Math" panose="02040503050406030204" pitchFamily="18" charset="0"/>
                            </a:rPr>
                          </m:ctrlPr>
                        </m:sSubSupPr>
                        <m:e>
                          <m:r>
                            <a:rPr lang="en-US" sz="1200" b="0" i="1" smtClean="0">
                              <a:solidFill>
                                <a:schemeClr val="tx1"/>
                              </a:solidFill>
                              <a:latin typeface="Cambria Math" panose="02040503050406030204" pitchFamily="18" charset="0"/>
                            </a:rPr>
                            <m:t>𝑈</m:t>
                          </m:r>
                        </m:e>
                        <m:sub>
                          <m:r>
                            <a:rPr lang="en-US" sz="1200" b="0" i="1" smtClean="0">
                              <a:solidFill>
                                <a:schemeClr val="tx1"/>
                              </a:solidFill>
                              <a:latin typeface="Cambria Math" panose="02040503050406030204" pitchFamily="18" charset="0"/>
                            </a:rPr>
                            <m:t>𝑖𝑛</m:t>
                          </m:r>
                        </m:sub>
                        <m:sup>
                          <m:r>
                            <a:rPr lang="en-US" sz="1200" b="0" i="1">
                              <a:solidFill>
                                <a:schemeClr val="tx1"/>
                              </a:solidFill>
                              <a:latin typeface="Cambria Math" panose="02040503050406030204" pitchFamily="18" charset="0"/>
                            </a:rPr>
                            <m:t>𝑡</m:t>
                          </m:r>
                        </m:sup>
                      </m:sSubSup>
                    </m:oMath>
                  </m:oMathPara>
                </a14:m>
                <a:endParaRPr lang="en-US" sz="1100" dirty="0">
                  <a:solidFill>
                    <a:schemeClr val="accent5">
                      <a:lumMod val="75000"/>
                    </a:schemeClr>
                  </a:solidFill>
                </a:endParaRPr>
              </a:p>
            </p:txBody>
          </p:sp>
        </mc:Choice>
        <mc:Fallback xmlns="">
          <p:sp>
            <p:nvSpPr>
              <p:cNvPr id="156" name="TextBox 155">
                <a:extLst>
                  <a:ext uri="{FF2B5EF4-FFF2-40B4-BE49-F238E27FC236}">
                    <a16:creationId xmlns:a16="http://schemas.microsoft.com/office/drawing/2014/main" id="{FC38DCAC-5ECA-6102-DB1B-535AC56E2FF9}"/>
                  </a:ext>
                </a:extLst>
              </p:cNvPr>
              <p:cNvSpPr txBox="1">
                <a:spLocks noRot="1" noChangeAspect="1" noMove="1" noResize="1" noEditPoints="1" noAdjustHandles="1" noChangeArrowheads="1" noChangeShapeType="1" noTextEdit="1"/>
              </p:cNvSpPr>
              <p:nvPr/>
            </p:nvSpPr>
            <p:spPr>
              <a:xfrm>
                <a:off x="3598352" y="2606657"/>
                <a:ext cx="534684" cy="285847"/>
              </a:xfrm>
              <a:prstGeom prst="rect">
                <a:avLst/>
              </a:prstGeom>
              <a:blipFill>
                <a:blip r:embed="rId17"/>
                <a:stretch>
                  <a:fillRect/>
                </a:stretch>
              </a:blipFill>
            </p:spPr>
            <p:txBody>
              <a:bodyPr/>
              <a:lstStyle/>
              <a:p>
                <a:r>
                  <a:rPr lang="en-US">
                    <a:noFill/>
                  </a:rPr>
                  <a:t> </a:t>
                </a:r>
              </a:p>
            </p:txBody>
          </p:sp>
        </mc:Fallback>
      </mc:AlternateContent>
      <p:cxnSp>
        <p:nvCxnSpPr>
          <p:cNvPr id="157" name="Straight Connector 156">
            <a:extLst>
              <a:ext uri="{FF2B5EF4-FFF2-40B4-BE49-F238E27FC236}">
                <a16:creationId xmlns:a16="http://schemas.microsoft.com/office/drawing/2014/main" id="{83942F60-B7CE-D2F6-05AF-F881DF0583D9}"/>
              </a:ext>
            </a:extLst>
          </p:cNvPr>
          <p:cNvCxnSpPr>
            <a:cxnSpLocks/>
          </p:cNvCxnSpPr>
          <p:nvPr/>
        </p:nvCxnSpPr>
        <p:spPr>
          <a:xfrm flipV="1">
            <a:off x="1245011" y="3187037"/>
            <a:ext cx="399683" cy="611353"/>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4ECF4B7-5FD3-5A15-3E2C-78D2576AE0A0}"/>
              </a:ext>
            </a:extLst>
          </p:cNvPr>
          <p:cNvCxnSpPr>
            <a:cxnSpLocks/>
          </p:cNvCxnSpPr>
          <p:nvPr/>
        </p:nvCxnSpPr>
        <p:spPr>
          <a:xfrm>
            <a:off x="1759323" y="3190446"/>
            <a:ext cx="370449" cy="61102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205753A-CC3A-5496-F634-889619B9020B}"/>
              </a:ext>
            </a:extLst>
          </p:cNvPr>
          <p:cNvGrpSpPr/>
          <p:nvPr/>
        </p:nvGrpSpPr>
        <p:grpSpPr>
          <a:xfrm>
            <a:off x="3811898" y="5611018"/>
            <a:ext cx="750267" cy="578293"/>
            <a:chOff x="3266128" y="5690047"/>
            <a:chExt cx="750267" cy="578293"/>
          </a:xfrm>
        </p:grpSpPr>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6A40D146-43E8-7406-914D-8617DB4F5A85}"/>
                    </a:ext>
                  </a:extLst>
                </p:cNvPr>
                <p:cNvSpPr txBox="1"/>
                <p:nvPr/>
              </p:nvSpPr>
              <p:spPr>
                <a:xfrm>
                  <a:off x="3266128" y="5690047"/>
                  <a:ext cx="750267" cy="567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cs typeface="Arial" panose="020B0604020202020204" pitchFamily="34" charset="0"/>
                              </a:rPr>
                            </m:ctrlPr>
                          </m:dPr>
                          <m:e>
                            <m:f>
                              <m:fPr>
                                <m:ctrlPr>
                                  <a:rPr lang="en-US" i="1">
                                    <a:latin typeface="Cambria Math" panose="02040503050406030204" pitchFamily="18" charset="0"/>
                                    <a:cs typeface="Arial" panose="020B0604020202020204" pitchFamily="34" charset="0"/>
                                  </a:rPr>
                                </m:ctrlPr>
                              </m:fPr>
                              <m:num>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𝑣</m:t>
                                    </m:r>
                                  </m:e>
                                  <m:sub>
                                    <m:r>
                                      <a:rPr lang="en-US" i="1">
                                        <a:latin typeface="Cambria Math" panose="02040503050406030204" pitchFamily="18" charset="0"/>
                                        <a:cs typeface="Arial" panose="020B0604020202020204" pitchFamily="34" charset="0"/>
                                      </a:rPr>
                                      <m:t>𝑡h</m:t>
                                    </m:r>
                                  </m:sub>
                                </m:sSub>
                              </m:num>
                              <m:den>
                                <m:r>
                                  <a:rPr lang="en-US" i="1">
                                    <a:latin typeface="Cambria Math" panose="02040503050406030204" pitchFamily="18" charset="0"/>
                                    <a:cs typeface="Arial" panose="020B0604020202020204" pitchFamily="34" charset="0"/>
                                  </a:rPr>
                                  <m:t>𝛼</m:t>
                                </m:r>
                              </m:den>
                            </m:f>
                          </m:e>
                        </m:d>
                      </m:oMath>
                    </m:oMathPara>
                  </a14:m>
                  <a:endParaRPr lang="en-US" dirty="0"/>
                </a:p>
              </p:txBody>
            </p:sp>
          </mc:Choice>
          <mc:Fallback xmlns="">
            <p:sp>
              <p:nvSpPr>
                <p:cNvPr id="164" name="TextBox 163">
                  <a:extLst>
                    <a:ext uri="{FF2B5EF4-FFF2-40B4-BE49-F238E27FC236}">
                      <a16:creationId xmlns:a16="http://schemas.microsoft.com/office/drawing/2014/main" id="{6A40D146-43E8-7406-914D-8617DB4F5A85}"/>
                    </a:ext>
                  </a:extLst>
                </p:cNvPr>
                <p:cNvSpPr txBox="1">
                  <a:spLocks noRot="1" noChangeAspect="1" noMove="1" noResize="1" noEditPoints="1" noAdjustHandles="1" noChangeArrowheads="1" noChangeShapeType="1" noTextEdit="1"/>
                </p:cNvSpPr>
                <p:nvPr/>
              </p:nvSpPr>
              <p:spPr>
                <a:xfrm>
                  <a:off x="3266128" y="5690047"/>
                  <a:ext cx="750267" cy="567143"/>
                </a:xfrm>
                <a:prstGeom prst="rect">
                  <a:avLst/>
                </a:prstGeom>
                <a:blipFill>
                  <a:blip r:embed="rId18"/>
                  <a:stretch>
                    <a:fillRect b="-2174"/>
                  </a:stretch>
                </a:blipFill>
              </p:spPr>
              <p:txBody>
                <a:bodyPr/>
                <a:lstStyle/>
                <a:p>
                  <a:r>
                    <a:rPr lang="en-US">
                      <a:noFill/>
                    </a:rPr>
                    <a:t> </a:t>
                  </a:r>
                </a:p>
              </p:txBody>
            </p:sp>
          </mc:Fallback>
        </mc:AlternateContent>
        <p:sp>
          <p:nvSpPr>
            <p:cNvPr id="165" name="Rectangle 164">
              <a:extLst>
                <a:ext uri="{FF2B5EF4-FFF2-40B4-BE49-F238E27FC236}">
                  <a16:creationId xmlns:a16="http://schemas.microsoft.com/office/drawing/2014/main" id="{A4545071-201C-6FA9-3F62-3F4AC7FAFE97}"/>
                </a:ext>
              </a:extLst>
            </p:cNvPr>
            <p:cNvSpPr/>
            <p:nvPr/>
          </p:nvSpPr>
          <p:spPr>
            <a:xfrm>
              <a:off x="3354526" y="6120319"/>
              <a:ext cx="147149" cy="1368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71DCCC60-0C4A-209A-92BD-AB43EA210C4D}"/>
                </a:ext>
              </a:extLst>
            </p:cNvPr>
            <p:cNvSpPr/>
            <p:nvPr/>
          </p:nvSpPr>
          <p:spPr>
            <a:xfrm>
              <a:off x="3763809" y="6131469"/>
              <a:ext cx="147149" cy="1368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59F086A0-0D89-5C83-FA4F-3D6B5581D9E1}"/>
                  </a:ext>
                </a:extLst>
              </p:cNvPr>
              <p:cNvSpPr txBox="1"/>
              <p:nvPr/>
            </p:nvSpPr>
            <p:spPr>
              <a:xfrm>
                <a:off x="3494300" y="5811413"/>
                <a:ext cx="427362"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𝜃</m:t>
                      </m:r>
                      <m:r>
                        <a:rPr lang="en-US" sz="1600"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68" name="TextBox 167">
                <a:extLst>
                  <a:ext uri="{FF2B5EF4-FFF2-40B4-BE49-F238E27FC236}">
                    <a16:creationId xmlns:a16="http://schemas.microsoft.com/office/drawing/2014/main" id="{59F086A0-0D89-5C83-FA4F-3D6B5581D9E1}"/>
                  </a:ext>
                </a:extLst>
              </p:cNvPr>
              <p:cNvSpPr txBox="1">
                <a:spLocks noRot="1" noChangeAspect="1" noMove="1" noResize="1" noEditPoints="1" noAdjustHandles="1" noChangeArrowheads="1" noChangeShapeType="1" noTextEdit="1"/>
              </p:cNvSpPr>
              <p:nvPr/>
            </p:nvSpPr>
            <p:spPr>
              <a:xfrm>
                <a:off x="3494300" y="5811413"/>
                <a:ext cx="427362" cy="246221"/>
              </a:xfrm>
              <a:prstGeom prst="rect">
                <a:avLst/>
              </a:prstGeom>
              <a:blipFill>
                <a:blip r:embed="rId19"/>
                <a:stretch>
                  <a:fillRect l="-5882" b="-4762"/>
                </a:stretch>
              </a:blipFill>
            </p:spPr>
            <p:txBody>
              <a:bodyPr/>
              <a:lstStyle/>
              <a:p>
                <a:r>
                  <a:rPr lang="en-US">
                    <a:noFill/>
                  </a:rPr>
                  <a:t> </a:t>
                </a:r>
              </a:p>
            </p:txBody>
          </p:sp>
        </mc:Fallback>
      </mc:AlternateContent>
      <p:cxnSp>
        <p:nvCxnSpPr>
          <p:cNvPr id="169" name="Straight Connector 168">
            <a:extLst>
              <a:ext uri="{FF2B5EF4-FFF2-40B4-BE49-F238E27FC236}">
                <a16:creationId xmlns:a16="http://schemas.microsoft.com/office/drawing/2014/main" id="{A3A2D58C-8077-838F-5629-97B79DF7AB08}"/>
              </a:ext>
            </a:extLst>
          </p:cNvPr>
          <p:cNvCxnSpPr>
            <a:cxnSpLocks/>
          </p:cNvCxnSpPr>
          <p:nvPr/>
        </p:nvCxnSpPr>
        <p:spPr>
          <a:xfrm flipH="1" flipV="1">
            <a:off x="1244833" y="4138842"/>
            <a:ext cx="358638" cy="718842"/>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0E0C044-8239-D088-4EB5-ABA09E11A8A8}"/>
              </a:ext>
            </a:extLst>
          </p:cNvPr>
          <p:cNvCxnSpPr>
            <a:cxnSpLocks/>
          </p:cNvCxnSpPr>
          <p:nvPr/>
        </p:nvCxnSpPr>
        <p:spPr>
          <a:xfrm flipH="1">
            <a:off x="1748853" y="4157235"/>
            <a:ext cx="417031" cy="71826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CB3E5A97-F26E-4F76-F02F-7E66BFBC3BDE}"/>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2C6E8D-715A-3DA2-68BC-E96941C802FF}"/>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7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9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9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9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99"/>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00"/>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01"/>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6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7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4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3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4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4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36"/>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1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1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17"/>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18"/>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0"/>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21"/>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2"/>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23"/>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124"/>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2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2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28"/>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29"/>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0"/>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3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3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3"/>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34"/>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35"/>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67"/>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23" grpId="0"/>
      <p:bldP spid="29" grpId="0" animBg="1"/>
      <p:bldP spid="30" grpId="0" animBg="1"/>
      <p:bldP spid="32" grpId="0"/>
      <p:bldP spid="33" grpId="0" animBg="1"/>
      <p:bldP spid="38" grpId="0" animBg="1"/>
      <p:bldP spid="39" grpId="0"/>
      <p:bldP spid="40" grpId="0"/>
      <p:bldP spid="41" grpId="0" animBg="1"/>
      <p:bldP spid="42" grpId="0" animBg="1"/>
      <p:bldP spid="44" grpId="0" animBg="1"/>
      <p:bldP spid="46" grpId="0" animBg="1"/>
      <p:bldP spid="50" grpId="0" animBg="1"/>
      <p:bldP spid="51" grpId="0" animBg="1"/>
      <p:bldP spid="54" grpId="0"/>
      <p:bldP spid="57" grpId="0"/>
      <p:bldP spid="60" grpId="0"/>
      <p:bldP spid="69" grpId="0"/>
      <p:bldP spid="70" grpId="0" animBg="1"/>
      <p:bldP spid="71" grpId="0" animBg="1"/>
      <p:bldP spid="72" grpId="0" animBg="1"/>
      <p:bldP spid="73" grpId="0" animBg="1"/>
      <p:bldP spid="79" grpId="0" animBg="1"/>
      <p:bldP spid="95" grpId="0"/>
      <p:bldP spid="96" grpId="0"/>
      <p:bldP spid="100" grpId="0"/>
      <p:bldP spid="111" grpId="0" animBg="1"/>
      <p:bldP spid="114" grpId="0" animBg="1"/>
      <p:bldP spid="115" grpId="0"/>
      <p:bldP spid="116" grpId="0"/>
      <p:bldP spid="117" grpId="0" animBg="1"/>
      <p:bldP spid="118" grpId="0" animBg="1"/>
      <p:bldP spid="120" grpId="0" animBg="1"/>
      <p:bldP spid="122" grpId="0" animBg="1"/>
      <p:bldP spid="126" grpId="0" animBg="1"/>
      <p:bldP spid="127" grpId="0" animBg="1"/>
      <p:bldP spid="130" grpId="0"/>
      <p:bldP spid="133" grpId="0"/>
      <p:bldP spid="135" grpId="0"/>
      <p:bldP spid="153" grpId="0" animBg="1"/>
      <p:bldP spid="154" grpId="0"/>
      <p:bldP spid="155" grpId="0" animBg="1"/>
      <p:bldP spid="156" grpId="0"/>
      <p:bldP spid="16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39E20A-F261-ED44-D142-A317DF6B1E76}"/>
                  </a:ext>
                </a:extLst>
              </p:cNvPr>
              <p:cNvSpPr txBox="1"/>
              <p:nvPr/>
            </p:nvSpPr>
            <p:spPr>
              <a:xfrm>
                <a:off x="405987" y="1373654"/>
                <a:ext cx="8591209" cy="2646878"/>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Datasets (Networks): CIFAR-10 and Tiny-ImageNet (VGG9 and VGG16).</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Various Precision (</a:t>
                </a:r>
                <a14:m>
                  <m:oMath xmlns:m="http://schemas.openxmlformats.org/officeDocument/2006/math">
                    <m:r>
                      <a:rPr lang="en-US" b="0" i="1" smtClean="0">
                        <a:latin typeface="Cambria Math" panose="02040503050406030204" pitchFamily="18" charset="0"/>
                        <a:cs typeface="Arial" panose="020B0604020202020204" pitchFamily="34" charset="0"/>
                      </a:rPr>
                      <m:t>𝑊</m:t>
                    </m:r>
                  </m:oMath>
                </a14:m>
                <a:r>
                  <a:rPr lang="en-US" dirty="0">
                    <a:latin typeface="Arial" panose="020B0604020202020204" pitchFamily="34" charset="0"/>
                    <a:cs typeface="Arial" panose="020B0604020202020204" pitchFamily="34" charset="0"/>
                  </a:rPr>
                  <a:t>- </a:t>
                </a:r>
                <a14:m>
                  <m:oMath xmlns:m="http://schemas.openxmlformats.org/officeDocument/2006/math">
                    <m:r>
                      <a:rPr lang="en-US" b="0" i="1" dirty="0" smtClean="0">
                        <a:latin typeface="Cambria Math" panose="02040503050406030204" pitchFamily="18" charset="0"/>
                        <a:cs typeface="Arial" panose="020B0604020202020204" pitchFamily="34" charset="0"/>
                      </a:rPr>
                      <m:t>𝑈</m:t>
                    </m:r>
                  </m:oMath>
                </a14:m>
                <a:r>
                  <a:rPr lang="en-US" dirty="0">
                    <a:latin typeface="Arial" panose="020B0604020202020204" pitchFamily="34" charset="0"/>
                    <a:cs typeface="Arial" panose="020B0604020202020204" pitchFamily="34" charset="0"/>
                  </a:rPr>
                  <a:t>): 8-8, 4-4, 2-2.</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At iso-accuracy with the full-precision models: MINT has less total memory footprint : ~93% total memory footprint reduction with 2-2 precision</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4339E20A-F261-ED44-D142-A317DF6B1E76}"/>
                  </a:ext>
                </a:extLst>
              </p:cNvPr>
              <p:cNvSpPr txBox="1">
                <a:spLocks noRot="1" noChangeAspect="1" noMove="1" noResize="1" noEditPoints="1" noAdjustHandles="1" noChangeArrowheads="1" noChangeShapeType="1" noTextEdit="1"/>
              </p:cNvSpPr>
              <p:nvPr/>
            </p:nvSpPr>
            <p:spPr>
              <a:xfrm>
                <a:off x="405987" y="1373654"/>
                <a:ext cx="8591209" cy="2646878"/>
              </a:xfrm>
              <a:prstGeom prst="rect">
                <a:avLst/>
              </a:prstGeom>
              <a:blipFill>
                <a:blip r:embed="rId4"/>
                <a:stretch>
                  <a:fillRect l="-591" t="-95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Experimental Results</a:t>
            </a:r>
          </a:p>
        </p:txBody>
      </p:sp>
      <p:pic>
        <p:nvPicPr>
          <p:cNvPr id="3" name="Picture 2">
            <a:extLst>
              <a:ext uri="{FF2B5EF4-FFF2-40B4-BE49-F238E27FC236}">
                <a16:creationId xmlns:a16="http://schemas.microsoft.com/office/drawing/2014/main" id="{098587BA-975D-F20B-D3C9-E7676495AABA}"/>
              </a:ext>
            </a:extLst>
          </p:cNvPr>
          <p:cNvPicPr>
            <a:picLocks noChangeAspect="1"/>
          </p:cNvPicPr>
          <p:nvPr/>
        </p:nvPicPr>
        <p:blipFill>
          <a:blip r:embed="rId5"/>
          <a:stretch>
            <a:fillRect/>
          </a:stretch>
        </p:blipFill>
        <p:spPr>
          <a:xfrm>
            <a:off x="548640" y="3802515"/>
            <a:ext cx="3722866" cy="2215991"/>
          </a:xfrm>
          <a:prstGeom prst="rect">
            <a:avLst/>
          </a:prstGeom>
        </p:spPr>
      </p:pic>
      <p:pic>
        <p:nvPicPr>
          <p:cNvPr id="5" name="Picture 4">
            <a:extLst>
              <a:ext uri="{FF2B5EF4-FFF2-40B4-BE49-F238E27FC236}">
                <a16:creationId xmlns:a16="http://schemas.microsoft.com/office/drawing/2014/main" id="{F7F7B41F-8AAC-CF0B-CE0F-B8C601848A99}"/>
              </a:ext>
            </a:extLst>
          </p:cNvPr>
          <p:cNvPicPr>
            <a:picLocks noChangeAspect="1"/>
          </p:cNvPicPr>
          <p:nvPr/>
        </p:nvPicPr>
        <p:blipFill rotWithShape="1">
          <a:blip r:embed="rId6"/>
          <a:srcRect r="52625"/>
          <a:stretch/>
        </p:blipFill>
        <p:spPr>
          <a:xfrm>
            <a:off x="5221437" y="3984804"/>
            <a:ext cx="3373923" cy="2317699"/>
          </a:xfrm>
          <a:prstGeom prst="rect">
            <a:avLst/>
          </a:prstGeom>
        </p:spPr>
      </p:pic>
      <p:sp>
        <p:nvSpPr>
          <p:cNvPr id="4" name="Rounded Rectangle 3">
            <a:extLst>
              <a:ext uri="{FF2B5EF4-FFF2-40B4-BE49-F238E27FC236}">
                <a16:creationId xmlns:a16="http://schemas.microsoft.com/office/drawing/2014/main" id="{95555263-078C-CE1A-0A47-52F0440CB498}"/>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7795CE-D61F-0FF2-A183-2DBF82AC1A58}"/>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10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39E20A-F261-ED44-D142-A317DF6B1E76}"/>
                  </a:ext>
                </a:extLst>
              </p:cNvPr>
              <p:cNvSpPr txBox="1"/>
              <p:nvPr/>
            </p:nvSpPr>
            <p:spPr>
              <a:xfrm>
                <a:off x="405987" y="1373654"/>
                <a:ext cx="8591209" cy="2400657"/>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Datasets (Networks): CIFAR-10 and Tiny-ImageNet (VGG9 and VGG16).</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Various Precision (</a:t>
                </a:r>
                <a14:m>
                  <m:oMath xmlns:m="http://schemas.openxmlformats.org/officeDocument/2006/math">
                    <m:r>
                      <a:rPr lang="en-US" b="0" i="1" smtClean="0">
                        <a:latin typeface="Cambria Math" panose="02040503050406030204" pitchFamily="18" charset="0"/>
                        <a:cs typeface="Arial" panose="020B0604020202020204" pitchFamily="34" charset="0"/>
                      </a:rPr>
                      <m:t>𝑊</m:t>
                    </m:r>
                  </m:oMath>
                </a14:m>
                <a:r>
                  <a:rPr lang="en-US" dirty="0">
                    <a:latin typeface="Arial" panose="020B0604020202020204" pitchFamily="34" charset="0"/>
                    <a:cs typeface="Arial" panose="020B0604020202020204" pitchFamily="34" charset="0"/>
                  </a:rPr>
                  <a:t>- </a:t>
                </a:r>
                <a14:m>
                  <m:oMath xmlns:m="http://schemas.openxmlformats.org/officeDocument/2006/math">
                    <m:r>
                      <a:rPr lang="en-US" b="0" i="1" dirty="0" smtClean="0">
                        <a:latin typeface="Cambria Math" panose="02040503050406030204" pitchFamily="18" charset="0"/>
                        <a:cs typeface="Arial" panose="020B0604020202020204" pitchFamily="34" charset="0"/>
                      </a:rPr>
                      <m:t>𝑈</m:t>
                    </m:r>
                  </m:oMath>
                </a14:m>
                <a:r>
                  <a:rPr lang="en-US" dirty="0">
                    <a:latin typeface="Arial" panose="020B0604020202020204" pitchFamily="34" charset="0"/>
                    <a:cs typeface="Arial" panose="020B0604020202020204" pitchFamily="34" charset="0"/>
                  </a:rPr>
                  <a:t>): 8-8, 4-4, 2-2.</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The importance of quantizing membrane potential gets more significant when the batch size increased.</a:t>
                </a: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4339E20A-F261-ED44-D142-A317DF6B1E76}"/>
                  </a:ext>
                </a:extLst>
              </p:cNvPr>
              <p:cNvSpPr txBox="1">
                <a:spLocks noRot="1" noChangeAspect="1" noMove="1" noResize="1" noEditPoints="1" noAdjustHandles="1" noChangeArrowheads="1" noChangeShapeType="1" noTextEdit="1"/>
              </p:cNvSpPr>
              <p:nvPr/>
            </p:nvSpPr>
            <p:spPr>
              <a:xfrm>
                <a:off x="405987" y="1373654"/>
                <a:ext cx="8591209" cy="2400657"/>
              </a:xfrm>
              <a:prstGeom prst="rect">
                <a:avLst/>
              </a:prstGeom>
              <a:blipFill>
                <a:blip r:embed="rId4"/>
                <a:stretch>
                  <a:fillRect l="-591" t="-105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Experimental Results</a:t>
            </a:r>
          </a:p>
        </p:txBody>
      </p:sp>
      <p:pic>
        <p:nvPicPr>
          <p:cNvPr id="3" name="Picture 2">
            <a:extLst>
              <a:ext uri="{FF2B5EF4-FFF2-40B4-BE49-F238E27FC236}">
                <a16:creationId xmlns:a16="http://schemas.microsoft.com/office/drawing/2014/main" id="{098587BA-975D-F20B-D3C9-E7676495AABA}"/>
              </a:ext>
            </a:extLst>
          </p:cNvPr>
          <p:cNvPicPr>
            <a:picLocks noChangeAspect="1"/>
          </p:cNvPicPr>
          <p:nvPr/>
        </p:nvPicPr>
        <p:blipFill>
          <a:blip r:embed="rId5"/>
          <a:stretch>
            <a:fillRect/>
          </a:stretch>
        </p:blipFill>
        <p:spPr>
          <a:xfrm>
            <a:off x="548640" y="3802515"/>
            <a:ext cx="3722866" cy="2215991"/>
          </a:xfrm>
          <a:prstGeom prst="rect">
            <a:avLst/>
          </a:prstGeom>
        </p:spPr>
      </p:pic>
      <p:pic>
        <p:nvPicPr>
          <p:cNvPr id="5" name="Picture 4">
            <a:extLst>
              <a:ext uri="{FF2B5EF4-FFF2-40B4-BE49-F238E27FC236}">
                <a16:creationId xmlns:a16="http://schemas.microsoft.com/office/drawing/2014/main" id="{F7F7B41F-8AAC-CF0B-CE0F-B8C601848A99}"/>
              </a:ext>
            </a:extLst>
          </p:cNvPr>
          <p:cNvPicPr>
            <a:picLocks noChangeAspect="1"/>
          </p:cNvPicPr>
          <p:nvPr/>
        </p:nvPicPr>
        <p:blipFill rotWithShape="1">
          <a:blip r:embed="rId6"/>
          <a:srcRect r="52625"/>
          <a:stretch/>
        </p:blipFill>
        <p:spPr>
          <a:xfrm>
            <a:off x="5221437" y="3984804"/>
            <a:ext cx="3373923" cy="2317699"/>
          </a:xfrm>
          <a:prstGeom prst="rect">
            <a:avLst/>
          </a:prstGeom>
        </p:spPr>
      </p:pic>
      <p:pic>
        <p:nvPicPr>
          <p:cNvPr id="4" name="Picture 3">
            <a:extLst>
              <a:ext uri="{FF2B5EF4-FFF2-40B4-BE49-F238E27FC236}">
                <a16:creationId xmlns:a16="http://schemas.microsoft.com/office/drawing/2014/main" id="{C3E745DD-C2BB-D301-C80A-AC49AC9034DC}"/>
              </a:ext>
            </a:extLst>
          </p:cNvPr>
          <p:cNvPicPr>
            <a:picLocks noChangeAspect="1"/>
          </p:cNvPicPr>
          <p:nvPr/>
        </p:nvPicPr>
        <p:blipFill rotWithShape="1">
          <a:blip r:embed="rId7"/>
          <a:srcRect l="47969"/>
          <a:stretch/>
        </p:blipFill>
        <p:spPr>
          <a:xfrm>
            <a:off x="4701591" y="3754780"/>
            <a:ext cx="4044041" cy="2529479"/>
          </a:xfrm>
          <a:prstGeom prst="rect">
            <a:avLst/>
          </a:prstGeom>
        </p:spPr>
      </p:pic>
      <p:sp>
        <p:nvSpPr>
          <p:cNvPr id="6" name="Rounded Rectangle 5">
            <a:extLst>
              <a:ext uri="{FF2B5EF4-FFF2-40B4-BE49-F238E27FC236}">
                <a16:creationId xmlns:a16="http://schemas.microsoft.com/office/drawing/2014/main" id="{C5713157-654E-C085-8225-F37C94A86027}"/>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B568AA-C439-E39F-7480-F759ADE9D211}"/>
              </a:ext>
            </a:extLst>
          </p:cNvPr>
          <p:cNvSpPr txBox="1"/>
          <p:nvPr/>
        </p:nvSpPr>
        <p:spPr>
          <a:xfrm>
            <a:off x="3143339" y="6494752"/>
            <a:ext cx="6000661" cy="215444"/>
          </a:xfrm>
          <a:prstGeom prst="rect">
            <a:avLst/>
          </a:prstGeom>
          <a:noFill/>
        </p:spPr>
        <p:txBody>
          <a:bodyPr wrap="square">
            <a:spAutoFit/>
          </a:bodyPr>
          <a:lstStyle/>
          <a:p>
            <a:pPr algn="l"/>
            <a:r>
              <a:rPr lang="en-US" sz="800" b="0" i="0" dirty="0">
                <a:solidFill>
                  <a:srgbClr val="A6A6A6"/>
                </a:solidFill>
                <a:effectLst/>
                <a:latin typeface="Arial" panose="020B0604020202020204" pitchFamily="34" charset="0"/>
              </a:rPr>
              <a:t>Yin R, et al. MINT: Multiplier-less Integer Quantization for Spiking Neural Networks[J]. </a:t>
            </a:r>
            <a:r>
              <a:rPr lang="en-US" sz="800" b="0" i="0" dirty="0" err="1">
                <a:solidFill>
                  <a:srgbClr val="A6A6A6"/>
                </a:solidFill>
                <a:effectLst/>
                <a:latin typeface="Arial" panose="020B0604020202020204" pitchFamily="34" charset="0"/>
              </a:rPr>
              <a:t>arXiv</a:t>
            </a:r>
            <a:r>
              <a:rPr lang="en-US" sz="800" b="0" i="0" dirty="0">
                <a:solidFill>
                  <a:srgbClr val="A6A6A6"/>
                </a:solidFill>
                <a:effectLst/>
                <a:latin typeface="Arial" panose="020B0604020202020204" pitchFamily="34" charset="0"/>
              </a:rPr>
              <a:t> preprint arXiv:2305.09850, 2023.</a:t>
            </a:r>
            <a:endParaRPr lang="en-US" sz="800" dirty="0">
              <a:solidFill>
                <a:srgbClr val="A6A6A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30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405987" y="1373654"/>
            <a:ext cx="8591209" cy="1785104"/>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Simulated energy comparison between the MINT and vanilla UQ across different precision. </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Simulated memory movement energy cost of MINT across different precision.</a:t>
            </a: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Experimental Results</a:t>
            </a:r>
          </a:p>
        </p:txBody>
      </p:sp>
      <p:pic>
        <p:nvPicPr>
          <p:cNvPr id="6" name="Picture 5">
            <a:extLst>
              <a:ext uri="{FF2B5EF4-FFF2-40B4-BE49-F238E27FC236}">
                <a16:creationId xmlns:a16="http://schemas.microsoft.com/office/drawing/2014/main" id="{5326E9E2-E182-AEB7-7DB1-81140C53A918}"/>
              </a:ext>
            </a:extLst>
          </p:cNvPr>
          <p:cNvPicPr>
            <a:picLocks noChangeAspect="1"/>
          </p:cNvPicPr>
          <p:nvPr/>
        </p:nvPicPr>
        <p:blipFill rotWithShape="1">
          <a:blip r:embed="rId3"/>
          <a:srcRect l="2102" t="2123" r="5940"/>
          <a:stretch/>
        </p:blipFill>
        <p:spPr>
          <a:xfrm>
            <a:off x="548640" y="2999919"/>
            <a:ext cx="3538607" cy="2734673"/>
          </a:xfrm>
          <a:prstGeom prst="rect">
            <a:avLst/>
          </a:prstGeom>
        </p:spPr>
      </p:pic>
      <p:pic>
        <p:nvPicPr>
          <p:cNvPr id="7" name="Picture 6">
            <a:extLst>
              <a:ext uri="{FF2B5EF4-FFF2-40B4-BE49-F238E27FC236}">
                <a16:creationId xmlns:a16="http://schemas.microsoft.com/office/drawing/2014/main" id="{8788C04E-E106-7661-6034-1A53B5052893}"/>
              </a:ext>
            </a:extLst>
          </p:cNvPr>
          <p:cNvPicPr>
            <a:picLocks noChangeAspect="1"/>
          </p:cNvPicPr>
          <p:nvPr/>
        </p:nvPicPr>
        <p:blipFill rotWithShape="1">
          <a:blip r:embed="rId4"/>
          <a:srcRect l="2482" t="3036" b="3869"/>
          <a:stretch/>
        </p:blipFill>
        <p:spPr>
          <a:xfrm>
            <a:off x="4701591" y="3216245"/>
            <a:ext cx="3591590" cy="2518347"/>
          </a:xfrm>
          <a:prstGeom prst="rect">
            <a:avLst/>
          </a:prstGeom>
        </p:spPr>
      </p:pic>
      <p:cxnSp>
        <p:nvCxnSpPr>
          <p:cNvPr id="4" name="Straight Arrow Connector 3">
            <a:extLst>
              <a:ext uri="{FF2B5EF4-FFF2-40B4-BE49-F238E27FC236}">
                <a16:creationId xmlns:a16="http://schemas.microsoft.com/office/drawing/2014/main" id="{FCEB38CF-4C5C-EFB3-3173-D29F436489C2}"/>
              </a:ext>
            </a:extLst>
          </p:cNvPr>
          <p:cNvCxnSpPr/>
          <p:nvPr/>
        </p:nvCxnSpPr>
        <p:spPr>
          <a:xfrm>
            <a:off x="5694744" y="3429000"/>
            <a:ext cx="2222340" cy="173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08B1F81-750A-CE9D-9C0D-47916D780A05}"/>
              </a:ext>
            </a:extLst>
          </p:cNvPr>
          <p:cNvSpPr txBox="1"/>
          <p:nvPr/>
        </p:nvSpPr>
        <p:spPr>
          <a:xfrm>
            <a:off x="6972236" y="4213366"/>
            <a:ext cx="1478290" cy="307777"/>
          </a:xfrm>
          <a:prstGeom prst="rect">
            <a:avLst/>
          </a:prstGeom>
          <a:noFill/>
        </p:spPr>
        <p:txBody>
          <a:bodyPr wrap="none" rtlCol="0">
            <a:spAutoFit/>
          </a:bodyPr>
          <a:lstStyle/>
          <a:p>
            <a:pPr algn="l"/>
            <a:r>
              <a:rPr lang="en-US" sz="1400" dirty="0">
                <a:solidFill>
                  <a:srgbClr val="E58311"/>
                </a:solidFill>
                <a:latin typeface="Arial" panose="020B0604020202020204" pitchFamily="34" charset="0"/>
                <a:cs typeface="Arial" panose="020B0604020202020204" pitchFamily="34" charset="0"/>
              </a:rPr>
              <a:t>87.3% reduction</a:t>
            </a:r>
          </a:p>
        </p:txBody>
      </p:sp>
      <p:sp>
        <p:nvSpPr>
          <p:cNvPr id="3" name="TextBox 2">
            <a:extLst>
              <a:ext uri="{FF2B5EF4-FFF2-40B4-BE49-F238E27FC236}">
                <a16:creationId xmlns:a16="http://schemas.microsoft.com/office/drawing/2014/main" id="{2E279478-1233-B993-D2E2-C41BB8FBD9E0}"/>
              </a:ext>
            </a:extLst>
          </p:cNvPr>
          <p:cNvSpPr txBox="1"/>
          <p:nvPr/>
        </p:nvSpPr>
        <p:spPr>
          <a:xfrm>
            <a:off x="2996535" y="6086369"/>
            <a:ext cx="6000661" cy="461665"/>
          </a:xfrm>
          <a:prstGeom prst="rect">
            <a:avLst/>
          </a:prstGeom>
          <a:noFill/>
        </p:spPr>
        <p:txBody>
          <a:bodyPr wrap="square">
            <a:spAutoFit/>
          </a:bodyPr>
          <a:lstStyle/>
          <a:p>
            <a:pPr defTabSz="457200">
              <a:defRPr/>
            </a:pPr>
            <a:r>
              <a:rPr lang="en-US" sz="800" b="0" i="0" dirty="0">
                <a:solidFill>
                  <a:schemeClr val="bg1">
                    <a:lumMod val="65000"/>
                  </a:schemeClr>
                </a:solidFill>
                <a:effectLst/>
                <a:latin typeface="Arial" panose="020B0604020202020204" pitchFamily="34" charset="0"/>
              </a:rPr>
              <a:t>Yin, Ruokai, et al. "</a:t>
            </a:r>
            <a:r>
              <a:rPr lang="en-US" sz="800" b="0" i="0" dirty="0" err="1">
                <a:solidFill>
                  <a:schemeClr val="bg1">
                    <a:lumMod val="65000"/>
                  </a:schemeClr>
                </a:solidFill>
                <a:effectLst/>
                <a:latin typeface="Arial" panose="020B0604020202020204" pitchFamily="34" charset="0"/>
              </a:rPr>
              <a:t>Sata</a:t>
            </a:r>
            <a:r>
              <a:rPr lang="en-US" sz="800" b="0" i="0" dirty="0">
                <a:solidFill>
                  <a:schemeClr val="bg1">
                    <a:lumMod val="65000"/>
                  </a:schemeClr>
                </a:solidFill>
                <a:effectLst/>
                <a:latin typeface="Arial" panose="020B0604020202020204" pitchFamily="34" charset="0"/>
              </a:rPr>
              <a:t>: Sparsity-aware training accelerator for spiking neural networks." </a:t>
            </a:r>
            <a:r>
              <a:rPr lang="en-US" sz="800" b="0" i="1" dirty="0">
                <a:solidFill>
                  <a:schemeClr val="bg1">
                    <a:lumMod val="65000"/>
                  </a:schemeClr>
                </a:solidFill>
                <a:effectLst/>
                <a:latin typeface="Arial" panose="020B0604020202020204" pitchFamily="34" charset="0"/>
              </a:rPr>
              <a:t>IEEE Transactions on Computer-Aided Design of Integrated Circuits and Systems</a:t>
            </a:r>
            <a:r>
              <a:rPr lang="en-US" sz="800" b="0" i="0" dirty="0">
                <a:solidFill>
                  <a:schemeClr val="bg1">
                    <a:lumMod val="65000"/>
                  </a:schemeClr>
                </a:solidFill>
                <a:effectLst/>
                <a:latin typeface="Arial" panose="020B0604020202020204" pitchFamily="34" charset="0"/>
              </a:rPr>
              <a:t> (2022). </a:t>
            </a:r>
            <a:br>
              <a:rPr lang="en-US" sz="800" b="0" i="0" dirty="0">
                <a:solidFill>
                  <a:schemeClr val="bg1">
                    <a:lumMod val="65000"/>
                  </a:schemeClr>
                </a:solidFill>
                <a:effectLst/>
                <a:latin typeface="Arial" panose="020B0604020202020204" pitchFamily="34" charset="0"/>
              </a:rPr>
            </a:br>
            <a:r>
              <a:rPr lang="en-US" sz="800" b="0" i="0" dirty="0">
                <a:solidFill>
                  <a:schemeClr val="bg1">
                    <a:lumMod val="65000"/>
                  </a:schemeClr>
                </a:solidFill>
                <a:effectLst/>
                <a:latin typeface="Arial" panose="020B0604020202020204" pitchFamily="34" charset="0"/>
              </a:rPr>
              <a:t>https://</a:t>
            </a:r>
            <a:r>
              <a:rPr lang="en-US" sz="800" b="0" i="0" dirty="0" err="1">
                <a:solidFill>
                  <a:schemeClr val="bg1">
                    <a:lumMod val="65000"/>
                  </a:schemeClr>
                </a:solidFill>
                <a:effectLst/>
                <a:latin typeface="Arial" panose="020B0604020202020204" pitchFamily="34" charset="0"/>
              </a:rPr>
              <a:t>github.com</a:t>
            </a:r>
            <a:r>
              <a:rPr lang="en-US" sz="800" b="0" i="0" dirty="0">
                <a:solidFill>
                  <a:schemeClr val="bg1">
                    <a:lumMod val="65000"/>
                  </a:schemeClr>
                </a:solidFill>
                <a:effectLst/>
                <a:latin typeface="Arial" panose="020B0604020202020204" pitchFamily="34" charset="0"/>
              </a:rPr>
              <a:t>/</a:t>
            </a:r>
            <a:r>
              <a:rPr lang="en-US" sz="800" b="0" i="0" dirty="0" err="1">
                <a:solidFill>
                  <a:schemeClr val="bg1">
                    <a:lumMod val="65000"/>
                  </a:schemeClr>
                </a:solidFill>
                <a:effectLst/>
                <a:latin typeface="Arial" panose="020B0604020202020204" pitchFamily="34" charset="0"/>
              </a:rPr>
              <a:t>RuokaiYin</a:t>
            </a:r>
            <a:r>
              <a:rPr lang="en-US" sz="800" b="0" i="0" dirty="0">
                <a:solidFill>
                  <a:schemeClr val="bg1">
                    <a:lumMod val="65000"/>
                  </a:schemeClr>
                </a:solidFill>
                <a:effectLst/>
                <a:latin typeface="Arial" panose="020B0604020202020204" pitchFamily="34" charset="0"/>
              </a:rPr>
              <a:t>/</a:t>
            </a:r>
            <a:r>
              <a:rPr lang="en-US" sz="800" b="0" i="0" dirty="0" err="1">
                <a:solidFill>
                  <a:schemeClr val="bg1">
                    <a:lumMod val="65000"/>
                  </a:schemeClr>
                </a:solidFill>
                <a:effectLst/>
                <a:latin typeface="Arial" panose="020B0604020202020204" pitchFamily="34" charset="0"/>
              </a:rPr>
              <a:t>SATA_Sim</a:t>
            </a:r>
            <a:endParaRPr kumimoji="0" lang="en-US" sz="800" b="0" i="0" u="none" strike="noStrike" kern="1200" cap="none" spc="0" normalizeH="0" baseline="0" noProof="0" dirty="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sp>
        <p:nvSpPr>
          <p:cNvPr id="8" name="Rounded Rectangle 7">
            <a:extLst>
              <a:ext uri="{FF2B5EF4-FFF2-40B4-BE49-F238E27FC236}">
                <a16:creationId xmlns:a16="http://schemas.microsoft.com/office/drawing/2014/main" id="{C2606CE2-3D63-CB73-9AD0-6FB3D20A8200}"/>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7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Two Ways of Processing Neural Networks</a:t>
            </a:r>
          </a:p>
        </p:txBody>
      </p:sp>
      <p:pic>
        <p:nvPicPr>
          <p:cNvPr id="7" name="Picture 6" descr="A person riding a bicycle on a road&#10;&#10;Description automatically generated">
            <a:extLst>
              <a:ext uri="{FF2B5EF4-FFF2-40B4-BE49-F238E27FC236}">
                <a16:creationId xmlns:a16="http://schemas.microsoft.com/office/drawing/2014/main" id="{6D45F1A6-7DD7-07E1-A420-93DA87415448}"/>
              </a:ext>
            </a:extLst>
          </p:cNvPr>
          <p:cNvPicPr>
            <a:picLocks noChangeAspect="1"/>
          </p:cNvPicPr>
          <p:nvPr/>
        </p:nvPicPr>
        <p:blipFill>
          <a:blip r:embed="rId3"/>
          <a:stretch>
            <a:fillRect/>
          </a:stretch>
        </p:blipFill>
        <p:spPr>
          <a:xfrm>
            <a:off x="5239830" y="1453459"/>
            <a:ext cx="2822521" cy="1681912"/>
          </a:xfrm>
          <a:prstGeom prst="rect">
            <a:avLst/>
          </a:prstGeom>
        </p:spPr>
      </p:pic>
      <p:sp>
        <p:nvSpPr>
          <p:cNvPr id="9" name="TextBox 8">
            <a:extLst>
              <a:ext uri="{FF2B5EF4-FFF2-40B4-BE49-F238E27FC236}">
                <a16:creationId xmlns:a16="http://schemas.microsoft.com/office/drawing/2014/main" id="{83BDD3EF-2B45-76C9-377A-95420C279E9D}"/>
              </a:ext>
            </a:extLst>
          </p:cNvPr>
          <p:cNvSpPr txBox="1"/>
          <p:nvPr/>
        </p:nvSpPr>
        <p:spPr>
          <a:xfrm>
            <a:off x="6135564" y="3206135"/>
            <a:ext cx="1031051" cy="646331"/>
          </a:xfrm>
          <a:prstGeom prst="rect">
            <a:avLst/>
          </a:prstGeom>
          <a:noFill/>
        </p:spPr>
        <p:txBody>
          <a:bodyPr wrap="none" rtlCol="0">
            <a:spAutoFit/>
          </a:bodyPr>
          <a:lstStyle/>
          <a:p>
            <a:pPr algn="ctr"/>
            <a:r>
              <a:rPr lang="en-US" dirty="0">
                <a:solidFill>
                  <a:srgbClr val="3E7095"/>
                </a:solidFill>
                <a:latin typeface="Arial" panose="020B0604020202020204" pitchFamily="34" charset="0"/>
                <a:cs typeface="Arial" panose="020B0604020202020204" pitchFamily="34" charset="0"/>
              </a:rPr>
              <a:t>Speed ↓</a:t>
            </a:r>
          </a:p>
          <a:p>
            <a:pPr algn="ctr"/>
            <a:r>
              <a:rPr lang="en-US" dirty="0">
                <a:solidFill>
                  <a:srgbClr val="3E7095"/>
                </a:solidFill>
                <a:latin typeface="Arial" panose="020B0604020202020204" pitchFamily="34" charset="0"/>
                <a:cs typeface="Arial" panose="020B0604020202020204" pitchFamily="34" charset="0"/>
              </a:rPr>
              <a:t>Cost ↓</a:t>
            </a:r>
          </a:p>
        </p:txBody>
      </p:sp>
      <p:pic>
        <p:nvPicPr>
          <p:cNvPr id="1036" name="Picture 12" descr="Cell phone - Free technology icons">
            <a:extLst>
              <a:ext uri="{FF2B5EF4-FFF2-40B4-BE49-F238E27FC236}">
                <a16:creationId xmlns:a16="http://schemas.microsoft.com/office/drawing/2014/main" id="{7175C4E6-73E7-9B11-EDDA-72330CBFF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502" y="4140675"/>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ell phone - Free technology icons">
            <a:extLst>
              <a:ext uri="{FF2B5EF4-FFF2-40B4-BE49-F238E27FC236}">
                <a16:creationId xmlns:a16="http://schemas.microsoft.com/office/drawing/2014/main" id="{FED480A6-3B89-3FAC-EAA4-877CE5104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737" y="4136507"/>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Cell phone - Free technology icons">
            <a:extLst>
              <a:ext uri="{FF2B5EF4-FFF2-40B4-BE49-F238E27FC236}">
                <a16:creationId xmlns:a16="http://schemas.microsoft.com/office/drawing/2014/main" id="{F2C59235-7AE6-4915-D638-2AD932BF4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262" y="4136507"/>
            <a:ext cx="448705" cy="448705"/>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Brace 17">
            <a:extLst>
              <a:ext uri="{FF2B5EF4-FFF2-40B4-BE49-F238E27FC236}">
                <a16:creationId xmlns:a16="http://schemas.microsoft.com/office/drawing/2014/main" id="{20DC4125-7637-9368-81B8-E73B1F733E1D}"/>
              </a:ext>
            </a:extLst>
          </p:cNvPr>
          <p:cNvSpPr/>
          <p:nvPr/>
        </p:nvSpPr>
        <p:spPr>
          <a:xfrm rot="16200000">
            <a:off x="6516027" y="3478734"/>
            <a:ext cx="270124" cy="2599756"/>
          </a:xfrm>
          <a:prstGeom prst="rightBrace">
            <a:avLst/>
          </a:prstGeom>
          <a:ln w="25400">
            <a:solidFill>
              <a:srgbClr val="3E70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8" name="Picture 14" descr="Siri | macOS Icon Gallery">
            <a:extLst>
              <a:ext uri="{FF2B5EF4-FFF2-40B4-BE49-F238E27FC236}">
                <a16:creationId xmlns:a16="http://schemas.microsoft.com/office/drawing/2014/main" id="{7BC83428-903F-AD76-CE5A-508A71A64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807" y="4987492"/>
            <a:ext cx="888807" cy="888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ay-lh.googleusercontent.com/BDWTTN85mBETnnPg_qek...">
            <a:extLst>
              <a:ext uri="{FF2B5EF4-FFF2-40B4-BE49-F238E27FC236}">
                <a16:creationId xmlns:a16="http://schemas.microsoft.com/office/drawing/2014/main" id="{67EE79BE-6025-E6C4-F799-2482E793A3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647" t="19207" r="13102" b="14002"/>
          <a:stretch/>
        </p:blipFill>
        <p:spPr bwMode="auto">
          <a:xfrm>
            <a:off x="6270853" y="5050038"/>
            <a:ext cx="834436" cy="7822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black and white cartoon animal&#10;&#10;Description automatically generated">
            <a:extLst>
              <a:ext uri="{FF2B5EF4-FFF2-40B4-BE49-F238E27FC236}">
                <a16:creationId xmlns:a16="http://schemas.microsoft.com/office/drawing/2014/main" id="{38200470-C2E5-AC01-A572-274CD97249FC}"/>
              </a:ext>
            </a:extLst>
          </p:cNvPr>
          <p:cNvPicPr>
            <a:picLocks noChangeAspect="1"/>
          </p:cNvPicPr>
          <p:nvPr/>
        </p:nvPicPr>
        <p:blipFill rotWithShape="1">
          <a:blip r:embed="rId7"/>
          <a:srcRect l="19815" t="13651" r="19828" b="12939"/>
          <a:stretch/>
        </p:blipFill>
        <p:spPr>
          <a:xfrm>
            <a:off x="7580529" y="4995348"/>
            <a:ext cx="628097" cy="755619"/>
          </a:xfrm>
          <a:prstGeom prst="rect">
            <a:avLst/>
          </a:prstGeom>
        </p:spPr>
      </p:pic>
      <p:sp>
        <p:nvSpPr>
          <p:cNvPr id="3" name="Oval 2">
            <a:extLst>
              <a:ext uri="{FF2B5EF4-FFF2-40B4-BE49-F238E27FC236}">
                <a16:creationId xmlns:a16="http://schemas.microsoft.com/office/drawing/2014/main" id="{680109BE-2828-72DF-1517-31362813453E}"/>
              </a:ext>
            </a:extLst>
          </p:cNvPr>
          <p:cNvSpPr/>
          <p:nvPr/>
        </p:nvSpPr>
        <p:spPr>
          <a:xfrm>
            <a:off x="5568869" y="3926199"/>
            <a:ext cx="2082800" cy="1041394"/>
          </a:xfrm>
          <a:prstGeom prst="ellipse">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59F18FA4-6EA0-16FD-B700-B0EE0EE271ED}"/>
              </a:ext>
            </a:extLst>
          </p:cNvPr>
          <p:cNvSpPr/>
          <p:nvPr/>
        </p:nvSpPr>
        <p:spPr>
          <a:xfrm>
            <a:off x="1001056" y="2523866"/>
            <a:ext cx="3242351" cy="2119683"/>
          </a:xfrm>
          <a:prstGeom prst="cloud">
            <a:avLst/>
          </a:prstGeom>
          <a:solidFill>
            <a:schemeClr val="bg1"/>
          </a:solidFill>
          <a:ln w="222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3E7095"/>
                </a:solidFill>
                <a:latin typeface="Arial" panose="020B0604020202020204" pitchFamily="34" charset="0"/>
                <a:cs typeface="Arial" panose="020B0604020202020204" pitchFamily="34" charset="0"/>
              </a:rPr>
              <a:t>What Spiking Neural Networks (SNNs) are targeting at.</a:t>
            </a:r>
          </a:p>
        </p:txBody>
      </p:sp>
      <p:sp>
        <p:nvSpPr>
          <p:cNvPr id="14" name="Right Arrow 13">
            <a:extLst>
              <a:ext uri="{FF2B5EF4-FFF2-40B4-BE49-F238E27FC236}">
                <a16:creationId xmlns:a16="http://schemas.microsoft.com/office/drawing/2014/main" id="{383763E1-4546-0766-2D65-F2A5D2EBEDC0}"/>
              </a:ext>
            </a:extLst>
          </p:cNvPr>
          <p:cNvSpPr/>
          <p:nvPr/>
        </p:nvSpPr>
        <p:spPr>
          <a:xfrm rot="1301223">
            <a:off x="4236659" y="3957594"/>
            <a:ext cx="1274865" cy="207676"/>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9E119C9-D32E-9DC8-B49E-00E4DA2E873A}"/>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993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405987" y="1373654"/>
            <a:ext cx="8591209" cy="1231106"/>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Compare with other SOTA SNN quantization work, MINT achieves much smaller total memory footprint at iso-accuracy.</a:t>
            </a: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Experimental Results</a:t>
            </a:r>
          </a:p>
        </p:txBody>
      </p:sp>
      <p:pic>
        <p:nvPicPr>
          <p:cNvPr id="4" name="Picture 3" descr="A table with numbers and a few words&#10;&#10;Description automatically generated with medium confidence">
            <a:extLst>
              <a:ext uri="{FF2B5EF4-FFF2-40B4-BE49-F238E27FC236}">
                <a16:creationId xmlns:a16="http://schemas.microsoft.com/office/drawing/2014/main" id="{4A7C6618-77A3-55EB-A593-D0771969CD01}"/>
              </a:ext>
            </a:extLst>
          </p:cNvPr>
          <p:cNvPicPr>
            <a:picLocks noChangeAspect="1"/>
          </p:cNvPicPr>
          <p:nvPr/>
        </p:nvPicPr>
        <p:blipFill>
          <a:blip r:embed="rId3"/>
          <a:stretch>
            <a:fillRect/>
          </a:stretch>
        </p:blipFill>
        <p:spPr>
          <a:xfrm>
            <a:off x="2300243" y="2363276"/>
            <a:ext cx="4543514" cy="2841455"/>
          </a:xfrm>
          <a:prstGeom prst="rect">
            <a:avLst/>
          </a:prstGeom>
        </p:spPr>
      </p:pic>
      <p:sp>
        <p:nvSpPr>
          <p:cNvPr id="5" name="Oval 4">
            <a:extLst>
              <a:ext uri="{FF2B5EF4-FFF2-40B4-BE49-F238E27FC236}">
                <a16:creationId xmlns:a16="http://schemas.microsoft.com/office/drawing/2014/main" id="{30CBA4A6-6C4A-CCFC-53C6-8A096865E3A9}"/>
              </a:ext>
            </a:extLst>
          </p:cNvPr>
          <p:cNvSpPr/>
          <p:nvPr/>
        </p:nvSpPr>
        <p:spPr>
          <a:xfrm>
            <a:off x="6044339" y="3161654"/>
            <a:ext cx="511444" cy="15498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C67B88C-157E-91C8-66E5-13F59B97CB23}"/>
              </a:ext>
            </a:extLst>
          </p:cNvPr>
          <p:cNvSpPr/>
          <p:nvPr/>
        </p:nvSpPr>
        <p:spPr>
          <a:xfrm>
            <a:off x="6028841" y="3629020"/>
            <a:ext cx="511444" cy="15498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3B953A6-36FC-26D0-F964-920B5BD2569E}"/>
              </a:ext>
            </a:extLst>
          </p:cNvPr>
          <p:cNvSpPr/>
          <p:nvPr/>
        </p:nvSpPr>
        <p:spPr>
          <a:xfrm>
            <a:off x="6013343" y="4261892"/>
            <a:ext cx="511444" cy="15498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41E2773-4EBF-06ED-2D78-B6983DD22CE7}"/>
              </a:ext>
            </a:extLst>
          </p:cNvPr>
          <p:cNvSpPr/>
          <p:nvPr/>
        </p:nvSpPr>
        <p:spPr>
          <a:xfrm>
            <a:off x="6044339" y="4923036"/>
            <a:ext cx="511444" cy="154983"/>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C709EAC-A3D1-1453-BE1E-D97EF9567F9B}"/>
              </a:ext>
            </a:extLst>
          </p:cNvPr>
          <p:cNvSpPr txBox="1"/>
          <p:nvPr/>
        </p:nvSpPr>
        <p:spPr>
          <a:xfrm>
            <a:off x="2996535" y="5857023"/>
            <a:ext cx="6000661" cy="954107"/>
          </a:xfrm>
          <a:prstGeom prst="rect">
            <a:avLst/>
          </a:prstGeom>
          <a:noFill/>
        </p:spPr>
        <p:txBody>
          <a:bodyPr wrap="square">
            <a:spAutoFit/>
          </a:bodyPr>
          <a:lstStyle/>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Deng, Lei, et al. "Comprehensive snn compression using admm optimization and activity regularization.” (TNNLS). IEEE, 2021.</a:t>
            </a:r>
          </a:p>
          <a:p>
            <a:pPr defTabSz="457200">
              <a:defRPr/>
            </a:pPr>
            <a:endPar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endParaRP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Tan, Pai-Yu, and Cheng-Wen Wu. "A Low-</a:t>
            </a:r>
            <a:r>
              <a:rPr kumimoji="0" lang="en-US" sz="800" b="0" i="0" u="none" strike="noStrike" kern="1200" cap="none" spc="0" normalizeH="0" baseline="0" noProof="0" dirty="0" err="1">
                <a:ln>
                  <a:noFill/>
                </a:ln>
                <a:solidFill>
                  <a:schemeClr val="tx1">
                    <a:lumMod val="50000"/>
                    <a:lumOff val="50000"/>
                  </a:schemeClr>
                </a:solidFill>
                <a:effectLst/>
                <a:uLnTx/>
                <a:uFillTx/>
                <a:latin typeface="Arial" panose="020B0604020202020204" pitchFamily="34" charset="0"/>
                <a:cs typeface="Arial" panose="020B0604020202020204" pitchFamily="34" charset="0"/>
              </a:rPr>
              <a:t>Bitwidth</a:t>
            </a: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 Integer-STBP Algorithm for Efficient Training and Inference of Spiking Neural Networks." Proceedings of the 28th Asia and South Pacific Design Automation Conference. 2023.</a:t>
            </a:r>
          </a:p>
          <a:p>
            <a:pPr defTabSz="457200">
              <a:defRPr/>
            </a:pPr>
            <a:endParaRPr lang="en-US" sz="800" dirty="0">
              <a:solidFill>
                <a:schemeClr val="tx1">
                  <a:lumMod val="50000"/>
                  <a:lumOff val="50000"/>
                </a:schemeClr>
              </a:solidFill>
              <a:latin typeface="Arial" panose="020B0604020202020204" pitchFamily="34" charset="0"/>
              <a:cs typeface="Arial" panose="020B0604020202020204" pitchFamily="34" charset="0"/>
            </a:endParaRP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Chowdhury, Sayeed </a:t>
            </a:r>
            <a:r>
              <a:rPr kumimoji="0" lang="en-US" sz="800" b="0" i="0" u="none" strike="noStrike" kern="1200" cap="none" spc="0" normalizeH="0" baseline="0" noProof="0" dirty="0" err="1">
                <a:ln>
                  <a:noFill/>
                </a:ln>
                <a:solidFill>
                  <a:schemeClr val="tx1">
                    <a:lumMod val="50000"/>
                    <a:lumOff val="50000"/>
                  </a:schemeClr>
                </a:solidFill>
                <a:effectLst/>
                <a:uLnTx/>
                <a:uFillTx/>
                <a:latin typeface="Arial" panose="020B0604020202020204" pitchFamily="34" charset="0"/>
                <a:cs typeface="Arial" panose="020B0604020202020204" pitchFamily="34" charset="0"/>
              </a:rPr>
              <a:t>Shafayet</a:t>
            </a: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 </a:t>
            </a:r>
            <a:r>
              <a:rPr kumimoji="0" lang="en-US" sz="800" b="0" i="0" u="none" strike="noStrike" kern="1200" cap="none" spc="0" normalizeH="0" baseline="0" noProof="0" dirty="0" err="1">
                <a:ln>
                  <a:noFill/>
                </a:ln>
                <a:solidFill>
                  <a:schemeClr val="tx1">
                    <a:lumMod val="50000"/>
                    <a:lumOff val="50000"/>
                  </a:schemeClr>
                </a:solidFill>
                <a:effectLst/>
                <a:uLnTx/>
                <a:uFillTx/>
                <a:latin typeface="Arial" panose="020B0604020202020204" pitchFamily="34" charset="0"/>
                <a:cs typeface="Arial" panose="020B0604020202020204" pitchFamily="34" charset="0"/>
              </a:rPr>
              <a:t>Isha</a:t>
            </a: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 Garg, and Kaushik Roy. "</a:t>
            </a:r>
            <a:r>
              <a:rPr kumimoji="0" lang="en-US" sz="800" b="0" i="0" u="none" strike="noStrike" kern="1200" cap="none" spc="0" normalizeH="0" baseline="0" noProof="0" dirty="0" err="1">
                <a:ln>
                  <a:noFill/>
                </a:ln>
                <a:solidFill>
                  <a:schemeClr val="tx1">
                    <a:lumMod val="50000"/>
                    <a:lumOff val="50000"/>
                  </a:schemeClr>
                </a:solidFill>
                <a:effectLst/>
                <a:uLnTx/>
                <a:uFillTx/>
                <a:latin typeface="Arial" panose="020B0604020202020204" pitchFamily="34" charset="0"/>
                <a:cs typeface="Arial" panose="020B0604020202020204" pitchFamily="34" charset="0"/>
              </a:rPr>
              <a:t>Spatio</a:t>
            </a: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-temporal pruning and quantization for low-latency spiking neural networks." 2021 International Joint Conference on Neural Networks (IJCNN). IEEE, 2021.</a:t>
            </a:r>
          </a:p>
        </p:txBody>
      </p:sp>
      <p:sp>
        <p:nvSpPr>
          <p:cNvPr id="6" name="Rounded Rectangle 5">
            <a:extLst>
              <a:ext uri="{FF2B5EF4-FFF2-40B4-BE49-F238E27FC236}">
                <a16:creationId xmlns:a16="http://schemas.microsoft.com/office/drawing/2014/main" id="{D3DB0E96-9615-776A-0B05-B714A498A86D}"/>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75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339E20A-F261-ED44-D142-A317DF6B1E76}"/>
              </a:ext>
            </a:extLst>
          </p:cNvPr>
          <p:cNvSpPr txBox="1"/>
          <p:nvPr/>
        </p:nvSpPr>
        <p:spPr>
          <a:xfrm>
            <a:off x="405987" y="1373654"/>
            <a:ext cx="8591209" cy="2062103"/>
          </a:xfrm>
          <a:prstGeom prst="rect">
            <a:avLst/>
          </a:prstGeom>
          <a:noFill/>
        </p:spPr>
        <p:txBody>
          <a:bodyPr wrap="square" rtlCol="0">
            <a:sp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MINT is agnostic to the underlying hardware used for deployment. </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Compared to other SOTA SNN quantization work that requires scaling factors, MINT achieves a much smaller circuit area on other existing SNN accelerator systems.</a:t>
            </a:r>
          </a:p>
          <a:p>
            <a:pPr marL="800100" lvl="1" indent="-342900">
              <a:buFont typeface="Arial" panose="020B0604020202020204" pitchFamily="34" charset="0"/>
              <a:buChar char="•"/>
            </a:pPr>
            <a:endParaRPr lang="en-US" sz="20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Experimental Results</a:t>
            </a:r>
          </a:p>
        </p:txBody>
      </p:sp>
      <p:grpSp>
        <p:nvGrpSpPr>
          <p:cNvPr id="3" name="Group 2">
            <a:extLst>
              <a:ext uri="{FF2B5EF4-FFF2-40B4-BE49-F238E27FC236}">
                <a16:creationId xmlns:a16="http://schemas.microsoft.com/office/drawing/2014/main" id="{9485B625-F311-FA67-E7F1-08EEF5E770CB}"/>
              </a:ext>
            </a:extLst>
          </p:cNvPr>
          <p:cNvGrpSpPr/>
          <p:nvPr/>
        </p:nvGrpSpPr>
        <p:grpSpPr>
          <a:xfrm>
            <a:off x="2242802" y="2716925"/>
            <a:ext cx="4229970" cy="2767421"/>
            <a:chOff x="1670222" y="4376952"/>
            <a:chExt cx="2729652" cy="1811923"/>
          </a:xfrm>
        </p:grpSpPr>
        <p:pic>
          <p:nvPicPr>
            <p:cNvPr id="6" name="Picture 5">
              <a:extLst>
                <a:ext uri="{FF2B5EF4-FFF2-40B4-BE49-F238E27FC236}">
                  <a16:creationId xmlns:a16="http://schemas.microsoft.com/office/drawing/2014/main" id="{AE05EB39-BA51-CB9D-A893-CA96CE578CFE}"/>
                </a:ext>
              </a:extLst>
            </p:cNvPr>
            <p:cNvPicPr>
              <a:picLocks noChangeAspect="1"/>
            </p:cNvPicPr>
            <p:nvPr/>
          </p:nvPicPr>
          <p:blipFill rotWithShape="1">
            <a:blip r:embed="rId3"/>
            <a:srcRect t="8816" r="29160"/>
            <a:stretch/>
          </p:blipFill>
          <p:spPr>
            <a:xfrm>
              <a:off x="1670222" y="4557562"/>
              <a:ext cx="2729652" cy="1631313"/>
            </a:xfrm>
            <a:prstGeom prst="rect">
              <a:avLst/>
            </a:prstGeom>
          </p:spPr>
        </p:pic>
        <p:pic>
          <p:nvPicPr>
            <p:cNvPr id="7" name="Picture 6">
              <a:extLst>
                <a:ext uri="{FF2B5EF4-FFF2-40B4-BE49-F238E27FC236}">
                  <a16:creationId xmlns:a16="http://schemas.microsoft.com/office/drawing/2014/main" id="{56E1834F-084A-DFF9-C592-6E67AF02B871}"/>
                </a:ext>
              </a:extLst>
            </p:cNvPr>
            <p:cNvPicPr>
              <a:picLocks noChangeAspect="1"/>
            </p:cNvPicPr>
            <p:nvPr/>
          </p:nvPicPr>
          <p:blipFill rotWithShape="1">
            <a:blip r:embed="rId3"/>
            <a:srcRect l="23271" t="-769" r="10535" b="92968"/>
            <a:stretch/>
          </p:blipFill>
          <p:spPr>
            <a:xfrm>
              <a:off x="1849180" y="4376952"/>
              <a:ext cx="2550694" cy="139566"/>
            </a:xfrm>
            <a:prstGeom prst="rect">
              <a:avLst/>
            </a:prstGeom>
          </p:spPr>
        </p:pic>
      </p:grpSp>
      <p:sp>
        <p:nvSpPr>
          <p:cNvPr id="11" name="TextBox 10">
            <a:extLst>
              <a:ext uri="{FF2B5EF4-FFF2-40B4-BE49-F238E27FC236}">
                <a16:creationId xmlns:a16="http://schemas.microsoft.com/office/drawing/2014/main" id="{69BF7619-FC1A-B7C9-D0E0-30116479E9EE}"/>
              </a:ext>
            </a:extLst>
          </p:cNvPr>
          <p:cNvSpPr txBox="1"/>
          <p:nvPr/>
        </p:nvSpPr>
        <p:spPr>
          <a:xfrm>
            <a:off x="2996535" y="6086369"/>
            <a:ext cx="6000661" cy="461665"/>
          </a:xfrm>
          <a:prstGeom prst="rect">
            <a:avLst/>
          </a:prstGeom>
          <a:noFill/>
        </p:spPr>
        <p:txBody>
          <a:bodyPr wrap="square">
            <a:spAutoFit/>
          </a:bodyPr>
          <a:lstStyle/>
          <a:p>
            <a:pPr defTabSz="457200">
              <a:defRPr/>
            </a:pPr>
            <a:r>
              <a:rPr lang="en-US" sz="800" b="0" i="0" dirty="0">
                <a:solidFill>
                  <a:schemeClr val="tx1">
                    <a:lumMod val="50000"/>
                    <a:lumOff val="50000"/>
                  </a:schemeClr>
                </a:solidFill>
                <a:effectLst/>
                <a:latin typeface="Arial" panose="020B0604020202020204" pitchFamily="34" charset="0"/>
                <a:cs typeface="Arial" panose="020B0604020202020204" pitchFamily="34" charset="0"/>
              </a:rPr>
              <a:t>Narayanan, S, et al. "SpinalFlow: An architecture and dataflow tailored for spiking neural networks." </a:t>
            </a:r>
            <a:r>
              <a:rPr lang="en-US" sz="800" b="0" i="1" dirty="0">
                <a:solidFill>
                  <a:schemeClr val="tx1">
                    <a:lumMod val="50000"/>
                    <a:lumOff val="50000"/>
                  </a:schemeClr>
                </a:solidFill>
                <a:effectLst/>
                <a:latin typeface="Arial" panose="020B0604020202020204" pitchFamily="34" charset="0"/>
                <a:cs typeface="Arial" panose="020B0604020202020204" pitchFamily="34" charset="0"/>
              </a:rPr>
              <a:t>(ISCA)</a:t>
            </a:r>
            <a:r>
              <a:rPr lang="en-US" sz="800" b="0" i="0" dirty="0">
                <a:solidFill>
                  <a:schemeClr val="tx1">
                    <a:lumMod val="50000"/>
                    <a:lumOff val="50000"/>
                  </a:schemeClr>
                </a:solidFill>
                <a:effectLst/>
                <a:latin typeface="Arial" panose="020B0604020202020204" pitchFamily="34" charset="0"/>
                <a:cs typeface="Arial" panose="020B0604020202020204" pitchFamily="34" charset="0"/>
              </a:rPr>
              <a:t>. IEEE, 2020. </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Lee, J, et al. "Parallel time batching: Systolic-array acceleration of sparse spiking neural computation." (HPCA). IEEE, 2022.</a:t>
            </a:r>
          </a:p>
          <a:p>
            <a:pPr defTabSz="457200">
              <a:defRPr/>
            </a:pPr>
            <a:r>
              <a:rPr kumimoji="0" lang="en-US" sz="8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rPr>
              <a:t>Deng, Lei, et al. "Comprehensive snn compression using admm optimization and activity regularization.” (TNNLS). IEEE, 2021.</a:t>
            </a:r>
          </a:p>
        </p:txBody>
      </p:sp>
      <p:sp>
        <p:nvSpPr>
          <p:cNvPr id="12" name="TextBox 11">
            <a:extLst>
              <a:ext uri="{FF2B5EF4-FFF2-40B4-BE49-F238E27FC236}">
                <a16:creationId xmlns:a16="http://schemas.microsoft.com/office/drawing/2014/main" id="{161C8360-49D0-A9FD-C0F8-53B72F743186}"/>
              </a:ext>
            </a:extLst>
          </p:cNvPr>
          <p:cNvSpPr txBox="1"/>
          <p:nvPr/>
        </p:nvSpPr>
        <p:spPr>
          <a:xfrm>
            <a:off x="3742452" y="3855698"/>
            <a:ext cx="646331"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76%</a:t>
            </a:r>
          </a:p>
        </p:txBody>
      </p:sp>
      <p:sp>
        <p:nvSpPr>
          <p:cNvPr id="13" name="TextBox 12">
            <a:extLst>
              <a:ext uri="{FF2B5EF4-FFF2-40B4-BE49-F238E27FC236}">
                <a16:creationId xmlns:a16="http://schemas.microsoft.com/office/drawing/2014/main" id="{F243054E-F7E2-1E6C-CAF5-A1CD1551C932}"/>
              </a:ext>
            </a:extLst>
          </p:cNvPr>
          <p:cNvSpPr txBox="1"/>
          <p:nvPr/>
        </p:nvSpPr>
        <p:spPr>
          <a:xfrm>
            <a:off x="5366032" y="3855698"/>
            <a:ext cx="646331"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86%</a:t>
            </a:r>
          </a:p>
        </p:txBody>
      </p:sp>
      <p:sp>
        <p:nvSpPr>
          <p:cNvPr id="14" name="TextBox 13">
            <a:extLst>
              <a:ext uri="{FF2B5EF4-FFF2-40B4-BE49-F238E27FC236}">
                <a16:creationId xmlns:a16="http://schemas.microsoft.com/office/drawing/2014/main" id="{F79DCF9C-8337-D55E-7925-0BEBD36C4288}"/>
              </a:ext>
            </a:extLst>
          </p:cNvPr>
          <p:cNvSpPr txBox="1"/>
          <p:nvPr/>
        </p:nvSpPr>
        <p:spPr>
          <a:xfrm>
            <a:off x="4572000" y="3852222"/>
            <a:ext cx="646331"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93%</a:t>
            </a:r>
          </a:p>
        </p:txBody>
      </p:sp>
      <p:sp>
        <p:nvSpPr>
          <p:cNvPr id="15" name="TextBox 14">
            <a:extLst>
              <a:ext uri="{FF2B5EF4-FFF2-40B4-BE49-F238E27FC236}">
                <a16:creationId xmlns:a16="http://schemas.microsoft.com/office/drawing/2014/main" id="{92C2ED38-0D54-D8A4-3084-776AE2C6F7B9}"/>
              </a:ext>
            </a:extLst>
          </p:cNvPr>
          <p:cNvSpPr txBox="1"/>
          <p:nvPr/>
        </p:nvSpPr>
        <p:spPr>
          <a:xfrm>
            <a:off x="6190982" y="3852222"/>
            <a:ext cx="646331" cy="369332"/>
          </a:xfrm>
          <a:prstGeom prst="rect">
            <a:avLst/>
          </a:prstGeom>
          <a:noFill/>
        </p:spPr>
        <p:txBody>
          <a:bodyPr wrap="none" rtlCol="0">
            <a:spAutoFit/>
          </a:bodyPr>
          <a:lstStyle/>
          <a:p>
            <a:pPr algn="l"/>
            <a:r>
              <a:rPr lang="en-US" dirty="0">
                <a:solidFill>
                  <a:srgbClr val="C00000"/>
                </a:solidFill>
                <a:latin typeface="Arial" panose="020B0604020202020204" pitchFamily="34" charset="0"/>
                <a:cs typeface="Arial" panose="020B0604020202020204" pitchFamily="34" charset="0"/>
              </a:rPr>
              <a:t>95%</a:t>
            </a:r>
          </a:p>
        </p:txBody>
      </p:sp>
      <p:cxnSp>
        <p:nvCxnSpPr>
          <p:cNvPr id="5" name="Straight Arrow Connector 4">
            <a:extLst>
              <a:ext uri="{FF2B5EF4-FFF2-40B4-BE49-F238E27FC236}">
                <a16:creationId xmlns:a16="http://schemas.microsoft.com/office/drawing/2014/main" id="{F4A49419-FB7A-63D0-72B9-9727172FAC05}"/>
              </a:ext>
            </a:extLst>
          </p:cNvPr>
          <p:cNvCxnSpPr/>
          <p:nvPr/>
        </p:nvCxnSpPr>
        <p:spPr>
          <a:xfrm>
            <a:off x="4107543" y="3260765"/>
            <a:ext cx="0" cy="5914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7A67A02-56B2-CD68-7A77-B5B5D7534351}"/>
              </a:ext>
            </a:extLst>
          </p:cNvPr>
          <p:cNvCxnSpPr/>
          <p:nvPr/>
        </p:nvCxnSpPr>
        <p:spPr>
          <a:xfrm>
            <a:off x="4913086" y="3260765"/>
            <a:ext cx="0" cy="5914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3DEC504-9281-BA10-79C2-1EA678B08EF5}"/>
              </a:ext>
            </a:extLst>
          </p:cNvPr>
          <p:cNvCxnSpPr/>
          <p:nvPr/>
        </p:nvCxnSpPr>
        <p:spPr>
          <a:xfrm>
            <a:off x="5704115" y="3260765"/>
            <a:ext cx="0" cy="5914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9B544A-7616-FB4D-8C2E-656FA056BB2D}"/>
              </a:ext>
            </a:extLst>
          </p:cNvPr>
          <p:cNvCxnSpPr/>
          <p:nvPr/>
        </p:nvCxnSpPr>
        <p:spPr>
          <a:xfrm>
            <a:off x="6472772" y="3260765"/>
            <a:ext cx="0" cy="59145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38B99312-65DE-C36E-0EFA-95CDA2F59E55}"/>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45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Thank you!</a:t>
            </a:r>
          </a:p>
        </p:txBody>
      </p:sp>
      <p:sp>
        <p:nvSpPr>
          <p:cNvPr id="4" name="TextBox 3">
            <a:extLst>
              <a:ext uri="{FF2B5EF4-FFF2-40B4-BE49-F238E27FC236}">
                <a16:creationId xmlns:a16="http://schemas.microsoft.com/office/drawing/2014/main" id="{B265D163-1503-871A-BBA5-FB14E5B1B3A8}"/>
              </a:ext>
            </a:extLst>
          </p:cNvPr>
          <p:cNvSpPr txBox="1"/>
          <p:nvPr/>
        </p:nvSpPr>
        <p:spPr>
          <a:xfrm>
            <a:off x="3383085" y="3429000"/>
            <a:ext cx="2377830" cy="923330"/>
          </a:xfrm>
          <a:prstGeom prst="rect">
            <a:avLst/>
          </a:prstGeom>
          <a:noFill/>
        </p:spPr>
        <p:txBody>
          <a:bodyPr wrap="none" rtlCol="0">
            <a:spAutoFit/>
          </a:bodyPr>
          <a:lstStyle/>
          <a:p>
            <a:pPr algn="l"/>
            <a:r>
              <a:rPr lang="en-US" sz="5400" dirty="0">
                <a:solidFill>
                  <a:srgbClr val="3E7095"/>
                </a:solidFill>
                <a:latin typeface="Arial" panose="020B0604020202020204" pitchFamily="34" charset="0"/>
                <a:cs typeface="Arial" panose="020B0604020202020204" pitchFamily="34" charset="0"/>
              </a:rPr>
              <a:t>Q &amp; A?</a:t>
            </a:r>
          </a:p>
        </p:txBody>
      </p:sp>
      <p:sp>
        <p:nvSpPr>
          <p:cNvPr id="17" name="TextBox 16">
            <a:extLst>
              <a:ext uri="{FF2B5EF4-FFF2-40B4-BE49-F238E27FC236}">
                <a16:creationId xmlns:a16="http://schemas.microsoft.com/office/drawing/2014/main" id="{4A253338-F8D2-6F97-5658-DC1F3B8C526D}"/>
              </a:ext>
            </a:extLst>
          </p:cNvPr>
          <p:cNvSpPr txBox="1"/>
          <p:nvPr/>
        </p:nvSpPr>
        <p:spPr>
          <a:xfrm>
            <a:off x="886824" y="1557416"/>
            <a:ext cx="7959256" cy="1354217"/>
          </a:xfrm>
          <a:prstGeom prst="rect">
            <a:avLst/>
          </a:prstGeom>
          <a:noFill/>
        </p:spPr>
        <p:txBody>
          <a:bodyPr wrap="square" rtlCol="0">
            <a:spAutoFit/>
          </a:bodyPr>
          <a:lstStyle/>
          <a:p>
            <a:pPr algn="l"/>
            <a:r>
              <a:rPr lang="en-US" dirty="0">
                <a:solidFill>
                  <a:srgbClr val="3E7095"/>
                </a:solidFill>
                <a:latin typeface="Arial" panose="020B0604020202020204" pitchFamily="34" charset="0"/>
                <a:cs typeface="Arial" panose="020B0604020202020204" pitchFamily="34" charset="0"/>
              </a:rPr>
              <a:t>Code is available at: </a:t>
            </a:r>
            <a:r>
              <a:rPr lang="en-US" sz="1400" dirty="0">
                <a:solidFill>
                  <a:srgbClr val="3E7095"/>
                </a:solidFill>
                <a:latin typeface="Arial" panose="020B0604020202020204" pitchFamily="34" charset="0"/>
                <a:cs typeface="Arial" panose="020B0604020202020204" pitchFamily="34" charset="0"/>
                <a:hlinkClick r:id="rId3"/>
              </a:rPr>
              <a:t>https://github.com/RuokaiYin/MINT_Quantization/</a:t>
            </a:r>
            <a:endParaRPr lang="en-US" sz="1400" dirty="0">
              <a:solidFill>
                <a:srgbClr val="3E7095"/>
              </a:solidFill>
              <a:latin typeface="Arial" panose="020B0604020202020204" pitchFamily="34" charset="0"/>
              <a:cs typeface="Arial" panose="020B0604020202020204" pitchFamily="34" charset="0"/>
            </a:endParaRPr>
          </a:p>
          <a:p>
            <a:pPr algn="l"/>
            <a:endParaRPr lang="en-US" dirty="0">
              <a:solidFill>
                <a:srgbClr val="3E7095"/>
              </a:solidFill>
              <a:latin typeface="Arial" panose="020B0604020202020204" pitchFamily="34" charset="0"/>
              <a:cs typeface="Arial" panose="020B0604020202020204" pitchFamily="34" charset="0"/>
            </a:endParaRPr>
          </a:p>
          <a:p>
            <a:pPr algn="l"/>
            <a:r>
              <a:rPr lang="en-US" dirty="0">
                <a:solidFill>
                  <a:srgbClr val="3E7095"/>
                </a:solidFill>
                <a:latin typeface="Arial" panose="020B0604020202020204" pitchFamily="34" charset="0"/>
                <a:cs typeface="Arial" panose="020B0604020202020204" pitchFamily="34" charset="0"/>
              </a:rPr>
              <a:t>Please cite this work if found interesting: </a:t>
            </a:r>
          </a:p>
          <a:p>
            <a:pPr algn="l"/>
            <a:r>
              <a:rPr lang="en-US" sz="1400" b="0" i="0" dirty="0">
                <a:solidFill>
                  <a:srgbClr val="222222"/>
                </a:solidFill>
                <a:effectLst/>
                <a:latin typeface="Arial" panose="020B0604020202020204" pitchFamily="34" charset="0"/>
              </a:rPr>
              <a:t>Yin R, et al. MINT: Multiplier-less Integer Quantization for Spiking Neural Networks[J]. </a:t>
            </a:r>
            <a:r>
              <a:rPr lang="en-US" sz="1400" b="0" i="0" dirty="0" err="1">
                <a:solidFill>
                  <a:srgbClr val="222222"/>
                </a:solidFill>
                <a:effectLst/>
                <a:latin typeface="Arial" panose="020B0604020202020204" pitchFamily="34" charset="0"/>
              </a:rPr>
              <a:t>arXiv</a:t>
            </a:r>
            <a:r>
              <a:rPr lang="en-US" sz="1400" b="0" i="0" dirty="0">
                <a:solidFill>
                  <a:srgbClr val="222222"/>
                </a:solidFill>
                <a:effectLst/>
                <a:latin typeface="Arial" panose="020B0604020202020204" pitchFamily="34" charset="0"/>
              </a:rPr>
              <a:t> preprint arXiv:2305.09850, 2023.</a:t>
            </a:r>
            <a:endParaRPr lang="en-US" sz="1400" dirty="0">
              <a:solidFill>
                <a:srgbClr val="3E7095"/>
              </a:solidFill>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C24A26A0-2E4F-AFB2-16D4-9281CF07D73D}"/>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4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normAutofit/>
          </a:bodyPr>
          <a:lstStyle/>
          <a:p>
            <a:r>
              <a:rPr lang="en-US" dirty="0">
                <a:solidFill>
                  <a:schemeClr val="bg2">
                    <a:lumMod val="50000"/>
                  </a:schemeClr>
                </a:solidFill>
              </a:rPr>
              <a:t>References</a:t>
            </a:r>
          </a:p>
        </p:txBody>
      </p:sp>
      <p:sp>
        <p:nvSpPr>
          <p:cNvPr id="4" name="TextBox 3">
            <a:extLst>
              <a:ext uri="{FF2B5EF4-FFF2-40B4-BE49-F238E27FC236}">
                <a16:creationId xmlns:a16="http://schemas.microsoft.com/office/drawing/2014/main" id="{B265D163-1503-871A-BBA5-FB14E5B1B3A8}"/>
              </a:ext>
            </a:extLst>
          </p:cNvPr>
          <p:cNvSpPr txBox="1"/>
          <p:nvPr/>
        </p:nvSpPr>
        <p:spPr>
          <a:xfrm>
            <a:off x="3036964" y="1126671"/>
            <a:ext cx="3070071" cy="923330"/>
          </a:xfrm>
          <a:prstGeom prst="rect">
            <a:avLst/>
          </a:prstGeom>
          <a:noFill/>
        </p:spPr>
        <p:txBody>
          <a:bodyPr wrap="none" rtlCol="0">
            <a:spAutoFit/>
          </a:bodyPr>
          <a:lstStyle/>
          <a:p>
            <a:pPr algn="l"/>
            <a:r>
              <a:rPr lang="en-US" sz="5400" dirty="0">
                <a:solidFill>
                  <a:srgbClr val="3E7095"/>
                </a:solidFill>
                <a:latin typeface="Arial" panose="020B0604020202020204" pitchFamily="34" charset="0"/>
                <a:cs typeface="Arial" panose="020B0604020202020204" pitchFamily="34" charset="0"/>
              </a:rPr>
              <a:t>Appendix</a:t>
            </a:r>
          </a:p>
        </p:txBody>
      </p:sp>
      <p:sp>
        <p:nvSpPr>
          <p:cNvPr id="3" name="Rounded Rectangle 2">
            <a:extLst>
              <a:ext uri="{FF2B5EF4-FFF2-40B4-BE49-F238E27FC236}">
                <a16:creationId xmlns:a16="http://schemas.microsoft.com/office/drawing/2014/main" id="{C24A26A0-2E4F-AFB2-16D4-9281CF07D73D}"/>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C607A2-A033-AD5E-04C9-AF628071F37C}"/>
              </a:ext>
            </a:extLst>
          </p:cNvPr>
          <p:cNvSpPr txBox="1"/>
          <p:nvPr/>
        </p:nvSpPr>
        <p:spPr>
          <a:xfrm>
            <a:off x="592371" y="2050001"/>
            <a:ext cx="7959256" cy="4185761"/>
          </a:xfrm>
          <a:prstGeom prst="rect">
            <a:avLst/>
          </a:prstGeom>
          <a:noFill/>
        </p:spPr>
        <p:txBody>
          <a:bodyPr wrap="square" rtlCol="0">
            <a:spAutoFit/>
          </a:bodyPr>
          <a:lstStyle/>
          <a:p>
            <a:r>
              <a:rPr lang="en-US" sz="1400" dirty="0">
                <a:solidFill>
                  <a:srgbClr val="3E7095"/>
                </a:solidFill>
                <a:latin typeface="Arial" panose="020B0604020202020204" pitchFamily="34" charset="0"/>
                <a:cs typeface="Arial" panose="020B0604020202020204" pitchFamily="34" charset="0"/>
              </a:rPr>
              <a:t>BNTT : </a:t>
            </a:r>
          </a:p>
          <a:p>
            <a:pPr algn="l"/>
            <a:r>
              <a:rPr lang="en-US" sz="1400" b="0" i="0" dirty="0">
                <a:solidFill>
                  <a:srgbClr val="222222"/>
                </a:solidFill>
                <a:effectLst/>
                <a:latin typeface="Arial" panose="020B0604020202020204" pitchFamily="34" charset="0"/>
              </a:rPr>
              <a:t>Kim, </a:t>
            </a:r>
            <a:r>
              <a:rPr lang="en-US" sz="1400" b="0" i="0" dirty="0" err="1">
                <a:solidFill>
                  <a:srgbClr val="222222"/>
                </a:solidFill>
                <a:effectLst/>
                <a:latin typeface="Arial" panose="020B0604020202020204" pitchFamily="34" charset="0"/>
              </a:rPr>
              <a:t>Youngeun</a:t>
            </a:r>
            <a:r>
              <a:rPr lang="en-US" sz="1400" b="0" i="0" dirty="0">
                <a:solidFill>
                  <a:srgbClr val="222222"/>
                </a:solidFill>
                <a:effectLst/>
                <a:latin typeface="Arial" panose="020B0604020202020204" pitchFamily="34" charset="0"/>
              </a:rPr>
              <a:t>, and Priyadarshini Panda. "Revisiting batch normalization for training low-latency deep spiking neural networks from scratch." Frontiers in neuroscience 15 (2021): 773954.</a:t>
            </a:r>
          </a:p>
          <a:p>
            <a:pPr algn="l"/>
            <a:r>
              <a:rPr lang="en-US" sz="1400" dirty="0">
                <a:solidFill>
                  <a:srgbClr val="3E7095"/>
                </a:solidFill>
                <a:latin typeface="Arial" panose="020B0604020202020204" pitchFamily="34" charset="0"/>
                <a:cs typeface="Arial" panose="020B0604020202020204" pitchFamily="34" charset="0"/>
              </a:rPr>
              <a:t>Direct SNN: </a:t>
            </a:r>
          </a:p>
          <a:p>
            <a:pPr algn="l"/>
            <a:r>
              <a:rPr lang="en-US" sz="1400" b="0" i="0" dirty="0">
                <a:solidFill>
                  <a:srgbClr val="222222"/>
                </a:solidFill>
                <a:effectLst/>
                <a:latin typeface="Arial" panose="020B0604020202020204" pitchFamily="34" charset="0"/>
              </a:rPr>
              <a:t>Wu, </a:t>
            </a:r>
            <a:r>
              <a:rPr lang="en-US" sz="1400" b="0" i="0" dirty="0" err="1">
                <a:solidFill>
                  <a:srgbClr val="222222"/>
                </a:solidFill>
                <a:effectLst/>
                <a:latin typeface="Arial" panose="020B0604020202020204" pitchFamily="34" charset="0"/>
              </a:rPr>
              <a:t>Yujie</a:t>
            </a:r>
            <a:r>
              <a:rPr lang="en-US" sz="1400" b="0" i="0" dirty="0">
                <a:solidFill>
                  <a:srgbClr val="222222"/>
                </a:solidFill>
                <a:effectLst/>
                <a:latin typeface="Arial" panose="020B0604020202020204" pitchFamily="34" charset="0"/>
              </a:rPr>
              <a:t>, et al. "Direct training for spiking neural networks: Faster, larger, better." Proceedings of the AAAI conference on artificial intelligence. Vol. 33. No. 01. 2019.</a:t>
            </a:r>
          </a:p>
          <a:p>
            <a:pPr algn="l"/>
            <a:r>
              <a:rPr lang="en-US" sz="1400" dirty="0">
                <a:solidFill>
                  <a:srgbClr val="3E7095"/>
                </a:solidFill>
                <a:latin typeface="Arial" panose="020B0604020202020204" pitchFamily="34" charset="0"/>
                <a:cs typeface="Arial" panose="020B0604020202020204" pitchFamily="34" charset="0"/>
              </a:rPr>
              <a:t>Event BP: </a:t>
            </a:r>
          </a:p>
          <a:p>
            <a:pPr algn="l"/>
            <a:r>
              <a:rPr lang="en-US" sz="1400" b="0" i="0" dirty="0">
                <a:solidFill>
                  <a:srgbClr val="222222"/>
                </a:solidFill>
                <a:effectLst/>
                <a:latin typeface="Arial" panose="020B0604020202020204" pitchFamily="34" charset="0"/>
              </a:rPr>
              <a:t>Zhu, </a:t>
            </a:r>
            <a:r>
              <a:rPr lang="en-US" sz="1400" b="0" i="0" dirty="0" err="1">
                <a:solidFill>
                  <a:srgbClr val="222222"/>
                </a:solidFill>
                <a:effectLst/>
                <a:latin typeface="Arial" panose="020B0604020202020204" pitchFamily="34" charset="0"/>
              </a:rPr>
              <a:t>Yaoyu</a:t>
            </a:r>
            <a:r>
              <a:rPr lang="en-US" sz="1400" b="0" i="0" dirty="0">
                <a:solidFill>
                  <a:srgbClr val="222222"/>
                </a:solidFill>
                <a:effectLst/>
                <a:latin typeface="Arial" panose="020B0604020202020204" pitchFamily="34" charset="0"/>
              </a:rPr>
              <a:t>, et al. "Training spiking neural networks with event-driven backpropagation." Advances in Neural Information Processing Systems 35 (2022): 30528-30541.</a:t>
            </a:r>
          </a:p>
          <a:p>
            <a:pPr algn="l"/>
            <a:r>
              <a:rPr lang="en-US" sz="1400" dirty="0">
                <a:solidFill>
                  <a:srgbClr val="3E7095"/>
                </a:solidFill>
                <a:latin typeface="Arial" panose="020B0604020202020204" pitchFamily="34" charset="0"/>
                <a:cs typeface="Arial" panose="020B0604020202020204" pitchFamily="34" charset="0"/>
              </a:rPr>
              <a:t>TSSL: </a:t>
            </a:r>
          </a:p>
          <a:p>
            <a:pPr algn="l"/>
            <a:r>
              <a:rPr lang="en-US" sz="1400" b="0" i="0" dirty="0">
                <a:solidFill>
                  <a:srgbClr val="222222"/>
                </a:solidFill>
                <a:effectLst/>
                <a:latin typeface="Arial" panose="020B0604020202020204" pitchFamily="34" charset="0"/>
              </a:rPr>
              <a:t>Zhang, </a:t>
            </a:r>
            <a:r>
              <a:rPr lang="en-US" sz="1400" b="0" i="0" dirty="0" err="1">
                <a:solidFill>
                  <a:srgbClr val="222222"/>
                </a:solidFill>
                <a:effectLst/>
                <a:latin typeface="Arial" panose="020B0604020202020204" pitchFamily="34" charset="0"/>
              </a:rPr>
              <a:t>Wenrui</a:t>
            </a:r>
            <a:r>
              <a:rPr lang="en-US" sz="1400" b="0" i="0" dirty="0">
                <a:solidFill>
                  <a:srgbClr val="222222"/>
                </a:solidFill>
                <a:effectLst/>
                <a:latin typeface="Arial" panose="020B0604020202020204" pitchFamily="34" charset="0"/>
              </a:rPr>
              <a:t>, and Peng Li. "Temporal spike sequence learning via backpropagation for deep spiking neural networks." Advances in Neural Information Processing Systems 33 (2020): 12022-12033.</a:t>
            </a:r>
          </a:p>
          <a:p>
            <a:pPr algn="l"/>
            <a:r>
              <a:rPr lang="en-US" sz="1400" dirty="0">
                <a:solidFill>
                  <a:srgbClr val="3E7095"/>
                </a:solidFill>
                <a:latin typeface="Arial" panose="020B0604020202020204" pitchFamily="34" charset="0"/>
                <a:cs typeface="Arial" panose="020B0604020202020204" pitchFamily="34" charset="0"/>
              </a:rPr>
              <a:t>TDBN: </a:t>
            </a:r>
          </a:p>
          <a:p>
            <a:pPr algn="l"/>
            <a:r>
              <a:rPr lang="en-US" sz="1400" b="0" i="0" dirty="0">
                <a:solidFill>
                  <a:srgbClr val="222222"/>
                </a:solidFill>
                <a:effectLst/>
                <a:latin typeface="Arial" panose="020B0604020202020204" pitchFamily="34" charset="0"/>
              </a:rPr>
              <a:t>Zheng, </a:t>
            </a:r>
            <a:r>
              <a:rPr lang="en-US" sz="1400" b="0" i="0" dirty="0" err="1">
                <a:solidFill>
                  <a:srgbClr val="222222"/>
                </a:solidFill>
                <a:effectLst/>
                <a:latin typeface="Arial" panose="020B0604020202020204" pitchFamily="34" charset="0"/>
              </a:rPr>
              <a:t>Hanle</a:t>
            </a:r>
            <a:r>
              <a:rPr lang="en-US" sz="1400" b="0" i="0" dirty="0">
                <a:solidFill>
                  <a:srgbClr val="222222"/>
                </a:solidFill>
                <a:effectLst/>
                <a:latin typeface="Arial" panose="020B0604020202020204" pitchFamily="34" charset="0"/>
              </a:rPr>
              <a:t>, et al. "Going deeper with directly-trained larger spiking neural networks." Proceedings of the AAAI conference on artificial intelligence. Vol. 35. No. 12. 2021.</a:t>
            </a:r>
          </a:p>
          <a:p>
            <a:pPr algn="l"/>
            <a:r>
              <a:rPr lang="en-US" sz="1400" dirty="0">
                <a:solidFill>
                  <a:srgbClr val="3E7095"/>
                </a:solidFill>
                <a:latin typeface="Arial" panose="020B0604020202020204" pitchFamily="34" charset="0"/>
                <a:cs typeface="Arial" panose="020B0604020202020204" pitchFamily="34" charset="0"/>
              </a:rPr>
              <a:t>LTH: </a:t>
            </a:r>
          </a:p>
          <a:p>
            <a:pPr algn="l"/>
            <a:r>
              <a:rPr lang="en-US" sz="1400" b="0" i="0" dirty="0">
                <a:solidFill>
                  <a:srgbClr val="222222"/>
                </a:solidFill>
                <a:effectLst/>
                <a:latin typeface="Arial" panose="020B0604020202020204" pitchFamily="34" charset="0"/>
              </a:rPr>
              <a:t>Kim, </a:t>
            </a:r>
            <a:r>
              <a:rPr lang="en-US" sz="1400" b="0" i="0" dirty="0" err="1">
                <a:solidFill>
                  <a:srgbClr val="222222"/>
                </a:solidFill>
                <a:effectLst/>
                <a:latin typeface="Arial" panose="020B0604020202020204" pitchFamily="34" charset="0"/>
              </a:rPr>
              <a:t>Youngeun</a:t>
            </a:r>
            <a:r>
              <a:rPr lang="en-US" sz="1400" b="0" i="0" dirty="0">
                <a:solidFill>
                  <a:srgbClr val="222222"/>
                </a:solidFill>
                <a:effectLst/>
                <a:latin typeface="Arial" panose="020B0604020202020204" pitchFamily="34" charset="0"/>
              </a:rPr>
              <a:t>, et al. "Exploring lottery ticket hypothesis in spiking neural networks." European Conference on Computer Vision. Cham: Springer Nature Switzerland, 2022.</a:t>
            </a:r>
            <a:endParaRPr lang="en-US" sz="1400" dirty="0">
              <a:solidFill>
                <a:srgbClr val="3E709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78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Two Ways of Processing Neural Networks</a:t>
            </a:r>
          </a:p>
        </p:txBody>
      </p:sp>
      <p:pic>
        <p:nvPicPr>
          <p:cNvPr id="7" name="Picture 6" descr="A person riding a bicycle on a road&#10;&#10;Description automatically generated">
            <a:extLst>
              <a:ext uri="{FF2B5EF4-FFF2-40B4-BE49-F238E27FC236}">
                <a16:creationId xmlns:a16="http://schemas.microsoft.com/office/drawing/2014/main" id="{6D45F1A6-7DD7-07E1-A420-93DA87415448}"/>
              </a:ext>
            </a:extLst>
          </p:cNvPr>
          <p:cNvPicPr>
            <a:picLocks noChangeAspect="1"/>
          </p:cNvPicPr>
          <p:nvPr/>
        </p:nvPicPr>
        <p:blipFill>
          <a:blip r:embed="rId3"/>
          <a:stretch>
            <a:fillRect/>
          </a:stretch>
        </p:blipFill>
        <p:spPr>
          <a:xfrm>
            <a:off x="5239830" y="1453459"/>
            <a:ext cx="2822521" cy="1681912"/>
          </a:xfrm>
          <a:prstGeom prst="rect">
            <a:avLst/>
          </a:prstGeom>
        </p:spPr>
      </p:pic>
      <p:sp>
        <p:nvSpPr>
          <p:cNvPr id="9" name="TextBox 8">
            <a:extLst>
              <a:ext uri="{FF2B5EF4-FFF2-40B4-BE49-F238E27FC236}">
                <a16:creationId xmlns:a16="http://schemas.microsoft.com/office/drawing/2014/main" id="{83BDD3EF-2B45-76C9-377A-95420C279E9D}"/>
              </a:ext>
            </a:extLst>
          </p:cNvPr>
          <p:cNvSpPr txBox="1"/>
          <p:nvPr/>
        </p:nvSpPr>
        <p:spPr>
          <a:xfrm>
            <a:off x="6135564" y="3206135"/>
            <a:ext cx="1031051" cy="646331"/>
          </a:xfrm>
          <a:prstGeom prst="rect">
            <a:avLst/>
          </a:prstGeom>
          <a:noFill/>
        </p:spPr>
        <p:txBody>
          <a:bodyPr wrap="none" rtlCol="0">
            <a:spAutoFit/>
          </a:bodyPr>
          <a:lstStyle/>
          <a:p>
            <a:pPr algn="ctr"/>
            <a:r>
              <a:rPr lang="en-US" dirty="0">
                <a:solidFill>
                  <a:srgbClr val="3E7095"/>
                </a:solidFill>
                <a:latin typeface="Arial" panose="020B0604020202020204" pitchFamily="34" charset="0"/>
                <a:cs typeface="Arial" panose="020B0604020202020204" pitchFamily="34" charset="0"/>
              </a:rPr>
              <a:t>Speed ↓</a:t>
            </a:r>
          </a:p>
          <a:p>
            <a:pPr algn="ctr"/>
            <a:r>
              <a:rPr lang="en-US" dirty="0">
                <a:solidFill>
                  <a:srgbClr val="3E7095"/>
                </a:solidFill>
                <a:latin typeface="Arial" panose="020B0604020202020204" pitchFamily="34" charset="0"/>
                <a:cs typeface="Arial" panose="020B0604020202020204" pitchFamily="34" charset="0"/>
              </a:rPr>
              <a:t>Cost ↓</a:t>
            </a:r>
          </a:p>
        </p:txBody>
      </p:sp>
      <p:pic>
        <p:nvPicPr>
          <p:cNvPr id="1036" name="Picture 12" descr="Cell phone - Free technology icons">
            <a:extLst>
              <a:ext uri="{FF2B5EF4-FFF2-40B4-BE49-F238E27FC236}">
                <a16:creationId xmlns:a16="http://schemas.microsoft.com/office/drawing/2014/main" id="{7175C4E6-73E7-9B11-EDDA-72330CBFF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502" y="4140675"/>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Cell phone - Free technology icons">
            <a:extLst>
              <a:ext uri="{FF2B5EF4-FFF2-40B4-BE49-F238E27FC236}">
                <a16:creationId xmlns:a16="http://schemas.microsoft.com/office/drawing/2014/main" id="{FED480A6-3B89-3FAC-EAA4-877CE5104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737" y="4136507"/>
            <a:ext cx="448705" cy="44870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Cell phone - Free technology icons">
            <a:extLst>
              <a:ext uri="{FF2B5EF4-FFF2-40B4-BE49-F238E27FC236}">
                <a16:creationId xmlns:a16="http://schemas.microsoft.com/office/drawing/2014/main" id="{F2C59235-7AE6-4915-D638-2AD932BF4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2262" y="4136507"/>
            <a:ext cx="448705" cy="448705"/>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Brace 17">
            <a:extLst>
              <a:ext uri="{FF2B5EF4-FFF2-40B4-BE49-F238E27FC236}">
                <a16:creationId xmlns:a16="http://schemas.microsoft.com/office/drawing/2014/main" id="{20DC4125-7637-9368-81B8-E73B1F733E1D}"/>
              </a:ext>
            </a:extLst>
          </p:cNvPr>
          <p:cNvSpPr/>
          <p:nvPr/>
        </p:nvSpPr>
        <p:spPr>
          <a:xfrm rot="16200000">
            <a:off x="6516027" y="3478734"/>
            <a:ext cx="270124" cy="2599756"/>
          </a:xfrm>
          <a:prstGeom prst="rightBrace">
            <a:avLst/>
          </a:prstGeom>
          <a:ln w="25400">
            <a:solidFill>
              <a:srgbClr val="3E70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38" name="Picture 14" descr="Siri | macOS Icon Gallery">
            <a:extLst>
              <a:ext uri="{FF2B5EF4-FFF2-40B4-BE49-F238E27FC236}">
                <a16:creationId xmlns:a16="http://schemas.microsoft.com/office/drawing/2014/main" id="{7BC83428-903F-AD76-CE5A-508A71A64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807" y="4987492"/>
            <a:ext cx="888807" cy="888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ay-lh.googleusercontent.com/BDWTTN85mBETnnPg_qek...">
            <a:extLst>
              <a:ext uri="{FF2B5EF4-FFF2-40B4-BE49-F238E27FC236}">
                <a16:creationId xmlns:a16="http://schemas.microsoft.com/office/drawing/2014/main" id="{67EE79BE-6025-E6C4-F799-2482E793A35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647" t="19207" r="13102" b="14002"/>
          <a:stretch/>
        </p:blipFill>
        <p:spPr bwMode="auto">
          <a:xfrm>
            <a:off x="6270853" y="5050038"/>
            <a:ext cx="834436" cy="78220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black and white cartoon animal&#10;&#10;Description automatically generated">
            <a:extLst>
              <a:ext uri="{FF2B5EF4-FFF2-40B4-BE49-F238E27FC236}">
                <a16:creationId xmlns:a16="http://schemas.microsoft.com/office/drawing/2014/main" id="{38200470-C2E5-AC01-A572-274CD97249FC}"/>
              </a:ext>
            </a:extLst>
          </p:cNvPr>
          <p:cNvPicPr>
            <a:picLocks noChangeAspect="1"/>
          </p:cNvPicPr>
          <p:nvPr/>
        </p:nvPicPr>
        <p:blipFill rotWithShape="1">
          <a:blip r:embed="rId7"/>
          <a:srcRect l="19815" t="13651" r="19828" b="12939"/>
          <a:stretch/>
        </p:blipFill>
        <p:spPr>
          <a:xfrm>
            <a:off x="7580529" y="4995348"/>
            <a:ext cx="628097" cy="755619"/>
          </a:xfrm>
          <a:prstGeom prst="rect">
            <a:avLst/>
          </a:prstGeom>
        </p:spPr>
      </p:pic>
      <p:sp>
        <p:nvSpPr>
          <p:cNvPr id="3" name="Oval 2">
            <a:extLst>
              <a:ext uri="{FF2B5EF4-FFF2-40B4-BE49-F238E27FC236}">
                <a16:creationId xmlns:a16="http://schemas.microsoft.com/office/drawing/2014/main" id="{680109BE-2828-72DF-1517-31362813453E}"/>
              </a:ext>
            </a:extLst>
          </p:cNvPr>
          <p:cNvSpPr/>
          <p:nvPr/>
        </p:nvSpPr>
        <p:spPr>
          <a:xfrm>
            <a:off x="5568869" y="3926199"/>
            <a:ext cx="2082800" cy="1041394"/>
          </a:xfrm>
          <a:prstGeom prst="ellipse">
            <a:avLst/>
          </a:prstGeom>
          <a:noFill/>
          <a:ln w="317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59F18FA4-6EA0-16FD-B700-B0EE0EE271ED}"/>
              </a:ext>
            </a:extLst>
          </p:cNvPr>
          <p:cNvSpPr/>
          <p:nvPr/>
        </p:nvSpPr>
        <p:spPr>
          <a:xfrm>
            <a:off x="1001056" y="2523866"/>
            <a:ext cx="3242351" cy="2119683"/>
          </a:xfrm>
          <a:prstGeom prst="cloud">
            <a:avLst/>
          </a:prstGeom>
          <a:solidFill>
            <a:schemeClr val="bg1"/>
          </a:solidFill>
          <a:ln w="222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3E7095"/>
                </a:solidFill>
                <a:latin typeface="Arial" panose="020B0604020202020204" pitchFamily="34" charset="0"/>
                <a:cs typeface="Arial" panose="020B0604020202020204" pitchFamily="34" charset="0"/>
              </a:rPr>
              <a:t>What </a:t>
            </a:r>
            <a:r>
              <a:rPr lang="en-US" sz="1400" b="1" dirty="0">
                <a:solidFill>
                  <a:srgbClr val="3E7095"/>
                </a:solidFill>
                <a:latin typeface="Arial" panose="020B0604020202020204" pitchFamily="34" charset="0"/>
                <a:cs typeface="Arial" panose="020B0604020202020204" pitchFamily="34" charset="0"/>
              </a:rPr>
              <a:t>Spiking</a:t>
            </a:r>
            <a:r>
              <a:rPr lang="en-US" sz="1400" dirty="0">
                <a:solidFill>
                  <a:srgbClr val="3E7095"/>
                </a:solidFill>
                <a:latin typeface="Arial" panose="020B0604020202020204" pitchFamily="34" charset="0"/>
                <a:cs typeface="Arial" panose="020B0604020202020204" pitchFamily="34" charset="0"/>
              </a:rPr>
              <a:t> </a:t>
            </a:r>
            <a:r>
              <a:rPr lang="en-US" sz="1400" b="1" dirty="0">
                <a:solidFill>
                  <a:srgbClr val="3E7095"/>
                </a:solidFill>
                <a:latin typeface="Arial" panose="020B0604020202020204" pitchFamily="34" charset="0"/>
                <a:cs typeface="Arial" panose="020B0604020202020204" pitchFamily="34" charset="0"/>
              </a:rPr>
              <a:t>Neural</a:t>
            </a:r>
            <a:r>
              <a:rPr lang="en-US" sz="1400" dirty="0">
                <a:solidFill>
                  <a:srgbClr val="3E7095"/>
                </a:solidFill>
                <a:latin typeface="Arial" panose="020B0604020202020204" pitchFamily="34" charset="0"/>
                <a:cs typeface="Arial" panose="020B0604020202020204" pitchFamily="34" charset="0"/>
              </a:rPr>
              <a:t> </a:t>
            </a:r>
            <a:r>
              <a:rPr lang="en-US" sz="1400" b="1" dirty="0">
                <a:solidFill>
                  <a:srgbClr val="3E7095"/>
                </a:solidFill>
                <a:latin typeface="Arial" panose="020B0604020202020204" pitchFamily="34" charset="0"/>
                <a:cs typeface="Arial" panose="020B0604020202020204" pitchFamily="34" charset="0"/>
              </a:rPr>
              <a:t>Networks</a:t>
            </a:r>
            <a:r>
              <a:rPr lang="en-US" sz="1400" dirty="0">
                <a:solidFill>
                  <a:srgbClr val="3E7095"/>
                </a:solidFill>
                <a:latin typeface="Arial" panose="020B0604020202020204" pitchFamily="34" charset="0"/>
                <a:cs typeface="Arial" panose="020B0604020202020204" pitchFamily="34" charset="0"/>
              </a:rPr>
              <a:t> (</a:t>
            </a:r>
            <a:r>
              <a:rPr lang="en-US" sz="1400" b="1" dirty="0">
                <a:solidFill>
                  <a:srgbClr val="3E7095"/>
                </a:solidFill>
                <a:latin typeface="Arial" panose="020B0604020202020204" pitchFamily="34" charset="0"/>
                <a:cs typeface="Arial" panose="020B0604020202020204" pitchFamily="34" charset="0"/>
              </a:rPr>
              <a:t>SNNs</a:t>
            </a:r>
            <a:r>
              <a:rPr lang="en-US" sz="1400" dirty="0">
                <a:solidFill>
                  <a:srgbClr val="3E7095"/>
                </a:solidFill>
                <a:latin typeface="Arial" panose="020B0604020202020204" pitchFamily="34" charset="0"/>
                <a:cs typeface="Arial" panose="020B0604020202020204" pitchFamily="34" charset="0"/>
              </a:rPr>
              <a:t>) are targeting.</a:t>
            </a:r>
          </a:p>
        </p:txBody>
      </p:sp>
      <p:sp>
        <p:nvSpPr>
          <p:cNvPr id="14" name="Right Arrow 13">
            <a:extLst>
              <a:ext uri="{FF2B5EF4-FFF2-40B4-BE49-F238E27FC236}">
                <a16:creationId xmlns:a16="http://schemas.microsoft.com/office/drawing/2014/main" id="{383763E1-4546-0766-2D65-F2A5D2EBEDC0}"/>
              </a:ext>
            </a:extLst>
          </p:cNvPr>
          <p:cNvSpPr/>
          <p:nvPr/>
        </p:nvSpPr>
        <p:spPr>
          <a:xfrm rot="1301223">
            <a:off x="4236659" y="3957594"/>
            <a:ext cx="1274865" cy="207676"/>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842BF575-ED77-C6AB-6998-64BCB48CD878}"/>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8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Preliminary of Spiking Neural Networks</a:t>
            </a:r>
          </a:p>
        </p:txBody>
      </p:sp>
      <p:pic>
        <p:nvPicPr>
          <p:cNvPr id="3" name="Picture 2">
            <a:extLst>
              <a:ext uri="{FF2B5EF4-FFF2-40B4-BE49-F238E27FC236}">
                <a16:creationId xmlns:a16="http://schemas.microsoft.com/office/drawing/2014/main" id="{A7317420-C7E3-551E-BD8A-61C1462E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72" y="4661044"/>
            <a:ext cx="368300" cy="368300"/>
          </a:xfrm>
          <a:prstGeom prst="rect">
            <a:avLst/>
          </a:prstGeom>
        </p:spPr>
      </p:pic>
      <p:pic>
        <p:nvPicPr>
          <p:cNvPr id="5" name="Picture 4">
            <a:extLst>
              <a:ext uri="{FF2B5EF4-FFF2-40B4-BE49-F238E27FC236}">
                <a16:creationId xmlns:a16="http://schemas.microsoft.com/office/drawing/2014/main" id="{EFCCAC17-4481-EA59-41DE-64B43380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403581"/>
            <a:ext cx="368300" cy="368300"/>
          </a:xfrm>
          <a:prstGeom prst="rect">
            <a:avLst/>
          </a:prstGeom>
        </p:spPr>
      </p:pic>
      <p:pic>
        <p:nvPicPr>
          <p:cNvPr id="6" name="Picture 5">
            <a:extLst>
              <a:ext uri="{FF2B5EF4-FFF2-40B4-BE49-F238E27FC236}">
                <a16:creationId xmlns:a16="http://schemas.microsoft.com/office/drawing/2014/main" id="{DA70BF46-7939-0413-CCED-F35BF6AD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909382"/>
            <a:ext cx="368300" cy="368300"/>
          </a:xfrm>
          <a:prstGeom prst="rect">
            <a:avLst/>
          </a:prstGeom>
        </p:spPr>
      </p:pic>
      <p:cxnSp>
        <p:nvCxnSpPr>
          <p:cNvPr id="8" name="Straight Arrow Connector 7">
            <a:extLst>
              <a:ext uri="{FF2B5EF4-FFF2-40B4-BE49-F238E27FC236}">
                <a16:creationId xmlns:a16="http://schemas.microsoft.com/office/drawing/2014/main" id="{0261BAF1-0ADD-6185-8031-25349721A2E6}"/>
              </a:ext>
            </a:extLst>
          </p:cNvPr>
          <p:cNvCxnSpPr>
            <a:cxnSpLocks/>
          </p:cNvCxnSpPr>
          <p:nvPr/>
        </p:nvCxnSpPr>
        <p:spPr>
          <a:xfrm flipV="1">
            <a:off x="1351024" y="4611635"/>
            <a:ext cx="302697" cy="2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6A611-5EBB-3021-E630-354B2D81590B}"/>
              </a:ext>
            </a:extLst>
          </p:cNvPr>
          <p:cNvCxnSpPr>
            <a:cxnSpLocks/>
          </p:cNvCxnSpPr>
          <p:nvPr/>
        </p:nvCxnSpPr>
        <p:spPr>
          <a:xfrm>
            <a:off x="1341540" y="4838141"/>
            <a:ext cx="302021" cy="251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F4ED85C-C7FA-19D2-D24A-C9D0607C3C5C}"/>
              </a:ext>
            </a:extLst>
          </p:cNvPr>
          <p:cNvGrpSpPr/>
          <p:nvPr/>
        </p:nvGrpSpPr>
        <p:grpSpPr>
          <a:xfrm>
            <a:off x="1058751" y="2293122"/>
            <a:ext cx="338328" cy="338328"/>
            <a:chOff x="1007951" y="1807987"/>
            <a:chExt cx="338328" cy="338328"/>
          </a:xfrm>
        </p:grpSpPr>
        <p:sp>
          <p:nvSpPr>
            <p:cNvPr id="13" name="Oval 12">
              <a:extLst>
                <a:ext uri="{FF2B5EF4-FFF2-40B4-BE49-F238E27FC236}">
                  <a16:creationId xmlns:a16="http://schemas.microsoft.com/office/drawing/2014/main" id="{39BADB7A-DBC0-7BE7-EF6D-5CF0FBF3131A}"/>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a:extLst>
                <a:ext uri="{FF2B5EF4-FFF2-40B4-BE49-F238E27FC236}">
                  <a16:creationId xmlns:a16="http://schemas.microsoft.com/office/drawing/2014/main" id="{DA6BDFBA-FB4C-63CA-CE31-DC53EBE4192E}"/>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DEF9912-1E8F-8D7B-3CF0-15DD86C79187}"/>
              </a:ext>
            </a:extLst>
          </p:cNvPr>
          <p:cNvGrpSpPr/>
          <p:nvPr/>
        </p:nvGrpSpPr>
        <p:grpSpPr>
          <a:xfrm>
            <a:off x="1749631" y="2073627"/>
            <a:ext cx="338328" cy="338328"/>
            <a:chOff x="1007951" y="1807987"/>
            <a:chExt cx="338328" cy="338328"/>
          </a:xfrm>
        </p:grpSpPr>
        <p:sp>
          <p:nvSpPr>
            <p:cNvPr id="17" name="Oval 16">
              <a:extLst>
                <a:ext uri="{FF2B5EF4-FFF2-40B4-BE49-F238E27FC236}">
                  <a16:creationId xmlns:a16="http://schemas.microsoft.com/office/drawing/2014/main" id="{0916D73B-023C-2439-466C-C2865EDCFBB0}"/>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F11F1AD5-A0E0-37EB-C87D-F8B244CC81F7}"/>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C1A87CD-055E-4458-3F24-0CE74233972D}"/>
              </a:ext>
            </a:extLst>
          </p:cNvPr>
          <p:cNvGrpSpPr/>
          <p:nvPr/>
        </p:nvGrpSpPr>
        <p:grpSpPr>
          <a:xfrm>
            <a:off x="1743769" y="2546023"/>
            <a:ext cx="338328" cy="338328"/>
            <a:chOff x="1007951" y="1807987"/>
            <a:chExt cx="338328" cy="338328"/>
          </a:xfrm>
        </p:grpSpPr>
        <p:sp>
          <p:nvSpPr>
            <p:cNvPr id="20" name="Oval 19">
              <a:extLst>
                <a:ext uri="{FF2B5EF4-FFF2-40B4-BE49-F238E27FC236}">
                  <a16:creationId xmlns:a16="http://schemas.microsoft.com/office/drawing/2014/main" id="{6BE00FCC-6387-A0FA-B260-B59CC0BD7827}"/>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41845DFC-E912-BB12-DEE4-BBB3B69EDA6B}"/>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C74F597B-3B7E-ADC1-0009-147E99EBF528}"/>
              </a:ext>
            </a:extLst>
          </p:cNvPr>
          <p:cNvCxnSpPr>
            <a:cxnSpLocks/>
          </p:cNvCxnSpPr>
          <p:nvPr/>
        </p:nvCxnSpPr>
        <p:spPr>
          <a:xfrm flipV="1">
            <a:off x="1395946" y="2260059"/>
            <a:ext cx="341414" cy="202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E59104-50C5-22EA-123F-95BB7A57A46C}"/>
              </a:ext>
            </a:extLst>
          </p:cNvPr>
          <p:cNvCxnSpPr>
            <a:cxnSpLocks/>
          </p:cNvCxnSpPr>
          <p:nvPr/>
        </p:nvCxnSpPr>
        <p:spPr>
          <a:xfrm>
            <a:off x="1395946" y="2455052"/>
            <a:ext cx="331254" cy="241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5CC8CF-DAA1-9C0E-F6FF-BBAFA4375E5D}"/>
              </a:ext>
            </a:extLst>
          </p:cNvPr>
          <p:cNvSpPr txBox="1"/>
          <p:nvPr/>
        </p:nvSpPr>
        <p:spPr>
          <a:xfrm>
            <a:off x="548640" y="1385498"/>
            <a:ext cx="3583032"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Artificial Neural Networks (ANNs)</a:t>
            </a:r>
          </a:p>
        </p:txBody>
      </p:sp>
      <p:sp>
        <p:nvSpPr>
          <p:cNvPr id="33" name="Oval 32">
            <a:extLst>
              <a:ext uri="{FF2B5EF4-FFF2-40B4-BE49-F238E27FC236}">
                <a16:creationId xmlns:a16="http://schemas.microsoft.com/office/drawing/2014/main" id="{8DE2264B-203A-5B9F-457E-ABB2F266358E}"/>
              </a:ext>
            </a:extLst>
          </p:cNvPr>
          <p:cNvSpPr/>
          <p:nvPr/>
        </p:nvSpPr>
        <p:spPr>
          <a:xfrm>
            <a:off x="1536012" y="2332925"/>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5" name="Straight Connector 34">
            <a:extLst>
              <a:ext uri="{FF2B5EF4-FFF2-40B4-BE49-F238E27FC236}">
                <a16:creationId xmlns:a16="http://schemas.microsoft.com/office/drawing/2014/main" id="{86CEE7BB-C1D2-0F97-2363-F072442592C1}"/>
              </a:ext>
            </a:extLst>
          </p:cNvPr>
          <p:cNvCxnSpPr>
            <a:cxnSpLocks/>
          </p:cNvCxnSpPr>
          <p:nvPr/>
        </p:nvCxnSpPr>
        <p:spPr>
          <a:xfrm>
            <a:off x="1559859" y="2378635"/>
            <a:ext cx="675" cy="763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877E6-3025-CD30-54F8-29EAEC78830B}"/>
              </a:ext>
            </a:extLst>
          </p:cNvPr>
          <p:cNvCxnSpPr>
            <a:cxnSpLocks/>
          </p:cNvCxnSpPr>
          <p:nvPr/>
        </p:nvCxnSpPr>
        <p:spPr>
          <a:xfrm>
            <a:off x="1548531" y="3141908"/>
            <a:ext cx="3026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FCDEA-2DC0-6B44-2177-5A2DE51A7249}"/>
              </a:ext>
            </a:extLst>
          </p:cNvPr>
          <p:cNvCxnSpPr>
            <a:cxnSpLocks/>
          </p:cNvCxnSpPr>
          <p:nvPr/>
        </p:nvCxnSpPr>
        <p:spPr>
          <a:xfrm flipV="1">
            <a:off x="4572000" y="2886108"/>
            <a:ext cx="0" cy="249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5D3892BA-C879-CB8C-CD9E-2E0BF0B7CFE4}"/>
              </a:ext>
            </a:extLst>
          </p:cNvPr>
          <p:cNvSpPr/>
          <p:nvPr/>
        </p:nvSpPr>
        <p:spPr>
          <a:xfrm>
            <a:off x="4036988" y="2571408"/>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AB8963CD-CC57-28C1-A775-3411A2B92128}"/>
              </a:ext>
            </a:extLst>
          </p:cNvPr>
          <p:cNvCxnSpPr>
            <a:cxnSpLocks/>
          </p:cNvCxnSpPr>
          <p:nvPr/>
        </p:nvCxnSpPr>
        <p:spPr>
          <a:xfrm>
            <a:off x="4075527" y="1916893"/>
            <a:ext cx="0" cy="6671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006EF-3DAD-D8BF-4978-A79C60CBC39D}"/>
              </a:ext>
            </a:extLst>
          </p:cNvPr>
          <p:cNvCxnSpPr>
            <a:cxnSpLocks/>
          </p:cNvCxnSpPr>
          <p:nvPr/>
        </p:nvCxnSpPr>
        <p:spPr>
          <a:xfrm>
            <a:off x="4068992" y="1916893"/>
            <a:ext cx="2511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EEE6AE-39C2-37F1-1173-16DB43CE0F4C}"/>
              </a:ext>
            </a:extLst>
          </p:cNvPr>
          <p:cNvCxnSpPr>
            <a:cxnSpLocks/>
          </p:cNvCxnSpPr>
          <p:nvPr/>
        </p:nvCxnSpPr>
        <p:spPr>
          <a:xfrm>
            <a:off x="6578553" y="1916893"/>
            <a:ext cx="0" cy="2723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44B901B-6C83-78DD-6B95-6A2B0FB54F3A}"/>
                  </a:ext>
                </a:extLst>
              </p:cNvPr>
              <p:cNvSpPr txBox="1"/>
              <p:nvPr/>
            </p:nvSpPr>
            <p:spPr>
              <a:xfrm>
                <a:off x="2137668" y="2007189"/>
                <a:ext cx="1633396" cy="646331"/>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a:t>
                </a:r>
                <a:r>
                  <a:rPr lang="en-US" sz="1200" dirty="0">
                    <a:solidFill>
                      <a:schemeClr val="tx1"/>
                    </a:solidFill>
                    <a:latin typeface="Arial" panose="020B0604020202020204" pitchFamily="34" charset="0"/>
                    <a:cs typeface="Arial" panose="020B0604020202020204" pitchFamily="34" charset="0"/>
                  </a:rPr>
                  <a:t>ynaptic weights (</a:t>
                </a:r>
                <a14:m>
                  <m:oMath xmlns:m="http://schemas.openxmlformats.org/officeDocument/2006/math">
                    <m:r>
                      <a:rPr lang="en-US" sz="1200" b="0" i="1" smtClean="0">
                        <a:solidFill>
                          <a:schemeClr val="tx1"/>
                        </a:solidFill>
                        <a:latin typeface="Cambria Math" panose="02040503050406030204" pitchFamily="18" charset="0"/>
                        <a:cs typeface="Arial" panose="020B0604020202020204" pitchFamily="34" charset="0"/>
                      </a:rPr>
                      <m:t>𝑊</m:t>
                    </m:r>
                  </m:oMath>
                </a14:m>
                <a:r>
                  <a:rPr lang="en-US" sz="1200" dirty="0">
                    <a:solidFill>
                      <a:schemeClr val="tx1"/>
                    </a:solidFill>
                    <a:latin typeface="Arial" panose="020B0604020202020204" pitchFamily="34" charset="0"/>
                    <a:cs typeface="Arial" panose="020B0604020202020204" pitchFamily="34" charset="0"/>
                  </a:rPr>
                  <a:t>)</a:t>
                </a:r>
              </a:p>
              <a:p>
                <a:pPr algn="l"/>
                <a:r>
                  <a:rPr lang="en-US" sz="1200" dirty="0">
                    <a:latin typeface="Arial" panose="020B0604020202020204" pitchFamily="34" charset="0"/>
                    <a:cs typeface="Arial" panose="020B0604020202020204" pitchFamily="34" charset="0"/>
                  </a:rPr>
                  <a:t>Input (</a:t>
                </a:r>
                <a14:m>
                  <m:oMath xmlns:m="http://schemas.openxmlformats.org/officeDocument/2006/math">
                    <m:r>
                      <a:rPr lang="en-US" sz="1200" b="0" i="1" smtClean="0">
                        <a:latin typeface="Cambria Math" panose="02040503050406030204" pitchFamily="18" charset="0"/>
                        <a:cs typeface="Arial" panose="020B0604020202020204" pitchFamily="34" charset="0"/>
                      </a:rPr>
                      <m:t>𝑋</m:t>
                    </m:r>
                  </m:oMath>
                </a14:m>
                <a:r>
                  <a:rPr lang="en-US" sz="1200" dirty="0">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Output (</a:t>
                </a:r>
                <a14:m>
                  <m:oMath xmlns:m="http://schemas.openxmlformats.org/officeDocument/2006/math">
                    <m:r>
                      <a:rPr lang="en-US" sz="1200" b="0" i="1" smtClean="0">
                        <a:solidFill>
                          <a:schemeClr val="tx1"/>
                        </a:solidFill>
                        <a:latin typeface="Cambria Math" panose="02040503050406030204" pitchFamily="18" charset="0"/>
                        <a:cs typeface="Arial" panose="020B0604020202020204" pitchFamily="34" charset="0"/>
                      </a:rPr>
                      <m:t>𝑍</m:t>
                    </m:r>
                  </m:oMath>
                </a14:m>
                <a:r>
                  <a:rPr lang="en-US" sz="1200" dirty="0">
                    <a:solidFill>
                      <a:schemeClr val="tx1"/>
                    </a:solidFill>
                    <a:latin typeface="Arial" panose="020B0604020202020204" pitchFamily="34" charset="0"/>
                    <a:cs typeface="Arial" panose="020B0604020202020204" pitchFamily="34" charset="0"/>
                  </a:rPr>
                  <a:t>)</a:t>
                </a:r>
              </a:p>
            </p:txBody>
          </p:sp>
        </mc:Choice>
        <mc:Fallback xmlns="">
          <p:sp>
            <p:nvSpPr>
              <p:cNvPr id="51" name="TextBox 50">
                <a:extLst>
                  <a:ext uri="{FF2B5EF4-FFF2-40B4-BE49-F238E27FC236}">
                    <a16:creationId xmlns:a16="http://schemas.microsoft.com/office/drawing/2014/main" id="{644B901B-6C83-78DD-6B95-6A2B0FB54F3A}"/>
                  </a:ext>
                </a:extLst>
              </p:cNvPr>
              <p:cNvSpPr txBox="1">
                <a:spLocks noRot="1" noChangeAspect="1" noMove="1" noResize="1" noEditPoints="1" noAdjustHandles="1" noChangeArrowheads="1" noChangeShapeType="1" noTextEdit="1"/>
              </p:cNvSpPr>
              <p:nvPr/>
            </p:nvSpPr>
            <p:spPr>
              <a:xfrm>
                <a:off x="2137668" y="2007189"/>
                <a:ext cx="1633396" cy="646331"/>
              </a:xfrm>
              <a:prstGeom prst="rect">
                <a:avLst/>
              </a:prstGeom>
              <a:blipFill>
                <a:blip r:embed="rId5"/>
                <a:stretch>
                  <a:fillRect b="-5769"/>
                </a:stretch>
              </a:blipFill>
            </p:spPr>
            <p:txBody>
              <a:bodyPr/>
              <a:lstStyle/>
              <a:p>
                <a:r>
                  <a:rPr lang="en-US">
                    <a:noFill/>
                  </a:rPr>
                  <a:t> </a:t>
                </a:r>
              </a:p>
            </p:txBody>
          </p:sp>
        </mc:Fallback>
      </mc:AlternateContent>
      <p:sp>
        <p:nvSpPr>
          <p:cNvPr id="54" name="Rectangle 53">
            <a:extLst>
              <a:ext uri="{FF2B5EF4-FFF2-40B4-BE49-F238E27FC236}">
                <a16:creationId xmlns:a16="http://schemas.microsoft.com/office/drawing/2014/main" id="{79CDA483-87AB-0924-D9D8-489D7786B94A}"/>
              </a:ext>
            </a:extLst>
          </p:cNvPr>
          <p:cNvSpPr/>
          <p:nvPr/>
        </p:nvSpPr>
        <p:spPr>
          <a:xfrm>
            <a:off x="1446857" y="2307394"/>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1C4707-BD60-A727-6203-A5753FE80AC1}"/>
              </a:ext>
            </a:extLst>
          </p:cNvPr>
          <p:cNvSpPr/>
          <p:nvPr/>
        </p:nvSpPr>
        <p:spPr>
          <a:xfrm>
            <a:off x="5879700" y="2197033"/>
            <a:ext cx="1310008" cy="1117163"/>
          </a:xfrm>
          <a:prstGeom prst="rect">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D7A"/>
              </a:solidFill>
            </a:endParaRPr>
          </a:p>
        </p:txBody>
      </p:sp>
      <p:sp>
        <p:nvSpPr>
          <p:cNvPr id="56" name="TextBox 55">
            <a:extLst>
              <a:ext uri="{FF2B5EF4-FFF2-40B4-BE49-F238E27FC236}">
                <a16:creationId xmlns:a16="http://schemas.microsoft.com/office/drawing/2014/main" id="{2A30AC90-7F48-8DE5-141A-8BBE21C5B194}"/>
              </a:ext>
            </a:extLst>
          </p:cNvPr>
          <p:cNvSpPr txBox="1"/>
          <p:nvPr/>
        </p:nvSpPr>
        <p:spPr>
          <a:xfrm>
            <a:off x="6051347" y="3084394"/>
            <a:ext cx="714701" cy="261610"/>
          </a:xfrm>
          <a:prstGeom prst="rect">
            <a:avLst/>
          </a:prstGeom>
          <a:noFill/>
        </p:spPr>
        <p:txBody>
          <a:bodyPr wrap="square" rtlCol="0">
            <a:spAutoFit/>
          </a:bodyPr>
          <a:lstStyle/>
          <a:p>
            <a:r>
              <a:rPr lang="en-US" altLang="zh-CN" sz="1100" dirty="0"/>
              <a:t>Input</a:t>
            </a:r>
            <a:endParaRPr lang="en-US" sz="1100" dirty="0"/>
          </a:p>
        </p:txBody>
      </p:sp>
      <p:sp>
        <p:nvSpPr>
          <p:cNvPr id="57" name="TextBox 56">
            <a:extLst>
              <a:ext uri="{FF2B5EF4-FFF2-40B4-BE49-F238E27FC236}">
                <a16:creationId xmlns:a16="http://schemas.microsoft.com/office/drawing/2014/main" id="{169873E1-AE6B-6D47-CDAA-4B56E8DFA2EC}"/>
              </a:ext>
            </a:extLst>
          </p:cNvPr>
          <p:cNvSpPr txBox="1"/>
          <p:nvPr/>
        </p:nvSpPr>
        <p:spPr>
          <a:xfrm rot="16200000">
            <a:off x="5834029" y="2543765"/>
            <a:ext cx="663995" cy="261610"/>
          </a:xfrm>
          <a:prstGeom prst="rect">
            <a:avLst/>
          </a:prstGeom>
          <a:noFill/>
        </p:spPr>
        <p:txBody>
          <a:bodyPr wrap="square" rtlCol="0">
            <a:spAutoFit/>
          </a:bodyPr>
          <a:lstStyle/>
          <a:p>
            <a:r>
              <a:rPr lang="en-US" altLang="zh-CN" sz="1100" dirty="0"/>
              <a:t>Output</a:t>
            </a:r>
            <a:endParaRPr lang="en-US" sz="1100" dirty="0"/>
          </a:p>
        </p:txBody>
      </p:sp>
      <p:cxnSp>
        <p:nvCxnSpPr>
          <p:cNvPr id="58" name="Straight Connector 57">
            <a:extLst>
              <a:ext uri="{FF2B5EF4-FFF2-40B4-BE49-F238E27FC236}">
                <a16:creationId xmlns:a16="http://schemas.microsoft.com/office/drawing/2014/main" id="{EA568C44-947F-818D-8957-21E8B4BF3627}"/>
              </a:ext>
            </a:extLst>
          </p:cNvPr>
          <p:cNvCxnSpPr>
            <a:cxnSpLocks/>
          </p:cNvCxnSpPr>
          <p:nvPr/>
        </p:nvCxnSpPr>
        <p:spPr>
          <a:xfrm flipV="1">
            <a:off x="6341664" y="2416104"/>
            <a:ext cx="588268" cy="660521"/>
          </a:xfrm>
          <a:prstGeom prst="line">
            <a:avLst/>
          </a:prstGeom>
          <a:ln w="12700">
            <a:solidFill>
              <a:srgbClr val="C00000"/>
            </a:solidFill>
            <a:prstDash val="solid"/>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370481F-197C-13D0-3605-A61CA58A1722}"/>
              </a:ext>
            </a:extLst>
          </p:cNvPr>
          <p:cNvCxnSpPr>
            <a:cxnSpLocks/>
          </p:cNvCxnSpPr>
          <p:nvPr/>
        </p:nvCxnSpPr>
        <p:spPr>
          <a:xfrm flipV="1">
            <a:off x="6341664" y="2207473"/>
            <a:ext cx="0" cy="86915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0D560FEA-81C8-5E4D-2F5A-9E91E21C5BA1}"/>
              </a:ext>
            </a:extLst>
          </p:cNvPr>
          <p:cNvCxnSpPr>
            <a:cxnSpLocks/>
          </p:cNvCxnSpPr>
          <p:nvPr/>
        </p:nvCxnSpPr>
        <p:spPr>
          <a:xfrm>
            <a:off x="5955814" y="3076625"/>
            <a:ext cx="116569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433D3F2D-5121-451B-A63D-E751B902F78F}"/>
              </a:ext>
            </a:extLst>
          </p:cNvPr>
          <p:cNvCxnSpPr>
            <a:cxnSpLocks/>
          </p:cNvCxnSpPr>
          <p:nvPr/>
        </p:nvCxnSpPr>
        <p:spPr>
          <a:xfrm>
            <a:off x="5955814" y="3063361"/>
            <a:ext cx="396692" cy="0"/>
          </a:xfrm>
          <a:prstGeom prst="line">
            <a:avLst/>
          </a:prstGeom>
          <a:ln w="12700">
            <a:solidFill>
              <a:srgbClr val="C00000"/>
            </a:solidFill>
            <a:prstDash val="solid"/>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84605FFA-7624-120C-A098-513903526B6C}"/>
              </a:ext>
            </a:extLst>
          </p:cNvPr>
          <p:cNvSpPr/>
          <p:nvPr/>
        </p:nvSpPr>
        <p:spPr>
          <a:xfrm>
            <a:off x="6737291" y="2579400"/>
            <a:ext cx="45719"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653B15C8-F98B-1F66-403A-7A3F6CC329B0}"/>
              </a:ext>
            </a:extLst>
          </p:cNvPr>
          <p:cNvCxnSpPr>
            <a:cxnSpLocks/>
          </p:cNvCxnSpPr>
          <p:nvPr/>
        </p:nvCxnSpPr>
        <p:spPr>
          <a:xfrm flipH="1">
            <a:off x="6761377" y="2626020"/>
            <a:ext cx="896" cy="460997"/>
          </a:xfrm>
          <a:prstGeom prst="line">
            <a:avLst/>
          </a:prstGeom>
          <a:ln w="15875">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056CCF0-8C69-E743-5539-5BB5498BE8DC}"/>
              </a:ext>
            </a:extLst>
          </p:cNvPr>
          <p:cNvCxnSpPr>
            <a:cxnSpLocks/>
          </p:cNvCxnSpPr>
          <p:nvPr/>
        </p:nvCxnSpPr>
        <p:spPr>
          <a:xfrm flipH="1">
            <a:off x="6337319" y="2615474"/>
            <a:ext cx="399972" cy="0"/>
          </a:xfrm>
          <a:prstGeom prst="line">
            <a:avLst/>
          </a:prstGeom>
          <a:ln w="15875">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8ED18743-0B64-5ADE-67DD-1F8BF104465C}"/>
              </a:ext>
            </a:extLst>
          </p:cNvPr>
          <p:cNvSpPr txBox="1"/>
          <p:nvPr/>
        </p:nvSpPr>
        <p:spPr>
          <a:xfrm>
            <a:off x="6579005" y="3037200"/>
            <a:ext cx="430040" cy="276999"/>
          </a:xfrm>
          <a:prstGeom prst="rect">
            <a:avLst/>
          </a:prstGeom>
          <a:noFill/>
        </p:spPr>
        <p:txBody>
          <a:bodyPr wrap="square" rtlCol="0">
            <a:spAutoFit/>
          </a:bodyPr>
          <a:lstStyle/>
          <a:p>
            <a:r>
              <a:rPr lang="en-US" altLang="zh-CN" sz="1200" dirty="0"/>
              <a:t>0.6</a:t>
            </a:r>
            <a:endParaRPr lang="en-US" sz="1100" dirty="0"/>
          </a:p>
        </p:txBody>
      </p:sp>
      <p:sp>
        <p:nvSpPr>
          <p:cNvPr id="66" name="TextBox 65">
            <a:extLst>
              <a:ext uri="{FF2B5EF4-FFF2-40B4-BE49-F238E27FC236}">
                <a16:creationId xmlns:a16="http://schemas.microsoft.com/office/drawing/2014/main" id="{154BEAD7-EC40-BA69-38B8-B60CB1990CE4}"/>
              </a:ext>
            </a:extLst>
          </p:cNvPr>
          <p:cNvSpPr txBox="1"/>
          <p:nvPr/>
        </p:nvSpPr>
        <p:spPr>
          <a:xfrm>
            <a:off x="6255965" y="2380092"/>
            <a:ext cx="430040" cy="276999"/>
          </a:xfrm>
          <a:prstGeom prst="rect">
            <a:avLst/>
          </a:prstGeom>
          <a:noFill/>
        </p:spPr>
        <p:txBody>
          <a:bodyPr wrap="square" rtlCol="0">
            <a:spAutoFit/>
          </a:bodyPr>
          <a:lstStyle/>
          <a:p>
            <a:r>
              <a:rPr lang="en-US" altLang="zh-CN" sz="1200" dirty="0"/>
              <a:t>0.6</a:t>
            </a:r>
            <a:endParaRPr lang="en-US" sz="1100" dirty="0"/>
          </a:p>
        </p:txBody>
      </p:sp>
      <p:cxnSp>
        <p:nvCxnSpPr>
          <p:cNvPr id="67" name="Straight Arrow Connector 66">
            <a:extLst>
              <a:ext uri="{FF2B5EF4-FFF2-40B4-BE49-F238E27FC236}">
                <a16:creationId xmlns:a16="http://schemas.microsoft.com/office/drawing/2014/main" id="{9413DD41-B82C-453A-8D95-F0852CE46276}"/>
              </a:ext>
            </a:extLst>
          </p:cNvPr>
          <p:cNvCxnSpPr>
            <a:cxnSpLocks/>
          </p:cNvCxnSpPr>
          <p:nvPr/>
        </p:nvCxnSpPr>
        <p:spPr>
          <a:xfrm flipV="1">
            <a:off x="7445794" y="4924389"/>
            <a:ext cx="440299"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E2AA197-886E-0DC3-4CFC-B702067E90A7}"/>
              </a:ext>
            </a:extLst>
          </p:cNvPr>
          <p:cNvCxnSpPr>
            <a:cxnSpLocks/>
          </p:cNvCxnSpPr>
          <p:nvPr/>
        </p:nvCxnSpPr>
        <p:spPr>
          <a:xfrm flipV="1">
            <a:off x="8645093" y="4723473"/>
            <a:ext cx="0" cy="205655"/>
          </a:xfrm>
          <a:prstGeom prst="line">
            <a:avLst/>
          </a:prstGeom>
          <a:ln w="12700"/>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C1CD2E48-E70C-603A-532D-44F9E5750497}"/>
              </a:ext>
            </a:extLst>
          </p:cNvPr>
          <p:cNvSpPr/>
          <p:nvPr/>
        </p:nvSpPr>
        <p:spPr>
          <a:xfrm>
            <a:off x="5836044" y="4229048"/>
            <a:ext cx="1540288" cy="1279644"/>
          </a:xfrm>
          <a:prstGeom prst="rect">
            <a:avLst/>
          </a:prstGeom>
          <a:solidFill>
            <a:srgbClr val="C00000">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01E55DA8-0EA5-BAB6-9C6D-900A5E6DC3A5}"/>
              </a:ext>
            </a:extLst>
          </p:cNvPr>
          <p:cNvSpPr/>
          <p:nvPr/>
        </p:nvSpPr>
        <p:spPr>
          <a:xfrm>
            <a:off x="6277515" y="5036872"/>
            <a:ext cx="261133" cy="130810"/>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493B67E9-D243-FFEA-72FE-B9AEC28D72FC}"/>
              </a:ext>
            </a:extLst>
          </p:cNvPr>
          <p:cNvCxnSpPr>
            <a:cxnSpLocks/>
          </p:cNvCxnSpPr>
          <p:nvPr/>
        </p:nvCxnSpPr>
        <p:spPr>
          <a:xfrm>
            <a:off x="6274267" y="5038107"/>
            <a:ext cx="0" cy="23946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0E42F64-F361-AFE1-1F33-F483F0EF6DC0}"/>
              </a:ext>
            </a:extLst>
          </p:cNvPr>
          <p:cNvCxnSpPr>
            <a:cxnSpLocks/>
          </p:cNvCxnSpPr>
          <p:nvPr/>
        </p:nvCxnSpPr>
        <p:spPr>
          <a:xfrm>
            <a:off x="6525468" y="4796568"/>
            <a:ext cx="3307" cy="371114"/>
          </a:xfrm>
          <a:prstGeom prst="line">
            <a:avLst/>
          </a:prstGeom>
          <a:ln w="12700"/>
        </p:spPr>
        <p:style>
          <a:lnRef idx="1">
            <a:schemeClr val="dk1"/>
          </a:lnRef>
          <a:fillRef idx="0">
            <a:schemeClr val="dk1"/>
          </a:fillRef>
          <a:effectRef idx="0">
            <a:schemeClr val="dk1"/>
          </a:effectRef>
          <a:fontRef idx="minor">
            <a:schemeClr val="tx1"/>
          </a:fontRef>
        </p:style>
      </p:cxnSp>
      <p:sp>
        <p:nvSpPr>
          <p:cNvPr id="74" name="Freeform 73">
            <a:extLst>
              <a:ext uri="{FF2B5EF4-FFF2-40B4-BE49-F238E27FC236}">
                <a16:creationId xmlns:a16="http://schemas.microsoft.com/office/drawing/2014/main" id="{058A4B83-87B4-8735-D573-DF49EC930185}"/>
              </a:ext>
            </a:extLst>
          </p:cNvPr>
          <p:cNvSpPr/>
          <p:nvPr/>
        </p:nvSpPr>
        <p:spPr>
          <a:xfrm>
            <a:off x="6526504" y="4799359"/>
            <a:ext cx="295129" cy="134366"/>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9B02AFC4-6821-19CA-E6B1-F7308DA1D779}"/>
              </a:ext>
            </a:extLst>
          </p:cNvPr>
          <p:cNvCxnSpPr>
            <a:cxnSpLocks/>
          </p:cNvCxnSpPr>
          <p:nvPr/>
        </p:nvCxnSpPr>
        <p:spPr>
          <a:xfrm>
            <a:off x="6824946" y="4577202"/>
            <a:ext cx="0" cy="359190"/>
          </a:xfrm>
          <a:prstGeom prst="line">
            <a:avLst/>
          </a:prstGeom>
          <a:ln w="12700"/>
        </p:spPr>
        <p:style>
          <a:lnRef idx="1">
            <a:schemeClr val="dk1"/>
          </a:lnRef>
          <a:fillRef idx="0">
            <a:schemeClr val="dk1"/>
          </a:fillRef>
          <a:effectRef idx="0">
            <a:schemeClr val="dk1"/>
          </a:effectRef>
          <a:fontRef idx="minor">
            <a:schemeClr val="tx1"/>
          </a:fontRef>
        </p:style>
      </p:cxnSp>
      <p:sp>
        <p:nvSpPr>
          <p:cNvPr id="76" name="Freeform 75">
            <a:extLst>
              <a:ext uri="{FF2B5EF4-FFF2-40B4-BE49-F238E27FC236}">
                <a16:creationId xmlns:a16="http://schemas.microsoft.com/office/drawing/2014/main" id="{BE708CA1-BA90-5459-289A-35F4F6B6B1F9}"/>
              </a:ext>
            </a:extLst>
          </p:cNvPr>
          <p:cNvSpPr/>
          <p:nvPr/>
        </p:nvSpPr>
        <p:spPr>
          <a:xfrm>
            <a:off x="6828260" y="4570059"/>
            <a:ext cx="328850" cy="691243"/>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6B9C8C1B-8A9F-1A17-91A3-9CD71631B249}"/>
              </a:ext>
            </a:extLst>
          </p:cNvPr>
          <p:cNvCxnSpPr>
            <a:cxnSpLocks/>
          </p:cNvCxnSpPr>
          <p:nvPr/>
        </p:nvCxnSpPr>
        <p:spPr>
          <a:xfrm flipH="1">
            <a:off x="7160423" y="5030121"/>
            <a:ext cx="3311" cy="231181"/>
          </a:xfrm>
          <a:prstGeom prst="line">
            <a:avLst/>
          </a:prstGeom>
          <a:ln w="12700"/>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12C7B1A1-86AC-4EA4-835F-CB0AE5615339}"/>
              </a:ext>
            </a:extLst>
          </p:cNvPr>
          <p:cNvSpPr txBox="1"/>
          <p:nvPr/>
        </p:nvSpPr>
        <p:spPr>
          <a:xfrm rot="16200000">
            <a:off x="5189767" y="4668554"/>
            <a:ext cx="1540310" cy="261610"/>
          </a:xfrm>
          <a:prstGeom prst="rect">
            <a:avLst/>
          </a:prstGeom>
          <a:noFill/>
        </p:spPr>
        <p:txBody>
          <a:bodyPr wrap="square" rtlCol="0">
            <a:spAutoFit/>
          </a:bodyPr>
          <a:lstStyle/>
          <a:p>
            <a:r>
              <a:rPr lang="en-US" altLang="zh-CN" sz="1100" dirty="0"/>
              <a:t>Membrane</a:t>
            </a:r>
            <a:r>
              <a:rPr lang="zh-CN" altLang="en-US" sz="1100" dirty="0"/>
              <a:t> </a:t>
            </a:r>
            <a:r>
              <a:rPr lang="en-US" altLang="zh-CN" sz="1100" dirty="0"/>
              <a:t>Potential</a:t>
            </a:r>
            <a:endParaRPr lang="en-US" sz="1100" dirty="0"/>
          </a:p>
        </p:txBody>
      </p:sp>
      <p:cxnSp>
        <p:nvCxnSpPr>
          <p:cNvPr id="80" name="Straight Connector 79">
            <a:extLst>
              <a:ext uri="{FF2B5EF4-FFF2-40B4-BE49-F238E27FC236}">
                <a16:creationId xmlns:a16="http://schemas.microsoft.com/office/drawing/2014/main" id="{F9E6459B-1637-6E15-AE14-4102382D3CE2}"/>
              </a:ext>
            </a:extLst>
          </p:cNvPr>
          <p:cNvCxnSpPr>
            <a:cxnSpLocks/>
          </p:cNvCxnSpPr>
          <p:nvPr/>
        </p:nvCxnSpPr>
        <p:spPr>
          <a:xfrm flipV="1">
            <a:off x="6198537" y="4749946"/>
            <a:ext cx="1069704" cy="433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B9673D9-B37F-0FA9-301B-A37BFC544073}"/>
                  </a:ext>
                </a:extLst>
              </p:cNvPr>
              <p:cNvSpPr txBox="1"/>
              <p:nvPr/>
            </p:nvSpPr>
            <p:spPr>
              <a:xfrm>
                <a:off x="6138180" y="4528066"/>
                <a:ext cx="45830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0" i="1" smtClean="0">
                              <a:solidFill>
                                <a:srgbClr val="C00000"/>
                              </a:solidFill>
                              <a:latin typeface="Cambria Math" panose="02040503050406030204" pitchFamily="18" charset="0"/>
                            </a:rPr>
                          </m:ctrlPr>
                        </m:sSubPr>
                        <m:e>
                          <m:r>
                            <a:rPr lang="en-US" altLang="zh-CN" sz="1100" b="0" i="1" smtClean="0">
                              <a:solidFill>
                                <a:srgbClr val="C00000"/>
                              </a:solidFill>
                              <a:latin typeface="Cambria Math" panose="02040503050406030204" pitchFamily="18" charset="0"/>
                            </a:rPr>
                            <m:t>𝑣</m:t>
                          </m:r>
                        </m:e>
                        <m:sub>
                          <m:r>
                            <a:rPr lang="en-US" altLang="zh-CN" sz="1100" b="0" i="1" smtClean="0">
                              <a:solidFill>
                                <a:srgbClr val="C00000"/>
                              </a:solidFill>
                              <a:latin typeface="Cambria Math" panose="02040503050406030204" pitchFamily="18" charset="0"/>
                            </a:rPr>
                            <m:t>𝑡h</m:t>
                          </m:r>
                        </m:sub>
                      </m:sSub>
                    </m:oMath>
                  </m:oMathPara>
                </a14:m>
                <a:endParaRPr lang="en-US" sz="1000" dirty="0">
                  <a:solidFill>
                    <a:srgbClr val="C00000"/>
                  </a:solidFill>
                </a:endParaRPr>
              </a:p>
            </p:txBody>
          </p:sp>
        </mc:Choice>
        <mc:Fallback xmlns="">
          <p:sp>
            <p:nvSpPr>
              <p:cNvPr id="81" name="TextBox 80">
                <a:extLst>
                  <a:ext uri="{FF2B5EF4-FFF2-40B4-BE49-F238E27FC236}">
                    <a16:creationId xmlns:a16="http://schemas.microsoft.com/office/drawing/2014/main" id="{3B9673D9-B37F-0FA9-301B-A37BFC544073}"/>
                  </a:ext>
                </a:extLst>
              </p:cNvPr>
              <p:cNvSpPr txBox="1">
                <a:spLocks noRot="1" noChangeAspect="1" noMove="1" noResize="1" noEditPoints="1" noAdjustHandles="1" noChangeArrowheads="1" noChangeShapeType="1" noTextEdit="1"/>
              </p:cNvSpPr>
              <p:nvPr/>
            </p:nvSpPr>
            <p:spPr>
              <a:xfrm>
                <a:off x="6138180" y="4528066"/>
                <a:ext cx="458307" cy="261610"/>
              </a:xfrm>
              <a:prstGeom prst="rect">
                <a:avLst/>
              </a:prstGeom>
              <a:blipFill>
                <a:blip r:embed="rId6"/>
                <a:stretch>
                  <a:fillRect/>
                </a:stretch>
              </a:blipFill>
            </p:spPr>
            <p:txBody>
              <a:bodyPr/>
              <a:lstStyle/>
              <a:p>
                <a:r>
                  <a:rPr lang="en-US">
                    <a:noFill/>
                  </a:rPr>
                  <a:t> </a:t>
                </a:r>
              </a:p>
            </p:txBody>
          </p:sp>
        </mc:Fallback>
      </mc:AlternateContent>
      <p:grpSp>
        <p:nvGrpSpPr>
          <p:cNvPr id="82" name="Group 81">
            <a:extLst>
              <a:ext uri="{FF2B5EF4-FFF2-40B4-BE49-F238E27FC236}">
                <a16:creationId xmlns:a16="http://schemas.microsoft.com/office/drawing/2014/main" id="{734685F0-A8CE-FBC4-D36C-CB31DB3ECD89}"/>
              </a:ext>
            </a:extLst>
          </p:cNvPr>
          <p:cNvGrpSpPr/>
          <p:nvPr/>
        </p:nvGrpSpPr>
        <p:grpSpPr>
          <a:xfrm>
            <a:off x="6115870" y="5249872"/>
            <a:ext cx="1334018" cy="261611"/>
            <a:chOff x="2525445" y="4580067"/>
            <a:chExt cx="1334018" cy="261611"/>
          </a:xfrm>
        </p:grpSpPr>
        <p:cxnSp>
          <p:nvCxnSpPr>
            <p:cNvPr id="83" name="Straight Connector 82">
              <a:extLst>
                <a:ext uri="{FF2B5EF4-FFF2-40B4-BE49-F238E27FC236}">
                  <a16:creationId xmlns:a16="http://schemas.microsoft.com/office/drawing/2014/main" id="{27809989-1515-87F6-7433-D105B1235C43}"/>
                </a:ext>
              </a:extLst>
            </p:cNvPr>
            <p:cNvCxnSpPr>
              <a:cxnSpLocks/>
            </p:cNvCxnSpPr>
            <p:nvPr/>
          </p:nvCxnSpPr>
          <p:spPr>
            <a:xfrm flipV="1">
              <a:off x="2596095" y="4602928"/>
              <a:ext cx="1046031" cy="930"/>
            </a:xfrm>
            <a:prstGeom prst="line">
              <a:avLst/>
            </a:prstGeom>
            <a:ln w="12700"/>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AFFB0803-FD65-EBCB-2423-8D29FA58B1C5}"/>
                </a:ext>
              </a:extLst>
            </p:cNvPr>
            <p:cNvGrpSpPr/>
            <p:nvPr/>
          </p:nvGrpSpPr>
          <p:grpSpPr>
            <a:xfrm>
              <a:off x="2525445" y="4580067"/>
              <a:ext cx="1334018" cy="261611"/>
              <a:chOff x="2779062" y="3748469"/>
              <a:chExt cx="1006775" cy="261611"/>
            </a:xfrm>
          </p:grpSpPr>
          <p:sp>
            <p:nvSpPr>
              <p:cNvPr id="85" name="TextBox 84">
                <a:extLst>
                  <a:ext uri="{FF2B5EF4-FFF2-40B4-BE49-F238E27FC236}">
                    <a16:creationId xmlns:a16="http://schemas.microsoft.com/office/drawing/2014/main" id="{FE6252ED-7731-CE62-CC7C-DEBBAC2992FB}"/>
                  </a:ext>
                </a:extLst>
              </p:cNvPr>
              <p:cNvSpPr txBox="1"/>
              <p:nvPr/>
            </p:nvSpPr>
            <p:spPr>
              <a:xfrm>
                <a:off x="2779062" y="3748470"/>
                <a:ext cx="324549" cy="261610"/>
              </a:xfrm>
              <a:prstGeom prst="rect">
                <a:avLst/>
              </a:prstGeom>
              <a:noFill/>
            </p:spPr>
            <p:txBody>
              <a:bodyPr wrap="square" rtlCol="0">
                <a:spAutoFit/>
              </a:bodyPr>
              <a:lstStyle/>
              <a:p>
                <a:r>
                  <a:rPr lang="en-US" altLang="zh-CN" sz="1100" dirty="0"/>
                  <a:t>T1</a:t>
                </a:r>
                <a:endParaRPr lang="en-US" sz="1100" dirty="0"/>
              </a:p>
            </p:txBody>
          </p:sp>
          <p:sp>
            <p:nvSpPr>
              <p:cNvPr id="86" name="TextBox 85">
                <a:extLst>
                  <a:ext uri="{FF2B5EF4-FFF2-40B4-BE49-F238E27FC236}">
                    <a16:creationId xmlns:a16="http://schemas.microsoft.com/office/drawing/2014/main" id="{A1154755-2344-E17D-5267-2E6D418BCB49}"/>
                  </a:ext>
                </a:extLst>
              </p:cNvPr>
              <p:cNvSpPr txBox="1"/>
              <p:nvPr/>
            </p:nvSpPr>
            <p:spPr>
              <a:xfrm>
                <a:off x="3007577" y="3748470"/>
                <a:ext cx="324549" cy="261610"/>
              </a:xfrm>
              <a:prstGeom prst="rect">
                <a:avLst/>
              </a:prstGeom>
              <a:noFill/>
            </p:spPr>
            <p:txBody>
              <a:bodyPr wrap="square" rtlCol="0">
                <a:spAutoFit/>
              </a:bodyPr>
              <a:lstStyle/>
              <a:p>
                <a:r>
                  <a:rPr lang="en-US" altLang="zh-CN" sz="1100" dirty="0"/>
                  <a:t>T2</a:t>
                </a:r>
                <a:endParaRPr lang="en-US" sz="1100" dirty="0"/>
              </a:p>
            </p:txBody>
          </p:sp>
          <p:sp>
            <p:nvSpPr>
              <p:cNvPr id="87" name="TextBox 86">
                <a:extLst>
                  <a:ext uri="{FF2B5EF4-FFF2-40B4-BE49-F238E27FC236}">
                    <a16:creationId xmlns:a16="http://schemas.microsoft.com/office/drawing/2014/main" id="{48BD0E6E-47FA-9969-F50C-3128E3EE7EBE}"/>
                  </a:ext>
                </a:extLst>
              </p:cNvPr>
              <p:cNvSpPr txBox="1"/>
              <p:nvPr/>
            </p:nvSpPr>
            <p:spPr>
              <a:xfrm>
                <a:off x="3232774" y="3748470"/>
                <a:ext cx="324549" cy="261610"/>
              </a:xfrm>
              <a:prstGeom prst="rect">
                <a:avLst/>
              </a:prstGeom>
              <a:noFill/>
            </p:spPr>
            <p:txBody>
              <a:bodyPr wrap="square" rtlCol="0">
                <a:spAutoFit/>
              </a:bodyPr>
              <a:lstStyle/>
              <a:p>
                <a:r>
                  <a:rPr lang="en-US" altLang="zh-CN" sz="1100" dirty="0"/>
                  <a:t>T3</a:t>
                </a:r>
                <a:endParaRPr lang="en-US" sz="1100" dirty="0"/>
              </a:p>
            </p:txBody>
          </p:sp>
          <p:sp>
            <p:nvSpPr>
              <p:cNvPr id="88" name="TextBox 87">
                <a:extLst>
                  <a:ext uri="{FF2B5EF4-FFF2-40B4-BE49-F238E27FC236}">
                    <a16:creationId xmlns:a16="http://schemas.microsoft.com/office/drawing/2014/main" id="{B3362C22-5486-8292-27B4-A8EBDCD89F40}"/>
                  </a:ext>
                </a:extLst>
              </p:cNvPr>
              <p:cNvSpPr txBox="1"/>
              <p:nvPr/>
            </p:nvSpPr>
            <p:spPr>
              <a:xfrm>
                <a:off x="3461288" y="3748469"/>
                <a:ext cx="324549" cy="261610"/>
              </a:xfrm>
              <a:prstGeom prst="rect">
                <a:avLst/>
              </a:prstGeom>
              <a:noFill/>
            </p:spPr>
            <p:txBody>
              <a:bodyPr wrap="square" rtlCol="0">
                <a:spAutoFit/>
              </a:bodyPr>
              <a:lstStyle/>
              <a:p>
                <a:r>
                  <a:rPr lang="en-US" altLang="zh-CN" sz="1100" dirty="0"/>
                  <a:t>T4</a:t>
                </a:r>
                <a:endParaRPr lang="en-US" sz="1100" dirty="0"/>
              </a:p>
            </p:txBody>
          </p:sp>
        </p:grpSp>
      </p:grpSp>
      <p:cxnSp>
        <p:nvCxnSpPr>
          <p:cNvPr id="89" name="Straight Arrow Connector 88">
            <a:extLst>
              <a:ext uri="{FF2B5EF4-FFF2-40B4-BE49-F238E27FC236}">
                <a16:creationId xmlns:a16="http://schemas.microsoft.com/office/drawing/2014/main" id="{F69F89FC-FDF2-C78A-E972-2CB17E52A7C7}"/>
              </a:ext>
            </a:extLst>
          </p:cNvPr>
          <p:cNvCxnSpPr>
            <a:cxnSpLocks/>
          </p:cNvCxnSpPr>
          <p:nvPr/>
        </p:nvCxnSpPr>
        <p:spPr>
          <a:xfrm flipV="1">
            <a:off x="6186520" y="4403581"/>
            <a:ext cx="0" cy="86915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4D7C18C-2752-01CC-E850-386D3C6D8E51}"/>
              </a:ext>
            </a:extLst>
          </p:cNvPr>
          <p:cNvCxnSpPr>
            <a:cxnSpLocks/>
          </p:cNvCxnSpPr>
          <p:nvPr/>
        </p:nvCxnSpPr>
        <p:spPr>
          <a:xfrm>
            <a:off x="6210637" y="5272733"/>
            <a:ext cx="116569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91" name="Group 90">
            <a:extLst>
              <a:ext uri="{FF2B5EF4-FFF2-40B4-BE49-F238E27FC236}">
                <a16:creationId xmlns:a16="http://schemas.microsoft.com/office/drawing/2014/main" id="{FD1AA949-AD39-2123-07CF-3CF53A8F6507}"/>
              </a:ext>
            </a:extLst>
          </p:cNvPr>
          <p:cNvGrpSpPr/>
          <p:nvPr/>
        </p:nvGrpSpPr>
        <p:grpSpPr>
          <a:xfrm>
            <a:off x="7896703" y="4924389"/>
            <a:ext cx="1333708" cy="286569"/>
            <a:chOff x="636103" y="4730561"/>
            <a:chExt cx="1333708" cy="286569"/>
          </a:xfrm>
        </p:grpSpPr>
        <p:cxnSp>
          <p:nvCxnSpPr>
            <p:cNvPr id="92" name="Straight Connector 91">
              <a:extLst>
                <a:ext uri="{FF2B5EF4-FFF2-40B4-BE49-F238E27FC236}">
                  <a16:creationId xmlns:a16="http://schemas.microsoft.com/office/drawing/2014/main" id="{89CE4D7D-089D-DF9C-92EA-BCCAA263155B}"/>
                </a:ext>
              </a:extLst>
            </p:cNvPr>
            <p:cNvCxnSpPr>
              <a:cxnSpLocks/>
            </p:cNvCxnSpPr>
            <p:nvPr/>
          </p:nvCxnSpPr>
          <p:spPr>
            <a:xfrm flipV="1">
              <a:off x="706754" y="4730561"/>
              <a:ext cx="1046031" cy="930"/>
            </a:xfrm>
            <a:prstGeom prst="line">
              <a:avLst/>
            </a:prstGeom>
            <a:ln w="12700"/>
          </p:spPr>
          <p:style>
            <a:lnRef idx="1">
              <a:schemeClr val="dk1"/>
            </a:lnRef>
            <a:fillRef idx="0">
              <a:schemeClr val="dk1"/>
            </a:fillRef>
            <a:effectRef idx="0">
              <a:schemeClr val="dk1"/>
            </a:effectRef>
            <a:fontRef idx="minor">
              <a:schemeClr val="tx1"/>
            </a:fontRef>
          </p:style>
        </p:cxnSp>
        <p:grpSp>
          <p:nvGrpSpPr>
            <p:cNvPr id="93" name="Group 92">
              <a:extLst>
                <a:ext uri="{FF2B5EF4-FFF2-40B4-BE49-F238E27FC236}">
                  <a16:creationId xmlns:a16="http://schemas.microsoft.com/office/drawing/2014/main" id="{8C92416F-43AA-811E-BC08-9C6035451671}"/>
                </a:ext>
              </a:extLst>
            </p:cNvPr>
            <p:cNvGrpSpPr/>
            <p:nvPr/>
          </p:nvGrpSpPr>
          <p:grpSpPr>
            <a:xfrm>
              <a:off x="636103" y="4747859"/>
              <a:ext cx="1333708" cy="269271"/>
              <a:chOff x="2779062" y="3531083"/>
              <a:chExt cx="1006541" cy="264342"/>
            </a:xfrm>
          </p:grpSpPr>
          <p:sp>
            <p:nvSpPr>
              <p:cNvPr id="94" name="TextBox 93">
                <a:extLst>
                  <a:ext uri="{FF2B5EF4-FFF2-40B4-BE49-F238E27FC236}">
                    <a16:creationId xmlns:a16="http://schemas.microsoft.com/office/drawing/2014/main" id="{2F885CE5-425E-9787-D34D-3D2BC73400FD}"/>
                  </a:ext>
                </a:extLst>
              </p:cNvPr>
              <p:cNvSpPr txBox="1"/>
              <p:nvPr/>
            </p:nvSpPr>
            <p:spPr>
              <a:xfrm>
                <a:off x="2779062" y="3533814"/>
                <a:ext cx="324549" cy="261610"/>
              </a:xfrm>
              <a:prstGeom prst="rect">
                <a:avLst/>
              </a:prstGeom>
              <a:noFill/>
            </p:spPr>
            <p:txBody>
              <a:bodyPr wrap="square" rtlCol="0">
                <a:spAutoFit/>
              </a:bodyPr>
              <a:lstStyle/>
              <a:p>
                <a:r>
                  <a:rPr lang="en-US" altLang="zh-CN" sz="1100" dirty="0"/>
                  <a:t>T1</a:t>
                </a:r>
                <a:endParaRPr lang="en-US" sz="1100" dirty="0"/>
              </a:p>
            </p:txBody>
          </p:sp>
          <p:sp>
            <p:nvSpPr>
              <p:cNvPr id="95" name="TextBox 94">
                <a:extLst>
                  <a:ext uri="{FF2B5EF4-FFF2-40B4-BE49-F238E27FC236}">
                    <a16:creationId xmlns:a16="http://schemas.microsoft.com/office/drawing/2014/main" id="{3BA50115-C3BC-5481-6B6C-FB5395621B85}"/>
                  </a:ext>
                </a:extLst>
              </p:cNvPr>
              <p:cNvSpPr txBox="1"/>
              <p:nvPr/>
            </p:nvSpPr>
            <p:spPr>
              <a:xfrm>
                <a:off x="3007577" y="3533815"/>
                <a:ext cx="324549" cy="261610"/>
              </a:xfrm>
              <a:prstGeom prst="rect">
                <a:avLst/>
              </a:prstGeom>
              <a:noFill/>
            </p:spPr>
            <p:txBody>
              <a:bodyPr wrap="square" rtlCol="0">
                <a:spAutoFit/>
              </a:bodyPr>
              <a:lstStyle/>
              <a:p>
                <a:r>
                  <a:rPr lang="en-US" altLang="zh-CN" sz="1100" dirty="0"/>
                  <a:t>T2</a:t>
                </a:r>
                <a:endParaRPr lang="en-US" sz="1100" dirty="0"/>
              </a:p>
            </p:txBody>
          </p:sp>
          <p:sp>
            <p:nvSpPr>
              <p:cNvPr id="96" name="TextBox 95">
                <a:extLst>
                  <a:ext uri="{FF2B5EF4-FFF2-40B4-BE49-F238E27FC236}">
                    <a16:creationId xmlns:a16="http://schemas.microsoft.com/office/drawing/2014/main" id="{C617B9B0-AD67-6757-1617-00660EF8A9DB}"/>
                  </a:ext>
                </a:extLst>
              </p:cNvPr>
              <p:cNvSpPr txBox="1"/>
              <p:nvPr/>
            </p:nvSpPr>
            <p:spPr>
              <a:xfrm>
                <a:off x="3232772" y="3531083"/>
                <a:ext cx="324549" cy="261610"/>
              </a:xfrm>
              <a:prstGeom prst="rect">
                <a:avLst/>
              </a:prstGeom>
              <a:noFill/>
            </p:spPr>
            <p:txBody>
              <a:bodyPr wrap="square" rtlCol="0">
                <a:spAutoFit/>
              </a:bodyPr>
              <a:lstStyle/>
              <a:p>
                <a:r>
                  <a:rPr lang="en-US" altLang="zh-CN" sz="1100" dirty="0"/>
                  <a:t>T3</a:t>
                </a:r>
                <a:endParaRPr lang="en-US" sz="1100" dirty="0"/>
              </a:p>
            </p:txBody>
          </p:sp>
          <p:sp>
            <p:nvSpPr>
              <p:cNvPr id="97" name="TextBox 96">
                <a:extLst>
                  <a:ext uri="{FF2B5EF4-FFF2-40B4-BE49-F238E27FC236}">
                    <a16:creationId xmlns:a16="http://schemas.microsoft.com/office/drawing/2014/main" id="{F3B1BE13-A5F6-4B6F-1CCB-BD64B73A60CF}"/>
                  </a:ext>
                </a:extLst>
              </p:cNvPr>
              <p:cNvSpPr txBox="1"/>
              <p:nvPr/>
            </p:nvSpPr>
            <p:spPr>
              <a:xfrm>
                <a:off x="3461054" y="3533106"/>
                <a:ext cx="324549" cy="261610"/>
              </a:xfrm>
              <a:prstGeom prst="rect">
                <a:avLst/>
              </a:prstGeom>
              <a:noFill/>
            </p:spPr>
            <p:txBody>
              <a:bodyPr wrap="square" rtlCol="0">
                <a:spAutoFit/>
              </a:bodyPr>
              <a:lstStyle/>
              <a:p>
                <a:r>
                  <a:rPr lang="en-US" altLang="zh-CN" sz="1100" dirty="0"/>
                  <a:t>T4</a:t>
                </a:r>
                <a:endParaRPr lang="en-US" sz="1100" dirty="0"/>
              </a:p>
            </p:txBody>
          </p:sp>
        </p:gr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980B41-0984-A3DE-DD76-4D04B31D79D8}"/>
                  </a:ext>
                </a:extLst>
              </p:cNvPr>
              <p:cNvSpPr txBox="1"/>
              <p:nvPr/>
            </p:nvSpPr>
            <p:spPr>
              <a:xfrm>
                <a:off x="3123631" y="4263331"/>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980B41-0984-A3DE-DD76-4D04B31D79D8}"/>
                  </a:ext>
                </a:extLst>
              </p:cNvPr>
              <p:cNvSpPr txBox="1">
                <a:spLocks noRot="1" noChangeAspect="1" noMove="1" noResize="1" noEditPoints="1" noAdjustHandles="1" noChangeArrowheads="1" noChangeShapeType="1" noTextEdit="1"/>
              </p:cNvSpPr>
              <p:nvPr/>
            </p:nvSpPr>
            <p:spPr>
              <a:xfrm>
                <a:off x="3123631" y="4263331"/>
                <a:ext cx="2153923" cy="288862"/>
              </a:xfrm>
              <a:prstGeom prst="rect">
                <a:avLst/>
              </a:prstGeom>
              <a:blipFill>
                <a:blip r:embed="rId7"/>
                <a:stretch>
                  <a:fillRect l="-1754" r="-58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D06C36-7889-AB03-AFC2-936003DAABC2}"/>
                  </a:ext>
                </a:extLst>
              </p:cNvPr>
              <p:cNvSpPr txBox="1"/>
              <p:nvPr/>
            </p:nvSpPr>
            <p:spPr>
              <a:xfrm>
                <a:off x="3117007" y="4684084"/>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5D06C36-7889-AB03-AFC2-936003DAABC2}"/>
                  </a:ext>
                </a:extLst>
              </p:cNvPr>
              <p:cNvSpPr txBox="1">
                <a:spLocks noRot="1" noChangeAspect="1" noMove="1" noResize="1" noEditPoints="1" noAdjustHandles="1" noChangeArrowheads="1" noChangeShapeType="1" noTextEdit="1"/>
              </p:cNvSpPr>
              <p:nvPr/>
            </p:nvSpPr>
            <p:spPr>
              <a:xfrm>
                <a:off x="3117007" y="4684084"/>
                <a:ext cx="942887" cy="286040"/>
              </a:xfrm>
              <a:prstGeom prst="rect">
                <a:avLst/>
              </a:prstGeom>
              <a:blipFill>
                <a:blip r:embed="rId8"/>
                <a:stretch>
                  <a:fillRect l="-53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5A2F9E-4B51-AF88-8B3E-B9825AA2C49E}"/>
                  </a:ext>
                </a:extLst>
              </p:cNvPr>
              <p:cNvSpPr txBox="1"/>
              <p:nvPr/>
            </p:nvSpPr>
            <p:spPr>
              <a:xfrm>
                <a:off x="3120321" y="5124716"/>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05A2F9E-4B51-AF88-8B3E-B9825AA2C49E}"/>
                  </a:ext>
                </a:extLst>
              </p:cNvPr>
              <p:cNvSpPr txBox="1">
                <a:spLocks noRot="1" noChangeAspect="1" noMove="1" noResize="1" noEditPoints="1" noAdjustHandles="1" noChangeArrowheads="1" noChangeShapeType="1" noTextEdit="1"/>
              </p:cNvSpPr>
              <p:nvPr/>
            </p:nvSpPr>
            <p:spPr>
              <a:xfrm>
                <a:off x="3120321" y="5124716"/>
                <a:ext cx="1700978" cy="286040"/>
              </a:xfrm>
              <a:prstGeom prst="rect">
                <a:avLst/>
              </a:prstGeom>
              <a:blipFill>
                <a:blip r:embed="rId9"/>
                <a:stretch>
                  <a:fillRect l="-2222" r="-370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4DD82-828D-2405-0A7C-90CF4D440621}"/>
                  </a:ext>
                </a:extLst>
              </p:cNvPr>
              <p:cNvSpPr txBox="1"/>
              <p:nvPr/>
            </p:nvSpPr>
            <p:spPr>
              <a:xfrm>
                <a:off x="3207470" y="2584065"/>
                <a:ext cx="200670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𝑍</m:t>
                          </m:r>
                        </m:e>
                        <m:sub>
                          <m:r>
                            <a:rPr lang="en-US" b="0" i="1" smtClean="0">
                              <a:solidFill>
                                <a:schemeClr val="tx1"/>
                              </a:solidFill>
                              <a:latin typeface="Cambria Math" panose="02040503050406030204" pitchFamily="18" charset="0"/>
                              <a:cs typeface="Arial" panose="020B0604020202020204" pitchFamily="34" charset="0"/>
                            </a:rPr>
                            <m:t>𝑙</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𝑅𝑒𝐿𝑈</m:t>
                          </m:r>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𝑋</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5B04DD82-828D-2405-0A7C-90CF4D440621}"/>
                  </a:ext>
                </a:extLst>
              </p:cNvPr>
              <p:cNvSpPr txBox="1">
                <a:spLocks noRot="1" noChangeAspect="1" noMove="1" noResize="1" noEditPoints="1" noAdjustHandles="1" noChangeArrowheads="1" noChangeShapeType="1" noTextEdit="1"/>
              </p:cNvSpPr>
              <p:nvPr/>
            </p:nvSpPr>
            <p:spPr>
              <a:xfrm>
                <a:off x="3207470" y="2584065"/>
                <a:ext cx="2006703" cy="276999"/>
              </a:xfrm>
              <a:prstGeom prst="rect">
                <a:avLst/>
              </a:prstGeom>
              <a:blipFill>
                <a:blip r:embed="rId10"/>
                <a:stretch>
                  <a:fillRect l="-1887" r="-3774" b="-3913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71E65DD-EE97-60EA-35BC-94B5118524CE}"/>
              </a:ext>
            </a:extLst>
          </p:cNvPr>
          <p:cNvSpPr/>
          <p:nvPr/>
        </p:nvSpPr>
        <p:spPr>
          <a:xfrm>
            <a:off x="4376703" y="2625120"/>
            <a:ext cx="705576"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E5BDDB-8387-99DA-8553-7CA5A5587E4B}"/>
              </a:ext>
            </a:extLst>
          </p:cNvPr>
          <p:cNvSpPr/>
          <p:nvPr/>
        </p:nvSpPr>
        <p:spPr>
          <a:xfrm>
            <a:off x="1487051" y="4675493"/>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6D1234A0-3499-278D-DCCD-8E24ED062897}"/>
              </a:ext>
            </a:extLst>
          </p:cNvPr>
          <p:cNvSpPr/>
          <p:nvPr/>
        </p:nvSpPr>
        <p:spPr>
          <a:xfrm>
            <a:off x="1397896" y="4649962"/>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078B0C6-44D6-8B81-38BF-599962113FB8}"/>
              </a:ext>
            </a:extLst>
          </p:cNvPr>
          <p:cNvCxnSpPr>
            <a:cxnSpLocks/>
          </p:cNvCxnSpPr>
          <p:nvPr/>
        </p:nvCxnSpPr>
        <p:spPr>
          <a:xfrm>
            <a:off x="1528995" y="4089473"/>
            <a:ext cx="674" cy="586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123BDF-4F29-B13F-71A5-EBB54E6DFA47}"/>
              </a:ext>
            </a:extLst>
          </p:cNvPr>
          <p:cNvCxnSpPr>
            <a:cxnSpLocks/>
          </p:cNvCxnSpPr>
          <p:nvPr/>
        </p:nvCxnSpPr>
        <p:spPr>
          <a:xfrm flipH="1">
            <a:off x="1536012" y="4099290"/>
            <a:ext cx="329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128E08-4660-E016-DEEF-715FCD3B25C3}"/>
              </a:ext>
            </a:extLst>
          </p:cNvPr>
          <p:cNvSpPr/>
          <p:nvPr/>
        </p:nvSpPr>
        <p:spPr>
          <a:xfrm>
            <a:off x="4551835" y="4277652"/>
            <a:ext cx="693187" cy="29954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D71EC2C-C87C-D7E5-53A5-81C3B7A8D4D7}"/>
              </a:ext>
            </a:extLst>
          </p:cNvPr>
          <p:cNvCxnSpPr>
            <a:cxnSpLocks/>
          </p:cNvCxnSpPr>
          <p:nvPr/>
        </p:nvCxnSpPr>
        <p:spPr>
          <a:xfrm>
            <a:off x="4831155" y="4110158"/>
            <a:ext cx="0" cy="188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L-Shape 40">
            <a:extLst>
              <a:ext uri="{FF2B5EF4-FFF2-40B4-BE49-F238E27FC236}">
                <a16:creationId xmlns:a16="http://schemas.microsoft.com/office/drawing/2014/main" id="{E9B213F1-0A70-823E-2789-AD2AEA63028E}"/>
              </a:ext>
            </a:extLst>
          </p:cNvPr>
          <p:cNvSpPr/>
          <p:nvPr/>
        </p:nvSpPr>
        <p:spPr>
          <a:xfrm>
            <a:off x="3117007" y="4229048"/>
            <a:ext cx="1704292" cy="1279635"/>
          </a:xfrm>
          <a:prstGeom prst="corner">
            <a:avLst>
              <a:gd name="adj1" fmla="val 33486"/>
              <a:gd name="adj2" fmla="val 93892"/>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D6FB0BE-1766-DC92-9D95-37B63942942D}"/>
              </a:ext>
            </a:extLst>
          </p:cNvPr>
          <p:cNvSpPr/>
          <p:nvPr/>
        </p:nvSpPr>
        <p:spPr>
          <a:xfrm>
            <a:off x="3957859" y="5479534"/>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48" name="Straight Connector 47">
            <a:extLst>
              <a:ext uri="{FF2B5EF4-FFF2-40B4-BE49-F238E27FC236}">
                <a16:creationId xmlns:a16="http://schemas.microsoft.com/office/drawing/2014/main" id="{1818F053-A753-A2DE-BA81-E0A77B8515D7}"/>
              </a:ext>
            </a:extLst>
          </p:cNvPr>
          <p:cNvCxnSpPr>
            <a:cxnSpLocks/>
          </p:cNvCxnSpPr>
          <p:nvPr/>
        </p:nvCxnSpPr>
        <p:spPr>
          <a:xfrm>
            <a:off x="3989189" y="5503243"/>
            <a:ext cx="0" cy="293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B29BF7B-FDBA-B483-9026-065002329A7C}"/>
              </a:ext>
            </a:extLst>
          </p:cNvPr>
          <p:cNvCxnSpPr>
            <a:cxnSpLocks/>
          </p:cNvCxnSpPr>
          <p:nvPr/>
        </p:nvCxnSpPr>
        <p:spPr>
          <a:xfrm flipH="1">
            <a:off x="3975198" y="5796253"/>
            <a:ext cx="2688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A96BD81-1100-6A16-2C4F-2FB54F25D1D0}"/>
              </a:ext>
            </a:extLst>
          </p:cNvPr>
          <p:cNvCxnSpPr>
            <a:cxnSpLocks/>
          </p:cNvCxnSpPr>
          <p:nvPr/>
        </p:nvCxnSpPr>
        <p:spPr>
          <a:xfrm flipV="1">
            <a:off x="6674068" y="5542604"/>
            <a:ext cx="0" cy="2570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759F2C7C-CE41-8D13-E5DE-58BF8EB5DB3D}"/>
                  </a:ext>
                </a:extLst>
              </p:cNvPr>
              <p:cNvSpPr txBox="1"/>
              <p:nvPr/>
            </p:nvSpPr>
            <p:spPr>
              <a:xfrm>
                <a:off x="339484" y="5623324"/>
                <a:ext cx="2860270" cy="537327"/>
              </a:xfrm>
              <a:prstGeom prst="rect">
                <a:avLst/>
              </a:prstGeom>
              <a:noFill/>
            </p:spPr>
            <p:txBody>
              <a:bodyPr wrap="none" rtlCol="0">
                <a:spAutoFit/>
              </a:bodyPr>
              <a:lstStyle/>
              <a:p>
                <a:pPr algn="l"/>
                <a:r>
                  <a:rPr lang="en-US" sz="1200" dirty="0">
                    <a:solidFill>
                      <a:schemeClr val="tx1"/>
                    </a:solidFill>
                    <a:latin typeface="Arial" panose="020B0604020202020204" pitchFamily="34" charset="0"/>
                    <a:cs typeface="Arial" panose="020B0604020202020204" pitchFamily="34" charset="0"/>
                  </a:rPr>
                  <a:t>Membrane potentials before reset: </a:t>
                </a:r>
                <a14:m>
                  <m:oMath xmlns:m="http://schemas.openxmlformats.org/officeDocument/2006/math">
                    <m:sSubSup>
                      <m:sSubSupPr>
                        <m:ctrlPr>
                          <a:rPr lang="en-US" sz="1400" b="0" i="1" smtClean="0">
                            <a:solidFill>
                              <a:schemeClr val="tx1"/>
                            </a:solidFill>
                            <a:latin typeface="Cambria Math" panose="02040503050406030204" pitchFamily="18" charset="0"/>
                            <a:cs typeface="Arial" panose="020B0604020202020204" pitchFamily="34" charset="0"/>
                          </a:rPr>
                        </m:ctrlPr>
                      </m:sSubSupPr>
                      <m:e>
                        <m:r>
                          <a:rPr lang="en-US" sz="1400" b="0" i="1" smtClean="0">
                            <a:solidFill>
                              <a:schemeClr val="tx1"/>
                            </a:solidFill>
                            <a:latin typeface="Cambria Math" panose="02040503050406030204" pitchFamily="18" charset="0"/>
                            <a:cs typeface="Arial" panose="020B0604020202020204" pitchFamily="34" charset="0"/>
                          </a:rPr>
                          <m:t> </m:t>
                        </m:r>
                        <m:r>
                          <a:rPr lang="en-US" sz="1400" b="0" i="1" smtClean="0">
                            <a:solidFill>
                              <a:schemeClr val="tx1"/>
                            </a:solidFill>
                            <a:latin typeface="Cambria Math" panose="02040503050406030204" pitchFamily="18" charset="0"/>
                            <a:cs typeface="Arial" panose="020B0604020202020204" pitchFamily="34" charset="0"/>
                          </a:rPr>
                          <m:t>𝐻</m:t>
                        </m:r>
                      </m:e>
                      <m:sub>
                        <m:r>
                          <a:rPr lang="en-US" sz="1400" b="0" i="1" smtClean="0">
                            <a:solidFill>
                              <a:schemeClr val="tx1"/>
                            </a:solidFill>
                            <a:latin typeface="Cambria Math" panose="02040503050406030204" pitchFamily="18" charset="0"/>
                            <a:cs typeface="Arial" panose="020B0604020202020204" pitchFamily="34" charset="0"/>
                          </a:rPr>
                          <m:t>𝑙</m:t>
                        </m:r>
                      </m:sub>
                      <m:sup>
                        <m:r>
                          <a:rPr lang="en-US" sz="1400" b="0" i="1" smtClean="0">
                            <a:solidFill>
                              <a:schemeClr val="tx1"/>
                            </a:solidFill>
                            <a:latin typeface="Cambria Math" panose="02040503050406030204" pitchFamily="18" charset="0"/>
                            <a:cs typeface="Arial" panose="020B0604020202020204" pitchFamily="34" charset="0"/>
                          </a:rPr>
                          <m:t>𝑡</m:t>
                        </m:r>
                      </m:sup>
                    </m:sSubSup>
                  </m:oMath>
                </a14:m>
                <a:r>
                  <a:rPr lang="en-US" sz="1400" dirty="0">
                    <a:solidFill>
                      <a:schemeClr val="tx1"/>
                    </a:solidFill>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Membrane potentials after reset: </a:t>
                </a:r>
                <a14:m>
                  <m:oMath xmlns:m="http://schemas.openxmlformats.org/officeDocument/2006/math">
                    <m:sSubSup>
                      <m:sSubSupPr>
                        <m:ctrlPr>
                          <a:rPr lang="en-US" sz="1400" b="0" i="1" smtClean="0">
                            <a:solidFill>
                              <a:schemeClr val="tx1"/>
                            </a:solidFill>
                            <a:latin typeface="Cambria Math" panose="02040503050406030204" pitchFamily="18" charset="0"/>
                            <a:cs typeface="Arial" panose="020B0604020202020204" pitchFamily="34" charset="0"/>
                          </a:rPr>
                        </m:ctrlPr>
                      </m:sSubSupPr>
                      <m:e>
                        <m:r>
                          <a:rPr lang="en-US" sz="1400" b="0" i="1" smtClean="0">
                            <a:solidFill>
                              <a:schemeClr val="tx1"/>
                            </a:solidFill>
                            <a:latin typeface="Cambria Math" panose="02040503050406030204" pitchFamily="18" charset="0"/>
                            <a:cs typeface="Arial" panose="020B0604020202020204" pitchFamily="34" charset="0"/>
                          </a:rPr>
                          <m:t>    </m:t>
                        </m:r>
                        <m:r>
                          <a:rPr lang="en-US" sz="1400" b="0" i="1" smtClean="0">
                            <a:solidFill>
                              <a:schemeClr val="tx1"/>
                            </a:solidFill>
                            <a:latin typeface="Cambria Math" panose="02040503050406030204" pitchFamily="18" charset="0"/>
                            <a:cs typeface="Arial" panose="020B0604020202020204" pitchFamily="34" charset="0"/>
                          </a:rPr>
                          <m:t>𝑈</m:t>
                        </m:r>
                      </m:e>
                      <m:sub>
                        <m:r>
                          <a:rPr lang="en-US" sz="1400" b="0" i="1" smtClean="0">
                            <a:solidFill>
                              <a:schemeClr val="tx1"/>
                            </a:solidFill>
                            <a:latin typeface="Cambria Math" panose="02040503050406030204" pitchFamily="18" charset="0"/>
                            <a:cs typeface="Arial" panose="020B0604020202020204" pitchFamily="34" charset="0"/>
                          </a:rPr>
                          <m:t>𝑙</m:t>
                        </m:r>
                      </m:sub>
                      <m:sup>
                        <m:r>
                          <a:rPr lang="en-US" sz="1400" b="0" i="1" smtClean="0">
                            <a:solidFill>
                              <a:schemeClr val="tx1"/>
                            </a:solidFill>
                            <a:latin typeface="Cambria Math" panose="02040503050406030204" pitchFamily="18" charset="0"/>
                            <a:cs typeface="Arial" panose="020B0604020202020204" pitchFamily="34" charset="0"/>
                          </a:rPr>
                          <m:t>𝑡</m:t>
                        </m:r>
                      </m:sup>
                    </m:sSubSup>
                  </m:oMath>
                </a14:m>
                <a:endParaRPr lang="en-US" sz="1400" dirty="0">
                  <a:latin typeface="Arial" panose="020B0604020202020204" pitchFamily="34" charset="0"/>
                  <a:cs typeface="Arial" panose="020B0604020202020204" pitchFamily="34" charset="0"/>
                </a:endParaRPr>
              </a:p>
            </p:txBody>
          </p:sp>
        </mc:Choice>
        <mc:Fallback xmlns="">
          <p:sp>
            <p:nvSpPr>
              <p:cNvPr id="98" name="TextBox 97">
                <a:extLst>
                  <a:ext uri="{FF2B5EF4-FFF2-40B4-BE49-F238E27FC236}">
                    <a16:creationId xmlns:a16="http://schemas.microsoft.com/office/drawing/2014/main" id="{759F2C7C-CE41-8D13-E5DE-58BF8EB5DB3D}"/>
                  </a:ext>
                </a:extLst>
              </p:cNvPr>
              <p:cNvSpPr txBox="1">
                <a:spLocks noRot="1" noChangeAspect="1" noMove="1" noResize="1" noEditPoints="1" noAdjustHandles="1" noChangeArrowheads="1" noChangeShapeType="1" noTextEdit="1"/>
              </p:cNvSpPr>
              <p:nvPr/>
            </p:nvSpPr>
            <p:spPr>
              <a:xfrm>
                <a:off x="339484" y="5623324"/>
                <a:ext cx="2860270" cy="537327"/>
              </a:xfrm>
              <a:prstGeom prst="rect">
                <a:avLst/>
              </a:prstGeom>
              <a:blipFill>
                <a:blip r:embed="rId11"/>
                <a:stretch>
                  <a:fillRect b="-4545"/>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A38DCFEA-DF5A-02AA-AEDF-637544772E4C}"/>
              </a:ext>
            </a:extLst>
          </p:cNvPr>
          <p:cNvSpPr txBox="1"/>
          <p:nvPr/>
        </p:nvSpPr>
        <p:spPr>
          <a:xfrm>
            <a:off x="548640" y="3687195"/>
            <a:ext cx="3531736"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Spiking Neural Networks (SNNs)</a:t>
            </a:r>
          </a:p>
        </p:txBody>
      </p:sp>
      <p:sp>
        <p:nvSpPr>
          <p:cNvPr id="101" name="TextBox 100">
            <a:extLst>
              <a:ext uri="{FF2B5EF4-FFF2-40B4-BE49-F238E27FC236}">
                <a16:creationId xmlns:a16="http://schemas.microsoft.com/office/drawing/2014/main" id="{352B7E3B-27DA-3807-EF51-8705B2110BBD}"/>
              </a:ext>
            </a:extLst>
          </p:cNvPr>
          <p:cNvSpPr txBox="1"/>
          <p:nvPr/>
        </p:nvSpPr>
        <p:spPr>
          <a:xfrm>
            <a:off x="4323045" y="5845256"/>
            <a:ext cx="2233304"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Leaky I</a:t>
            </a:r>
            <a:r>
              <a:rPr lang="en-US" altLang="zh-CN" sz="1200" dirty="0">
                <a:latin typeface="Arial" panose="020B0604020202020204" pitchFamily="34" charset="0"/>
                <a:cs typeface="Arial" panose="020B0604020202020204" pitchFamily="34" charset="0"/>
              </a:rPr>
              <a:t>ntegrate-and-Fire</a:t>
            </a:r>
            <a:r>
              <a:rPr lang="en-US" sz="1200" dirty="0">
                <a:latin typeface="Arial" panose="020B0604020202020204" pitchFamily="34" charset="0"/>
                <a:cs typeface="Arial" panose="020B0604020202020204" pitchFamily="34" charset="0"/>
              </a:rPr>
              <a:t> (LIF)</a:t>
            </a:r>
          </a:p>
        </p:txBody>
      </p:sp>
      <p:sp>
        <p:nvSpPr>
          <p:cNvPr id="26" name="TextBox 25">
            <a:extLst>
              <a:ext uri="{FF2B5EF4-FFF2-40B4-BE49-F238E27FC236}">
                <a16:creationId xmlns:a16="http://schemas.microsoft.com/office/drawing/2014/main" id="{1277EC00-FA88-419E-DFF7-7A7EB7DDB341}"/>
              </a:ext>
            </a:extLst>
          </p:cNvPr>
          <p:cNvSpPr txBox="1"/>
          <p:nvPr/>
        </p:nvSpPr>
        <p:spPr>
          <a:xfrm>
            <a:off x="2005962" y="4277652"/>
            <a:ext cx="1183337"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1: update</a:t>
            </a:r>
          </a:p>
        </p:txBody>
      </p:sp>
      <p:sp>
        <p:nvSpPr>
          <p:cNvPr id="29" name="TextBox 28">
            <a:extLst>
              <a:ext uri="{FF2B5EF4-FFF2-40B4-BE49-F238E27FC236}">
                <a16:creationId xmlns:a16="http://schemas.microsoft.com/office/drawing/2014/main" id="{F63F9A92-9A43-E381-F102-ACA65404A6CD}"/>
              </a:ext>
            </a:extLst>
          </p:cNvPr>
          <p:cNvSpPr txBox="1"/>
          <p:nvPr/>
        </p:nvSpPr>
        <p:spPr>
          <a:xfrm>
            <a:off x="2022029" y="4684084"/>
            <a:ext cx="1047082"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 2: firing</a:t>
            </a:r>
          </a:p>
        </p:txBody>
      </p:sp>
      <p:sp>
        <p:nvSpPr>
          <p:cNvPr id="34" name="TextBox 33">
            <a:extLst>
              <a:ext uri="{FF2B5EF4-FFF2-40B4-BE49-F238E27FC236}">
                <a16:creationId xmlns:a16="http://schemas.microsoft.com/office/drawing/2014/main" id="{CFC43A8B-9BB4-7CB5-11AA-2019F60CE429}"/>
              </a:ext>
            </a:extLst>
          </p:cNvPr>
          <p:cNvSpPr txBox="1"/>
          <p:nvPr/>
        </p:nvSpPr>
        <p:spPr>
          <a:xfrm>
            <a:off x="2039487" y="5140154"/>
            <a:ext cx="1056700"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 3: reset</a:t>
            </a:r>
          </a:p>
        </p:txBody>
      </p:sp>
      <p:sp>
        <p:nvSpPr>
          <p:cNvPr id="36" name="Oval 35">
            <a:extLst>
              <a:ext uri="{FF2B5EF4-FFF2-40B4-BE49-F238E27FC236}">
                <a16:creationId xmlns:a16="http://schemas.microsoft.com/office/drawing/2014/main" id="{EF2CCEB6-8006-2944-3A41-7CA66F61A592}"/>
              </a:ext>
            </a:extLst>
          </p:cNvPr>
          <p:cNvSpPr/>
          <p:nvPr/>
        </p:nvSpPr>
        <p:spPr>
          <a:xfrm>
            <a:off x="7896703" y="4941688"/>
            <a:ext cx="1247297" cy="266488"/>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A5E19E2-668D-00FC-FF0D-BF5CF5172216}"/>
              </a:ext>
            </a:extLst>
          </p:cNvPr>
          <p:cNvSpPr txBox="1"/>
          <p:nvPr/>
        </p:nvSpPr>
        <p:spPr>
          <a:xfrm>
            <a:off x="8111723" y="5180085"/>
            <a:ext cx="887487"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Timesteps</a:t>
            </a:r>
          </a:p>
        </p:txBody>
      </p:sp>
      <p:sp>
        <p:nvSpPr>
          <p:cNvPr id="38" name="Rounded Rectangle 37">
            <a:extLst>
              <a:ext uri="{FF2B5EF4-FFF2-40B4-BE49-F238E27FC236}">
                <a16:creationId xmlns:a16="http://schemas.microsoft.com/office/drawing/2014/main" id="{22D6D145-F61D-7BA2-9E03-0A9BE978DE8F}"/>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3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9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9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0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3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5"/>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76"/>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7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42" grpId="0" animBg="1"/>
      <p:bldP spid="42" grpId="1" animBg="1"/>
      <p:bldP spid="51" grpId="0"/>
      <p:bldP spid="54" grpId="0" animBg="1"/>
      <p:bldP spid="55" grpId="0" animBg="1"/>
      <p:bldP spid="56" grpId="0"/>
      <p:bldP spid="57" grpId="0"/>
      <p:bldP spid="62" grpId="0" animBg="1"/>
      <p:bldP spid="65" grpId="0"/>
      <p:bldP spid="66" grpId="0"/>
      <p:bldP spid="69" grpId="0" animBg="1"/>
      <p:bldP spid="70" grpId="0" animBg="1"/>
      <p:bldP spid="74" grpId="0" animBg="1"/>
      <p:bldP spid="76" grpId="0" animBg="1"/>
      <p:bldP spid="79" grpId="0"/>
      <p:bldP spid="81" grpId="0"/>
      <p:bldP spid="4" grpId="0"/>
      <p:bldP spid="7" grpId="0"/>
      <p:bldP spid="9" grpId="0"/>
      <p:bldP spid="23" grpId="0"/>
      <p:bldP spid="27" grpId="0" animBg="1"/>
      <p:bldP spid="10" grpId="0" animBg="1"/>
      <p:bldP spid="12" grpId="0" animBg="1"/>
      <p:bldP spid="30" grpId="0" animBg="1"/>
      <p:bldP spid="41" grpId="0" animBg="1"/>
      <p:bldP spid="46" grpId="0" animBg="1"/>
      <p:bldP spid="98" grpId="0"/>
      <p:bldP spid="100" grpId="0"/>
      <p:bldP spid="101" grpId="0"/>
      <p:bldP spid="26" grpId="0"/>
      <p:bldP spid="29" grpId="0"/>
      <p:bldP spid="34" grpId="0"/>
      <p:bldP spid="36"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Preliminary of Spiking Neural Networks</a:t>
            </a:r>
          </a:p>
        </p:txBody>
      </p:sp>
      <p:pic>
        <p:nvPicPr>
          <p:cNvPr id="3" name="Picture 2">
            <a:extLst>
              <a:ext uri="{FF2B5EF4-FFF2-40B4-BE49-F238E27FC236}">
                <a16:creationId xmlns:a16="http://schemas.microsoft.com/office/drawing/2014/main" id="{A7317420-C7E3-551E-BD8A-61C1462E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72" y="4661044"/>
            <a:ext cx="368300" cy="368300"/>
          </a:xfrm>
          <a:prstGeom prst="rect">
            <a:avLst/>
          </a:prstGeom>
        </p:spPr>
      </p:pic>
      <p:pic>
        <p:nvPicPr>
          <p:cNvPr id="5" name="Picture 4">
            <a:extLst>
              <a:ext uri="{FF2B5EF4-FFF2-40B4-BE49-F238E27FC236}">
                <a16:creationId xmlns:a16="http://schemas.microsoft.com/office/drawing/2014/main" id="{EFCCAC17-4481-EA59-41DE-64B43380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403581"/>
            <a:ext cx="368300" cy="368300"/>
          </a:xfrm>
          <a:prstGeom prst="rect">
            <a:avLst/>
          </a:prstGeom>
        </p:spPr>
      </p:pic>
      <p:pic>
        <p:nvPicPr>
          <p:cNvPr id="6" name="Picture 5">
            <a:extLst>
              <a:ext uri="{FF2B5EF4-FFF2-40B4-BE49-F238E27FC236}">
                <a16:creationId xmlns:a16="http://schemas.microsoft.com/office/drawing/2014/main" id="{DA70BF46-7939-0413-CCED-F35BF6AD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909382"/>
            <a:ext cx="368300" cy="368300"/>
          </a:xfrm>
          <a:prstGeom prst="rect">
            <a:avLst/>
          </a:prstGeom>
        </p:spPr>
      </p:pic>
      <p:cxnSp>
        <p:nvCxnSpPr>
          <p:cNvPr id="8" name="Straight Arrow Connector 7">
            <a:extLst>
              <a:ext uri="{FF2B5EF4-FFF2-40B4-BE49-F238E27FC236}">
                <a16:creationId xmlns:a16="http://schemas.microsoft.com/office/drawing/2014/main" id="{0261BAF1-0ADD-6185-8031-25349721A2E6}"/>
              </a:ext>
            </a:extLst>
          </p:cNvPr>
          <p:cNvCxnSpPr>
            <a:cxnSpLocks/>
          </p:cNvCxnSpPr>
          <p:nvPr/>
        </p:nvCxnSpPr>
        <p:spPr>
          <a:xfrm flipV="1">
            <a:off x="1351024" y="4611635"/>
            <a:ext cx="302697" cy="2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6A611-5EBB-3021-E630-354B2D81590B}"/>
              </a:ext>
            </a:extLst>
          </p:cNvPr>
          <p:cNvCxnSpPr>
            <a:cxnSpLocks/>
          </p:cNvCxnSpPr>
          <p:nvPr/>
        </p:nvCxnSpPr>
        <p:spPr>
          <a:xfrm>
            <a:off x="1341540" y="4838141"/>
            <a:ext cx="302021" cy="251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F4ED85C-C7FA-19D2-D24A-C9D0607C3C5C}"/>
              </a:ext>
            </a:extLst>
          </p:cNvPr>
          <p:cNvGrpSpPr/>
          <p:nvPr/>
        </p:nvGrpSpPr>
        <p:grpSpPr>
          <a:xfrm>
            <a:off x="1058751" y="2293122"/>
            <a:ext cx="338328" cy="338328"/>
            <a:chOff x="1007951" y="1807987"/>
            <a:chExt cx="338328" cy="338328"/>
          </a:xfrm>
        </p:grpSpPr>
        <p:sp>
          <p:nvSpPr>
            <p:cNvPr id="13" name="Oval 12">
              <a:extLst>
                <a:ext uri="{FF2B5EF4-FFF2-40B4-BE49-F238E27FC236}">
                  <a16:creationId xmlns:a16="http://schemas.microsoft.com/office/drawing/2014/main" id="{39BADB7A-DBC0-7BE7-EF6D-5CF0FBF3131A}"/>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a:extLst>
                <a:ext uri="{FF2B5EF4-FFF2-40B4-BE49-F238E27FC236}">
                  <a16:creationId xmlns:a16="http://schemas.microsoft.com/office/drawing/2014/main" id="{DA6BDFBA-FB4C-63CA-CE31-DC53EBE4192E}"/>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DEF9912-1E8F-8D7B-3CF0-15DD86C79187}"/>
              </a:ext>
            </a:extLst>
          </p:cNvPr>
          <p:cNvGrpSpPr/>
          <p:nvPr/>
        </p:nvGrpSpPr>
        <p:grpSpPr>
          <a:xfrm>
            <a:off x="1749631" y="2073627"/>
            <a:ext cx="338328" cy="338328"/>
            <a:chOff x="1007951" y="1807987"/>
            <a:chExt cx="338328" cy="338328"/>
          </a:xfrm>
        </p:grpSpPr>
        <p:sp>
          <p:nvSpPr>
            <p:cNvPr id="17" name="Oval 16">
              <a:extLst>
                <a:ext uri="{FF2B5EF4-FFF2-40B4-BE49-F238E27FC236}">
                  <a16:creationId xmlns:a16="http://schemas.microsoft.com/office/drawing/2014/main" id="{0916D73B-023C-2439-466C-C2865EDCFBB0}"/>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F11F1AD5-A0E0-37EB-C87D-F8B244CC81F7}"/>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C1A87CD-055E-4458-3F24-0CE74233972D}"/>
              </a:ext>
            </a:extLst>
          </p:cNvPr>
          <p:cNvGrpSpPr/>
          <p:nvPr/>
        </p:nvGrpSpPr>
        <p:grpSpPr>
          <a:xfrm>
            <a:off x="1743769" y="2546023"/>
            <a:ext cx="338328" cy="338328"/>
            <a:chOff x="1007951" y="1807987"/>
            <a:chExt cx="338328" cy="338328"/>
          </a:xfrm>
        </p:grpSpPr>
        <p:sp>
          <p:nvSpPr>
            <p:cNvPr id="20" name="Oval 19">
              <a:extLst>
                <a:ext uri="{FF2B5EF4-FFF2-40B4-BE49-F238E27FC236}">
                  <a16:creationId xmlns:a16="http://schemas.microsoft.com/office/drawing/2014/main" id="{6BE00FCC-6387-A0FA-B260-B59CC0BD7827}"/>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41845DFC-E912-BB12-DEE4-BBB3B69EDA6B}"/>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C74F597B-3B7E-ADC1-0009-147E99EBF528}"/>
              </a:ext>
            </a:extLst>
          </p:cNvPr>
          <p:cNvCxnSpPr>
            <a:cxnSpLocks/>
          </p:cNvCxnSpPr>
          <p:nvPr/>
        </p:nvCxnSpPr>
        <p:spPr>
          <a:xfrm flipV="1">
            <a:off x="1395946" y="2260059"/>
            <a:ext cx="341414" cy="202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E59104-50C5-22EA-123F-95BB7A57A46C}"/>
              </a:ext>
            </a:extLst>
          </p:cNvPr>
          <p:cNvCxnSpPr>
            <a:cxnSpLocks/>
          </p:cNvCxnSpPr>
          <p:nvPr/>
        </p:nvCxnSpPr>
        <p:spPr>
          <a:xfrm>
            <a:off x="1395946" y="2455052"/>
            <a:ext cx="331254" cy="241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5CC8CF-DAA1-9C0E-F6FF-BBAFA4375E5D}"/>
              </a:ext>
            </a:extLst>
          </p:cNvPr>
          <p:cNvSpPr txBox="1"/>
          <p:nvPr/>
        </p:nvSpPr>
        <p:spPr>
          <a:xfrm>
            <a:off x="548640" y="1385498"/>
            <a:ext cx="3583032"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Artificial Neural Networks (ANNs)</a:t>
            </a:r>
          </a:p>
        </p:txBody>
      </p:sp>
      <p:sp>
        <p:nvSpPr>
          <p:cNvPr id="33" name="Oval 32">
            <a:extLst>
              <a:ext uri="{FF2B5EF4-FFF2-40B4-BE49-F238E27FC236}">
                <a16:creationId xmlns:a16="http://schemas.microsoft.com/office/drawing/2014/main" id="{8DE2264B-203A-5B9F-457E-ABB2F266358E}"/>
              </a:ext>
            </a:extLst>
          </p:cNvPr>
          <p:cNvSpPr/>
          <p:nvPr/>
        </p:nvSpPr>
        <p:spPr>
          <a:xfrm>
            <a:off x="1536012" y="2332925"/>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5" name="Straight Connector 34">
            <a:extLst>
              <a:ext uri="{FF2B5EF4-FFF2-40B4-BE49-F238E27FC236}">
                <a16:creationId xmlns:a16="http://schemas.microsoft.com/office/drawing/2014/main" id="{86CEE7BB-C1D2-0F97-2363-F072442592C1}"/>
              </a:ext>
            </a:extLst>
          </p:cNvPr>
          <p:cNvCxnSpPr>
            <a:cxnSpLocks/>
          </p:cNvCxnSpPr>
          <p:nvPr/>
        </p:nvCxnSpPr>
        <p:spPr>
          <a:xfrm>
            <a:off x="1559859" y="2378635"/>
            <a:ext cx="675" cy="763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877E6-3025-CD30-54F8-29EAEC78830B}"/>
              </a:ext>
            </a:extLst>
          </p:cNvPr>
          <p:cNvCxnSpPr>
            <a:cxnSpLocks/>
          </p:cNvCxnSpPr>
          <p:nvPr/>
        </p:nvCxnSpPr>
        <p:spPr>
          <a:xfrm>
            <a:off x="1548531" y="3141908"/>
            <a:ext cx="30262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FCDEA-2DC0-6B44-2177-5A2DE51A7249}"/>
              </a:ext>
            </a:extLst>
          </p:cNvPr>
          <p:cNvCxnSpPr>
            <a:cxnSpLocks/>
          </p:cNvCxnSpPr>
          <p:nvPr/>
        </p:nvCxnSpPr>
        <p:spPr>
          <a:xfrm flipV="1">
            <a:off x="4572000" y="2886108"/>
            <a:ext cx="0" cy="249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5D3892BA-C879-CB8C-CD9E-2E0BF0B7CFE4}"/>
              </a:ext>
            </a:extLst>
          </p:cNvPr>
          <p:cNvSpPr/>
          <p:nvPr/>
        </p:nvSpPr>
        <p:spPr>
          <a:xfrm>
            <a:off x="4036988" y="2571408"/>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AB8963CD-CC57-28C1-A775-3411A2B92128}"/>
              </a:ext>
            </a:extLst>
          </p:cNvPr>
          <p:cNvCxnSpPr>
            <a:cxnSpLocks/>
          </p:cNvCxnSpPr>
          <p:nvPr/>
        </p:nvCxnSpPr>
        <p:spPr>
          <a:xfrm>
            <a:off x="4075527" y="1916893"/>
            <a:ext cx="0" cy="6671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0006EF-3DAD-D8BF-4978-A79C60CBC39D}"/>
              </a:ext>
            </a:extLst>
          </p:cNvPr>
          <p:cNvCxnSpPr>
            <a:cxnSpLocks/>
          </p:cNvCxnSpPr>
          <p:nvPr/>
        </p:nvCxnSpPr>
        <p:spPr>
          <a:xfrm>
            <a:off x="4068992" y="1916893"/>
            <a:ext cx="2511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EEE6AE-39C2-37F1-1173-16DB43CE0F4C}"/>
              </a:ext>
            </a:extLst>
          </p:cNvPr>
          <p:cNvCxnSpPr>
            <a:cxnSpLocks/>
          </p:cNvCxnSpPr>
          <p:nvPr/>
        </p:nvCxnSpPr>
        <p:spPr>
          <a:xfrm>
            <a:off x="6578553" y="1916893"/>
            <a:ext cx="0" cy="2723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44B901B-6C83-78DD-6B95-6A2B0FB54F3A}"/>
                  </a:ext>
                </a:extLst>
              </p:cNvPr>
              <p:cNvSpPr txBox="1"/>
              <p:nvPr/>
            </p:nvSpPr>
            <p:spPr>
              <a:xfrm>
                <a:off x="2137668" y="2007189"/>
                <a:ext cx="1633396" cy="646331"/>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a:t>
                </a:r>
                <a:r>
                  <a:rPr lang="en-US" sz="1200" dirty="0">
                    <a:solidFill>
                      <a:schemeClr val="tx1"/>
                    </a:solidFill>
                    <a:latin typeface="Arial" panose="020B0604020202020204" pitchFamily="34" charset="0"/>
                    <a:cs typeface="Arial" panose="020B0604020202020204" pitchFamily="34" charset="0"/>
                  </a:rPr>
                  <a:t>ynaptic weights (</a:t>
                </a:r>
                <a14:m>
                  <m:oMath xmlns:m="http://schemas.openxmlformats.org/officeDocument/2006/math">
                    <m:r>
                      <a:rPr lang="en-US" sz="1200" b="0" i="1" smtClean="0">
                        <a:solidFill>
                          <a:schemeClr val="tx1"/>
                        </a:solidFill>
                        <a:latin typeface="Cambria Math" panose="02040503050406030204" pitchFamily="18" charset="0"/>
                        <a:cs typeface="Arial" panose="020B0604020202020204" pitchFamily="34" charset="0"/>
                      </a:rPr>
                      <m:t>𝑊</m:t>
                    </m:r>
                  </m:oMath>
                </a14:m>
                <a:r>
                  <a:rPr lang="en-US" sz="1200" dirty="0">
                    <a:solidFill>
                      <a:schemeClr val="tx1"/>
                    </a:solidFill>
                    <a:latin typeface="Arial" panose="020B0604020202020204" pitchFamily="34" charset="0"/>
                    <a:cs typeface="Arial" panose="020B0604020202020204" pitchFamily="34" charset="0"/>
                  </a:rPr>
                  <a:t>)</a:t>
                </a:r>
              </a:p>
              <a:p>
                <a:pPr algn="l"/>
                <a:r>
                  <a:rPr lang="en-US" sz="1200" dirty="0">
                    <a:latin typeface="Arial" panose="020B0604020202020204" pitchFamily="34" charset="0"/>
                    <a:cs typeface="Arial" panose="020B0604020202020204" pitchFamily="34" charset="0"/>
                  </a:rPr>
                  <a:t>Input (</a:t>
                </a:r>
                <a14:m>
                  <m:oMath xmlns:m="http://schemas.openxmlformats.org/officeDocument/2006/math">
                    <m:r>
                      <a:rPr lang="en-US" sz="1200" b="0" i="1" smtClean="0">
                        <a:latin typeface="Cambria Math" panose="02040503050406030204" pitchFamily="18" charset="0"/>
                        <a:cs typeface="Arial" panose="020B0604020202020204" pitchFamily="34" charset="0"/>
                      </a:rPr>
                      <m:t>𝑋</m:t>
                    </m:r>
                  </m:oMath>
                </a14:m>
                <a:r>
                  <a:rPr lang="en-US" sz="1200" dirty="0">
                    <a:latin typeface="Arial" panose="020B0604020202020204" pitchFamily="34" charset="0"/>
                    <a:cs typeface="Arial" panose="020B0604020202020204" pitchFamily="34" charset="0"/>
                  </a:rPr>
                  <a:t>)</a:t>
                </a:r>
              </a:p>
              <a:p>
                <a:pPr algn="l"/>
                <a:r>
                  <a:rPr lang="en-US" sz="1200" dirty="0">
                    <a:solidFill>
                      <a:schemeClr val="tx1"/>
                    </a:solidFill>
                    <a:latin typeface="Arial" panose="020B0604020202020204" pitchFamily="34" charset="0"/>
                    <a:cs typeface="Arial" panose="020B0604020202020204" pitchFamily="34" charset="0"/>
                  </a:rPr>
                  <a:t>Output (</a:t>
                </a:r>
                <a14:m>
                  <m:oMath xmlns:m="http://schemas.openxmlformats.org/officeDocument/2006/math">
                    <m:r>
                      <a:rPr lang="en-US" sz="1200" b="0" i="1" smtClean="0">
                        <a:solidFill>
                          <a:schemeClr val="tx1"/>
                        </a:solidFill>
                        <a:latin typeface="Cambria Math" panose="02040503050406030204" pitchFamily="18" charset="0"/>
                        <a:cs typeface="Arial" panose="020B0604020202020204" pitchFamily="34" charset="0"/>
                      </a:rPr>
                      <m:t>𝑍</m:t>
                    </m:r>
                  </m:oMath>
                </a14:m>
                <a:r>
                  <a:rPr lang="en-US" sz="1200" dirty="0">
                    <a:solidFill>
                      <a:schemeClr val="tx1"/>
                    </a:solidFill>
                    <a:latin typeface="Arial" panose="020B0604020202020204" pitchFamily="34" charset="0"/>
                    <a:cs typeface="Arial" panose="020B0604020202020204" pitchFamily="34" charset="0"/>
                  </a:rPr>
                  <a:t>)</a:t>
                </a:r>
              </a:p>
            </p:txBody>
          </p:sp>
        </mc:Choice>
        <mc:Fallback xmlns="">
          <p:sp>
            <p:nvSpPr>
              <p:cNvPr id="51" name="TextBox 50">
                <a:extLst>
                  <a:ext uri="{FF2B5EF4-FFF2-40B4-BE49-F238E27FC236}">
                    <a16:creationId xmlns:a16="http://schemas.microsoft.com/office/drawing/2014/main" id="{644B901B-6C83-78DD-6B95-6A2B0FB54F3A}"/>
                  </a:ext>
                </a:extLst>
              </p:cNvPr>
              <p:cNvSpPr txBox="1">
                <a:spLocks noRot="1" noChangeAspect="1" noMove="1" noResize="1" noEditPoints="1" noAdjustHandles="1" noChangeArrowheads="1" noChangeShapeType="1" noTextEdit="1"/>
              </p:cNvSpPr>
              <p:nvPr/>
            </p:nvSpPr>
            <p:spPr>
              <a:xfrm>
                <a:off x="2137668" y="2007189"/>
                <a:ext cx="1633396" cy="646331"/>
              </a:xfrm>
              <a:prstGeom prst="rect">
                <a:avLst/>
              </a:prstGeom>
              <a:blipFill>
                <a:blip r:embed="rId5"/>
                <a:stretch>
                  <a:fillRect b="-5769"/>
                </a:stretch>
              </a:blipFill>
            </p:spPr>
            <p:txBody>
              <a:bodyPr/>
              <a:lstStyle/>
              <a:p>
                <a:r>
                  <a:rPr lang="en-US">
                    <a:noFill/>
                  </a:rPr>
                  <a:t> </a:t>
                </a:r>
              </a:p>
            </p:txBody>
          </p:sp>
        </mc:Fallback>
      </mc:AlternateContent>
      <p:sp>
        <p:nvSpPr>
          <p:cNvPr id="54" name="Rectangle 53">
            <a:extLst>
              <a:ext uri="{FF2B5EF4-FFF2-40B4-BE49-F238E27FC236}">
                <a16:creationId xmlns:a16="http://schemas.microsoft.com/office/drawing/2014/main" id="{79CDA483-87AB-0924-D9D8-489D7786B94A}"/>
              </a:ext>
            </a:extLst>
          </p:cNvPr>
          <p:cNvSpPr/>
          <p:nvPr/>
        </p:nvSpPr>
        <p:spPr>
          <a:xfrm>
            <a:off x="1446857" y="2307394"/>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1C4707-BD60-A727-6203-A5753FE80AC1}"/>
              </a:ext>
            </a:extLst>
          </p:cNvPr>
          <p:cNvSpPr/>
          <p:nvPr/>
        </p:nvSpPr>
        <p:spPr>
          <a:xfrm>
            <a:off x="5879700" y="2197033"/>
            <a:ext cx="1310008" cy="1117163"/>
          </a:xfrm>
          <a:prstGeom prst="rect">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D7A"/>
              </a:solidFill>
            </a:endParaRPr>
          </a:p>
        </p:txBody>
      </p:sp>
      <p:sp>
        <p:nvSpPr>
          <p:cNvPr id="56" name="TextBox 55">
            <a:extLst>
              <a:ext uri="{FF2B5EF4-FFF2-40B4-BE49-F238E27FC236}">
                <a16:creationId xmlns:a16="http://schemas.microsoft.com/office/drawing/2014/main" id="{2A30AC90-7F48-8DE5-141A-8BBE21C5B194}"/>
              </a:ext>
            </a:extLst>
          </p:cNvPr>
          <p:cNvSpPr txBox="1"/>
          <p:nvPr/>
        </p:nvSpPr>
        <p:spPr>
          <a:xfrm>
            <a:off x="6051347" y="3084394"/>
            <a:ext cx="714701" cy="261610"/>
          </a:xfrm>
          <a:prstGeom prst="rect">
            <a:avLst/>
          </a:prstGeom>
          <a:noFill/>
        </p:spPr>
        <p:txBody>
          <a:bodyPr wrap="square" rtlCol="0">
            <a:spAutoFit/>
          </a:bodyPr>
          <a:lstStyle/>
          <a:p>
            <a:r>
              <a:rPr lang="en-US" altLang="zh-CN" sz="1100" dirty="0"/>
              <a:t>Input</a:t>
            </a:r>
            <a:endParaRPr lang="en-US" sz="1100" dirty="0"/>
          </a:p>
        </p:txBody>
      </p:sp>
      <p:sp>
        <p:nvSpPr>
          <p:cNvPr id="57" name="TextBox 56">
            <a:extLst>
              <a:ext uri="{FF2B5EF4-FFF2-40B4-BE49-F238E27FC236}">
                <a16:creationId xmlns:a16="http://schemas.microsoft.com/office/drawing/2014/main" id="{169873E1-AE6B-6D47-CDAA-4B56E8DFA2EC}"/>
              </a:ext>
            </a:extLst>
          </p:cNvPr>
          <p:cNvSpPr txBox="1"/>
          <p:nvPr/>
        </p:nvSpPr>
        <p:spPr>
          <a:xfrm rot="16200000">
            <a:off x="5834029" y="2543765"/>
            <a:ext cx="663995" cy="261610"/>
          </a:xfrm>
          <a:prstGeom prst="rect">
            <a:avLst/>
          </a:prstGeom>
          <a:noFill/>
        </p:spPr>
        <p:txBody>
          <a:bodyPr wrap="square" rtlCol="0">
            <a:spAutoFit/>
          </a:bodyPr>
          <a:lstStyle/>
          <a:p>
            <a:r>
              <a:rPr lang="en-US" altLang="zh-CN" sz="1100" dirty="0"/>
              <a:t>Output</a:t>
            </a:r>
            <a:endParaRPr lang="en-US" sz="1100" dirty="0"/>
          </a:p>
        </p:txBody>
      </p:sp>
      <p:cxnSp>
        <p:nvCxnSpPr>
          <p:cNvPr id="58" name="Straight Connector 57">
            <a:extLst>
              <a:ext uri="{FF2B5EF4-FFF2-40B4-BE49-F238E27FC236}">
                <a16:creationId xmlns:a16="http://schemas.microsoft.com/office/drawing/2014/main" id="{EA568C44-947F-818D-8957-21E8B4BF3627}"/>
              </a:ext>
            </a:extLst>
          </p:cNvPr>
          <p:cNvCxnSpPr>
            <a:cxnSpLocks/>
          </p:cNvCxnSpPr>
          <p:nvPr/>
        </p:nvCxnSpPr>
        <p:spPr>
          <a:xfrm flipV="1">
            <a:off x="6341664" y="2416104"/>
            <a:ext cx="588268" cy="660521"/>
          </a:xfrm>
          <a:prstGeom prst="line">
            <a:avLst/>
          </a:prstGeom>
          <a:ln w="12700">
            <a:solidFill>
              <a:srgbClr val="C00000"/>
            </a:solidFill>
            <a:prstDash val="solid"/>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370481F-197C-13D0-3605-A61CA58A1722}"/>
              </a:ext>
            </a:extLst>
          </p:cNvPr>
          <p:cNvCxnSpPr>
            <a:cxnSpLocks/>
          </p:cNvCxnSpPr>
          <p:nvPr/>
        </p:nvCxnSpPr>
        <p:spPr>
          <a:xfrm flipV="1">
            <a:off x="6341664" y="2207473"/>
            <a:ext cx="0" cy="86915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0D560FEA-81C8-5E4D-2F5A-9E91E21C5BA1}"/>
              </a:ext>
            </a:extLst>
          </p:cNvPr>
          <p:cNvCxnSpPr>
            <a:cxnSpLocks/>
          </p:cNvCxnSpPr>
          <p:nvPr/>
        </p:nvCxnSpPr>
        <p:spPr>
          <a:xfrm>
            <a:off x="5955814" y="3076625"/>
            <a:ext cx="116569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433D3F2D-5121-451B-A63D-E751B902F78F}"/>
              </a:ext>
            </a:extLst>
          </p:cNvPr>
          <p:cNvCxnSpPr>
            <a:cxnSpLocks/>
          </p:cNvCxnSpPr>
          <p:nvPr/>
        </p:nvCxnSpPr>
        <p:spPr>
          <a:xfrm>
            <a:off x="5955814" y="3063361"/>
            <a:ext cx="396692" cy="0"/>
          </a:xfrm>
          <a:prstGeom prst="line">
            <a:avLst/>
          </a:prstGeom>
          <a:ln w="12700">
            <a:solidFill>
              <a:srgbClr val="C00000"/>
            </a:solidFill>
            <a:prstDash val="solid"/>
          </a:ln>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84605FFA-7624-120C-A098-513903526B6C}"/>
              </a:ext>
            </a:extLst>
          </p:cNvPr>
          <p:cNvSpPr/>
          <p:nvPr/>
        </p:nvSpPr>
        <p:spPr>
          <a:xfrm>
            <a:off x="6737291" y="2579400"/>
            <a:ext cx="45719" cy="457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653B15C8-F98B-1F66-403A-7A3F6CC329B0}"/>
              </a:ext>
            </a:extLst>
          </p:cNvPr>
          <p:cNvCxnSpPr>
            <a:cxnSpLocks/>
          </p:cNvCxnSpPr>
          <p:nvPr/>
        </p:nvCxnSpPr>
        <p:spPr>
          <a:xfrm flipH="1">
            <a:off x="6761377" y="2626020"/>
            <a:ext cx="896" cy="460997"/>
          </a:xfrm>
          <a:prstGeom prst="line">
            <a:avLst/>
          </a:prstGeom>
          <a:ln w="15875">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056CCF0-8C69-E743-5539-5BB5498BE8DC}"/>
              </a:ext>
            </a:extLst>
          </p:cNvPr>
          <p:cNvCxnSpPr>
            <a:cxnSpLocks/>
          </p:cNvCxnSpPr>
          <p:nvPr/>
        </p:nvCxnSpPr>
        <p:spPr>
          <a:xfrm flipH="1">
            <a:off x="6337319" y="2615474"/>
            <a:ext cx="399972" cy="0"/>
          </a:xfrm>
          <a:prstGeom prst="line">
            <a:avLst/>
          </a:prstGeom>
          <a:ln w="15875">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8ED18743-0B64-5ADE-67DD-1F8BF104465C}"/>
              </a:ext>
            </a:extLst>
          </p:cNvPr>
          <p:cNvSpPr txBox="1"/>
          <p:nvPr/>
        </p:nvSpPr>
        <p:spPr>
          <a:xfrm>
            <a:off x="6579005" y="3037200"/>
            <a:ext cx="430040" cy="276999"/>
          </a:xfrm>
          <a:prstGeom prst="rect">
            <a:avLst/>
          </a:prstGeom>
          <a:noFill/>
        </p:spPr>
        <p:txBody>
          <a:bodyPr wrap="square" rtlCol="0">
            <a:spAutoFit/>
          </a:bodyPr>
          <a:lstStyle/>
          <a:p>
            <a:r>
              <a:rPr lang="en-US" altLang="zh-CN" sz="1200" dirty="0"/>
              <a:t>0.6</a:t>
            </a:r>
            <a:endParaRPr lang="en-US" sz="1100" dirty="0"/>
          </a:p>
        </p:txBody>
      </p:sp>
      <p:sp>
        <p:nvSpPr>
          <p:cNvPr id="66" name="TextBox 65">
            <a:extLst>
              <a:ext uri="{FF2B5EF4-FFF2-40B4-BE49-F238E27FC236}">
                <a16:creationId xmlns:a16="http://schemas.microsoft.com/office/drawing/2014/main" id="{154BEAD7-EC40-BA69-38B8-B60CB1990CE4}"/>
              </a:ext>
            </a:extLst>
          </p:cNvPr>
          <p:cNvSpPr txBox="1"/>
          <p:nvPr/>
        </p:nvSpPr>
        <p:spPr>
          <a:xfrm>
            <a:off x="6255965" y="2380092"/>
            <a:ext cx="430040" cy="276999"/>
          </a:xfrm>
          <a:prstGeom prst="rect">
            <a:avLst/>
          </a:prstGeom>
          <a:noFill/>
        </p:spPr>
        <p:txBody>
          <a:bodyPr wrap="square" rtlCol="0">
            <a:spAutoFit/>
          </a:bodyPr>
          <a:lstStyle/>
          <a:p>
            <a:r>
              <a:rPr lang="en-US" altLang="zh-CN" sz="1200" dirty="0"/>
              <a:t>0.6</a:t>
            </a:r>
            <a:endParaRPr lang="en-US" sz="1100" dirty="0"/>
          </a:p>
        </p:txBody>
      </p:sp>
      <p:cxnSp>
        <p:nvCxnSpPr>
          <p:cNvPr id="67" name="Straight Arrow Connector 66">
            <a:extLst>
              <a:ext uri="{FF2B5EF4-FFF2-40B4-BE49-F238E27FC236}">
                <a16:creationId xmlns:a16="http://schemas.microsoft.com/office/drawing/2014/main" id="{9413DD41-B82C-453A-8D95-F0852CE46276}"/>
              </a:ext>
            </a:extLst>
          </p:cNvPr>
          <p:cNvCxnSpPr>
            <a:cxnSpLocks/>
          </p:cNvCxnSpPr>
          <p:nvPr/>
        </p:nvCxnSpPr>
        <p:spPr>
          <a:xfrm flipV="1">
            <a:off x="7445794" y="4924389"/>
            <a:ext cx="440299"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E2AA197-886E-0DC3-4CFC-B702067E90A7}"/>
              </a:ext>
            </a:extLst>
          </p:cNvPr>
          <p:cNvCxnSpPr>
            <a:cxnSpLocks/>
          </p:cNvCxnSpPr>
          <p:nvPr/>
        </p:nvCxnSpPr>
        <p:spPr>
          <a:xfrm flipV="1">
            <a:off x="8645093" y="4723473"/>
            <a:ext cx="0" cy="205655"/>
          </a:xfrm>
          <a:prstGeom prst="line">
            <a:avLst/>
          </a:prstGeom>
          <a:ln w="12700"/>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C1CD2E48-E70C-603A-532D-44F9E5750497}"/>
              </a:ext>
            </a:extLst>
          </p:cNvPr>
          <p:cNvSpPr/>
          <p:nvPr/>
        </p:nvSpPr>
        <p:spPr>
          <a:xfrm>
            <a:off x="5836044" y="4229048"/>
            <a:ext cx="1540288" cy="1279644"/>
          </a:xfrm>
          <a:prstGeom prst="rect">
            <a:avLst/>
          </a:prstGeom>
          <a:solidFill>
            <a:srgbClr val="C00000">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01E55DA8-0EA5-BAB6-9C6D-900A5E6DC3A5}"/>
              </a:ext>
            </a:extLst>
          </p:cNvPr>
          <p:cNvSpPr/>
          <p:nvPr/>
        </p:nvSpPr>
        <p:spPr>
          <a:xfrm>
            <a:off x="6277515" y="5036872"/>
            <a:ext cx="261133" cy="130810"/>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493B67E9-D243-FFEA-72FE-B9AEC28D72FC}"/>
              </a:ext>
            </a:extLst>
          </p:cNvPr>
          <p:cNvCxnSpPr>
            <a:cxnSpLocks/>
          </p:cNvCxnSpPr>
          <p:nvPr/>
        </p:nvCxnSpPr>
        <p:spPr>
          <a:xfrm>
            <a:off x="6274267" y="5038107"/>
            <a:ext cx="0" cy="23946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30E42F64-F361-AFE1-1F33-F483F0EF6DC0}"/>
              </a:ext>
            </a:extLst>
          </p:cNvPr>
          <p:cNvCxnSpPr>
            <a:cxnSpLocks/>
          </p:cNvCxnSpPr>
          <p:nvPr/>
        </p:nvCxnSpPr>
        <p:spPr>
          <a:xfrm>
            <a:off x="6525468" y="4796568"/>
            <a:ext cx="3307" cy="371114"/>
          </a:xfrm>
          <a:prstGeom prst="line">
            <a:avLst/>
          </a:prstGeom>
          <a:ln w="12700"/>
        </p:spPr>
        <p:style>
          <a:lnRef idx="1">
            <a:schemeClr val="dk1"/>
          </a:lnRef>
          <a:fillRef idx="0">
            <a:schemeClr val="dk1"/>
          </a:fillRef>
          <a:effectRef idx="0">
            <a:schemeClr val="dk1"/>
          </a:effectRef>
          <a:fontRef idx="minor">
            <a:schemeClr val="tx1"/>
          </a:fontRef>
        </p:style>
      </p:cxnSp>
      <p:sp>
        <p:nvSpPr>
          <p:cNvPr id="74" name="Freeform 73">
            <a:extLst>
              <a:ext uri="{FF2B5EF4-FFF2-40B4-BE49-F238E27FC236}">
                <a16:creationId xmlns:a16="http://schemas.microsoft.com/office/drawing/2014/main" id="{058A4B83-87B4-8735-D573-DF49EC930185}"/>
              </a:ext>
            </a:extLst>
          </p:cNvPr>
          <p:cNvSpPr/>
          <p:nvPr/>
        </p:nvSpPr>
        <p:spPr>
          <a:xfrm>
            <a:off x="6526504" y="4799359"/>
            <a:ext cx="295129" cy="134366"/>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9B02AFC4-6821-19CA-E6B1-F7308DA1D779}"/>
              </a:ext>
            </a:extLst>
          </p:cNvPr>
          <p:cNvCxnSpPr>
            <a:cxnSpLocks/>
          </p:cNvCxnSpPr>
          <p:nvPr/>
        </p:nvCxnSpPr>
        <p:spPr>
          <a:xfrm>
            <a:off x="6824946" y="4577202"/>
            <a:ext cx="0" cy="359190"/>
          </a:xfrm>
          <a:prstGeom prst="line">
            <a:avLst/>
          </a:prstGeom>
          <a:ln w="12700"/>
        </p:spPr>
        <p:style>
          <a:lnRef idx="1">
            <a:schemeClr val="dk1"/>
          </a:lnRef>
          <a:fillRef idx="0">
            <a:schemeClr val="dk1"/>
          </a:fillRef>
          <a:effectRef idx="0">
            <a:schemeClr val="dk1"/>
          </a:effectRef>
          <a:fontRef idx="minor">
            <a:schemeClr val="tx1"/>
          </a:fontRef>
        </p:style>
      </p:cxnSp>
      <p:sp>
        <p:nvSpPr>
          <p:cNvPr id="76" name="Freeform 75">
            <a:extLst>
              <a:ext uri="{FF2B5EF4-FFF2-40B4-BE49-F238E27FC236}">
                <a16:creationId xmlns:a16="http://schemas.microsoft.com/office/drawing/2014/main" id="{BE708CA1-BA90-5459-289A-35F4F6B6B1F9}"/>
              </a:ext>
            </a:extLst>
          </p:cNvPr>
          <p:cNvSpPr/>
          <p:nvPr/>
        </p:nvSpPr>
        <p:spPr>
          <a:xfrm>
            <a:off x="6828260" y="4570059"/>
            <a:ext cx="328850" cy="691243"/>
          </a:xfrm>
          <a:custGeom>
            <a:avLst/>
            <a:gdLst>
              <a:gd name="connsiteX0" fmla="*/ 0 w 168166"/>
              <a:gd name="connsiteY0" fmla="*/ 0 h 147175"/>
              <a:gd name="connsiteX1" fmla="*/ 52552 w 168166"/>
              <a:gd name="connsiteY1" fmla="*/ 105103 h 147175"/>
              <a:gd name="connsiteX2" fmla="*/ 168166 w 168166"/>
              <a:gd name="connsiteY2" fmla="*/ 147145 h 147175"/>
            </a:gdLst>
            <a:ahLst/>
            <a:cxnLst>
              <a:cxn ang="0">
                <a:pos x="connsiteX0" y="connsiteY0"/>
              </a:cxn>
              <a:cxn ang="0">
                <a:pos x="connsiteX1" y="connsiteY1"/>
              </a:cxn>
              <a:cxn ang="0">
                <a:pos x="connsiteX2" y="connsiteY2"/>
              </a:cxn>
            </a:cxnLst>
            <a:rect l="l" t="t" r="r" b="b"/>
            <a:pathLst>
              <a:path w="168166" h="147175">
                <a:moveTo>
                  <a:pt x="0" y="0"/>
                </a:moveTo>
                <a:cubicBezTo>
                  <a:pt x="12262" y="40289"/>
                  <a:pt x="24524" y="80579"/>
                  <a:pt x="52552" y="105103"/>
                </a:cubicBezTo>
                <a:cubicBezTo>
                  <a:pt x="80580" y="129627"/>
                  <a:pt x="129628" y="148021"/>
                  <a:pt x="168166" y="14714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6B9C8C1B-8A9F-1A17-91A3-9CD71631B249}"/>
              </a:ext>
            </a:extLst>
          </p:cNvPr>
          <p:cNvCxnSpPr>
            <a:cxnSpLocks/>
          </p:cNvCxnSpPr>
          <p:nvPr/>
        </p:nvCxnSpPr>
        <p:spPr>
          <a:xfrm flipH="1">
            <a:off x="7160423" y="5030121"/>
            <a:ext cx="3311" cy="231181"/>
          </a:xfrm>
          <a:prstGeom prst="line">
            <a:avLst/>
          </a:prstGeom>
          <a:ln w="12700"/>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12C7B1A1-86AC-4EA4-835F-CB0AE5615339}"/>
              </a:ext>
            </a:extLst>
          </p:cNvPr>
          <p:cNvSpPr txBox="1"/>
          <p:nvPr/>
        </p:nvSpPr>
        <p:spPr>
          <a:xfrm rot="16200000">
            <a:off x="5189767" y="4668554"/>
            <a:ext cx="1540310" cy="261610"/>
          </a:xfrm>
          <a:prstGeom prst="rect">
            <a:avLst/>
          </a:prstGeom>
          <a:noFill/>
        </p:spPr>
        <p:txBody>
          <a:bodyPr wrap="square" rtlCol="0">
            <a:spAutoFit/>
          </a:bodyPr>
          <a:lstStyle/>
          <a:p>
            <a:r>
              <a:rPr lang="en-US" altLang="zh-CN" sz="1100" dirty="0"/>
              <a:t>Membrane</a:t>
            </a:r>
            <a:r>
              <a:rPr lang="zh-CN" altLang="en-US" sz="1100" dirty="0"/>
              <a:t> </a:t>
            </a:r>
            <a:r>
              <a:rPr lang="en-US" altLang="zh-CN" sz="1100" dirty="0"/>
              <a:t>Potential</a:t>
            </a:r>
            <a:endParaRPr lang="en-US" sz="1100" dirty="0"/>
          </a:p>
        </p:txBody>
      </p:sp>
      <p:cxnSp>
        <p:nvCxnSpPr>
          <p:cNvPr id="80" name="Straight Connector 79">
            <a:extLst>
              <a:ext uri="{FF2B5EF4-FFF2-40B4-BE49-F238E27FC236}">
                <a16:creationId xmlns:a16="http://schemas.microsoft.com/office/drawing/2014/main" id="{F9E6459B-1637-6E15-AE14-4102382D3CE2}"/>
              </a:ext>
            </a:extLst>
          </p:cNvPr>
          <p:cNvCxnSpPr>
            <a:cxnSpLocks/>
          </p:cNvCxnSpPr>
          <p:nvPr/>
        </p:nvCxnSpPr>
        <p:spPr>
          <a:xfrm flipV="1">
            <a:off x="6198537" y="4749946"/>
            <a:ext cx="1069704" cy="433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B9673D9-B37F-0FA9-301B-A37BFC544073}"/>
                  </a:ext>
                </a:extLst>
              </p:cNvPr>
              <p:cNvSpPr txBox="1"/>
              <p:nvPr/>
            </p:nvSpPr>
            <p:spPr>
              <a:xfrm>
                <a:off x="6138180" y="4528066"/>
                <a:ext cx="45830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0" i="1" smtClean="0">
                              <a:solidFill>
                                <a:srgbClr val="C00000"/>
                              </a:solidFill>
                              <a:latin typeface="Cambria Math" panose="02040503050406030204" pitchFamily="18" charset="0"/>
                            </a:rPr>
                          </m:ctrlPr>
                        </m:sSubPr>
                        <m:e>
                          <m:r>
                            <a:rPr lang="en-US" altLang="zh-CN" sz="1100" b="0" i="1" smtClean="0">
                              <a:solidFill>
                                <a:srgbClr val="C00000"/>
                              </a:solidFill>
                              <a:latin typeface="Cambria Math" panose="02040503050406030204" pitchFamily="18" charset="0"/>
                            </a:rPr>
                            <m:t>𝑣</m:t>
                          </m:r>
                        </m:e>
                        <m:sub>
                          <m:r>
                            <a:rPr lang="en-US" altLang="zh-CN" sz="1100" b="0" i="1" smtClean="0">
                              <a:solidFill>
                                <a:srgbClr val="C00000"/>
                              </a:solidFill>
                              <a:latin typeface="Cambria Math" panose="02040503050406030204" pitchFamily="18" charset="0"/>
                            </a:rPr>
                            <m:t>𝑡h</m:t>
                          </m:r>
                        </m:sub>
                      </m:sSub>
                    </m:oMath>
                  </m:oMathPara>
                </a14:m>
                <a:endParaRPr lang="en-US" sz="1000" dirty="0">
                  <a:solidFill>
                    <a:srgbClr val="C00000"/>
                  </a:solidFill>
                </a:endParaRPr>
              </a:p>
            </p:txBody>
          </p:sp>
        </mc:Choice>
        <mc:Fallback xmlns="">
          <p:sp>
            <p:nvSpPr>
              <p:cNvPr id="81" name="TextBox 80">
                <a:extLst>
                  <a:ext uri="{FF2B5EF4-FFF2-40B4-BE49-F238E27FC236}">
                    <a16:creationId xmlns:a16="http://schemas.microsoft.com/office/drawing/2014/main" id="{3B9673D9-B37F-0FA9-301B-A37BFC544073}"/>
                  </a:ext>
                </a:extLst>
              </p:cNvPr>
              <p:cNvSpPr txBox="1">
                <a:spLocks noRot="1" noChangeAspect="1" noMove="1" noResize="1" noEditPoints="1" noAdjustHandles="1" noChangeArrowheads="1" noChangeShapeType="1" noTextEdit="1"/>
              </p:cNvSpPr>
              <p:nvPr/>
            </p:nvSpPr>
            <p:spPr>
              <a:xfrm>
                <a:off x="6138180" y="4528066"/>
                <a:ext cx="458307" cy="261610"/>
              </a:xfrm>
              <a:prstGeom prst="rect">
                <a:avLst/>
              </a:prstGeom>
              <a:blipFill>
                <a:blip r:embed="rId6"/>
                <a:stretch>
                  <a:fillRect/>
                </a:stretch>
              </a:blipFill>
            </p:spPr>
            <p:txBody>
              <a:bodyPr/>
              <a:lstStyle/>
              <a:p>
                <a:r>
                  <a:rPr lang="en-US">
                    <a:noFill/>
                  </a:rPr>
                  <a:t> </a:t>
                </a:r>
              </a:p>
            </p:txBody>
          </p:sp>
        </mc:Fallback>
      </mc:AlternateContent>
      <p:grpSp>
        <p:nvGrpSpPr>
          <p:cNvPr id="82" name="Group 81">
            <a:extLst>
              <a:ext uri="{FF2B5EF4-FFF2-40B4-BE49-F238E27FC236}">
                <a16:creationId xmlns:a16="http://schemas.microsoft.com/office/drawing/2014/main" id="{734685F0-A8CE-FBC4-D36C-CB31DB3ECD89}"/>
              </a:ext>
            </a:extLst>
          </p:cNvPr>
          <p:cNvGrpSpPr/>
          <p:nvPr/>
        </p:nvGrpSpPr>
        <p:grpSpPr>
          <a:xfrm>
            <a:off x="6115870" y="5249872"/>
            <a:ext cx="1334018" cy="261611"/>
            <a:chOff x="2525445" y="4580067"/>
            <a:chExt cx="1334018" cy="261611"/>
          </a:xfrm>
        </p:grpSpPr>
        <p:cxnSp>
          <p:nvCxnSpPr>
            <p:cNvPr id="83" name="Straight Connector 82">
              <a:extLst>
                <a:ext uri="{FF2B5EF4-FFF2-40B4-BE49-F238E27FC236}">
                  <a16:creationId xmlns:a16="http://schemas.microsoft.com/office/drawing/2014/main" id="{27809989-1515-87F6-7433-D105B1235C43}"/>
                </a:ext>
              </a:extLst>
            </p:cNvPr>
            <p:cNvCxnSpPr>
              <a:cxnSpLocks/>
            </p:cNvCxnSpPr>
            <p:nvPr/>
          </p:nvCxnSpPr>
          <p:spPr>
            <a:xfrm flipV="1">
              <a:off x="2596095" y="4602928"/>
              <a:ext cx="1046031" cy="930"/>
            </a:xfrm>
            <a:prstGeom prst="line">
              <a:avLst/>
            </a:prstGeom>
            <a:ln w="12700"/>
          </p:spPr>
          <p:style>
            <a:lnRef idx="1">
              <a:schemeClr val="dk1"/>
            </a:lnRef>
            <a:fillRef idx="0">
              <a:schemeClr val="dk1"/>
            </a:fillRef>
            <a:effectRef idx="0">
              <a:schemeClr val="dk1"/>
            </a:effectRef>
            <a:fontRef idx="minor">
              <a:schemeClr val="tx1"/>
            </a:fontRef>
          </p:style>
        </p:cxnSp>
        <p:grpSp>
          <p:nvGrpSpPr>
            <p:cNvPr id="84" name="Group 83">
              <a:extLst>
                <a:ext uri="{FF2B5EF4-FFF2-40B4-BE49-F238E27FC236}">
                  <a16:creationId xmlns:a16="http://schemas.microsoft.com/office/drawing/2014/main" id="{AFFB0803-FD65-EBCB-2423-8D29FA58B1C5}"/>
                </a:ext>
              </a:extLst>
            </p:cNvPr>
            <p:cNvGrpSpPr/>
            <p:nvPr/>
          </p:nvGrpSpPr>
          <p:grpSpPr>
            <a:xfrm>
              <a:off x="2525445" y="4580067"/>
              <a:ext cx="1334018" cy="261611"/>
              <a:chOff x="2779062" y="3748469"/>
              <a:chExt cx="1006775" cy="261611"/>
            </a:xfrm>
          </p:grpSpPr>
          <p:sp>
            <p:nvSpPr>
              <p:cNvPr id="85" name="TextBox 84">
                <a:extLst>
                  <a:ext uri="{FF2B5EF4-FFF2-40B4-BE49-F238E27FC236}">
                    <a16:creationId xmlns:a16="http://schemas.microsoft.com/office/drawing/2014/main" id="{FE6252ED-7731-CE62-CC7C-DEBBAC2992FB}"/>
                  </a:ext>
                </a:extLst>
              </p:cNvPr>
              <p:cNvSpPr txBox="1"/>
              <p:nvPr/>
            </p:nvSpPr>
            <p:spPr>
              <a:xfrm>
                <a:off x="2779062" y="3748470"/>
                <a:ext cx="324549" cy="261610"/>
              </a:xfrm>
              <a:prstGeom prst="rect">
                <a:avLst/>
              </a:prstGeom>
              <a:noFill/>
            </p:spPr>
            <p:txBody>
              <a:bodyPr wrap="square" rtlCol="0">
                <a:spAutoFit/>
              </a:bodyPr>
              <a:lstStyle/>
              <a:p>
                <a:r>
                  <a:rPr lang="en-US" altLang="zh-CN" sz="1100" dirty="0"/>
                  <a:t>T1</a:t>
                </a:r>
                <a:endParaRPr lang="en-US" sz="1100" dirty="0"/>
              </a:p>
            </p:txBody>
          </p:sp>
          <p:sp>
            <p:nvSpPr>
              <p:cNvPr id="86" name="TextBox 85">
                <a:extLst>
                  <a:ext uri="{FF2B5EF4-FFF2-40B4-BE49-F238E27FC236}">
                    <a16:creationId xmlns:a16="http://schemas.microsoft.com/office/drawing/2014/main" id="{A1154755-2344-E17D-5267-2E6D418BCB49}"/>
                  </a:ext>
                </a:extLst>
              </p:cNvPr>
              <p:cNvSpPr txBox="1"/>
              <p:nvPr/>
            </p:nvSpPr>
            <p:spPr>
              <a:xfrm>
                <a:off x="3007577" y="3748470"/>
                <a:ext cx="324549" cy="261610"/>
              </a:xfrm>
              <a:prstGeom prst="rect">
                <a:avLst/>
              </a:prstGeom>
              <a:noFill/>
            </p:spPr>
            <p:txBody>
              <a:bodyPr wrap="square" rtlCol="0">
                <a:spAutoFit/>
              </a:bodyPr>
              <a:lstStyle/>
              <a:p>
                <a:r>
                  <a:rPr lang="en-US" altLang="zh-CN" sz="1100" dirty="0"/>
                  <a:t>T2</a:t>
                </a:r>
                <a:endParaRPr lang="en-US" sz="1100" dirty="0"/>
              </a:p>
            </p:txBody>
          </p:sp>
          <p:sp>
            <p:nvSpPr>
              <p:cNvPr id="87" name="TextBox 86">
                <a:extLst>
                  <a:ext uri="{FF2B5EF4-FFF2-40B4-BE49-F238E27FC236}">
                    <a16:creationId xmlns:a16="http://schemas.microsoft.com/office/drawing/2014/main" id="{48BD0E6E-47FA-9969-F50C-3128E3EE7EBE}"/>
                  </a:ext>
                </a:extLst>
              </p:cNvPr>
              <p:cNvSpPr txBox="1"/>
              <p:nvPr/>
            </p:nvSpPr>
            <p:spPr>
              <a:xfrm>
                <a:off x="3232774" y="3748470"/>
                <a:ext cx="324549" cy="261610"/>
              </a:xfrm>
              <a:prstGeom prst="rect">
                <a:avLst/>
              </a:prstGeom>
              <a:noFill/>
            </p:spPr>
            <p:txBody>
              <a:bodyPr wrap="square" rtlCol="0">
                <a:spAutoFit/>
              </a:bodyPr>
              <a:lstStyle/>
              <a:p>
                <a:r>
                  <a:rPr lang="en-US" altLang="zh-CN" sz="1100" dirty="0"/>
                  <a:t>T3</a:t>
                </a:r>
                <a:endParaRPr lang="en-US" sz="1100" dirty="0"/>
              </a:p>
            </p:txBody>
          </p:sp>
          <p:sp>
            <p:nvSpPr>
              <p:cNvPr id="88" name="TextBox 87">
                <a:extLst>
                  <a:ext uri="{FF2B5EF4-FFF2-40B4-BE49-F238E27FC236}">
                    <a16:creationId xmlns:a16="http://schemas.microsoft.com/office/drawing/2014/main" id="{B3362C22-5486-8292-27B4-A8EBDCD89F40}"/>
                  </a:ext>
                </a:extLst>
              </p:cNvPr>
              <p:cNvSpPr txBox="1"/>
              <p:nvPr/>
            </p:nvSpPr>
            <p:spPr>
              <a:xfrm>
                <a:off x="3461288" y="3748469"/>
                <a:ext cx="324549" cy="261610"/>
              </a:xfrm>
              <a:prstGeom prst="rect">
                <a:avLst/>
              </a:prstGeom>
              <a:noFill/>
            </p:spPr>
            <p:txBody>
              <a:bodyPr wrap="square" rtlCol="0">
                <a:spAutoFit/>
              </a:bodyPr>
              <a:lstStyle/>
              <a:p>
                <a:r>
                  <a:rPr lang="en-US" altLang="zh-CN" sz="1100" dirty="0"/>
                  <a:t>T4</a:t>
                </a:r>
                <a:endParaRPr lang="en-US" sz="1100" dirty="0"/>
              </a:p>
            </p:txBody>
          </p:sp>
        </p:grpSp>
      </p:grpSp>
      <p:cxnSp>
        <p:nvCxnSpPr>
          <p:cNvPr id="89" name="Straight Arrow Connector 88">
            <a:extLst>
              <a:ext uri="{FF2B5EF4-FFF2-40B4-BE49-F238E27FC236}">
                <a16:creationId xmlns:a16="http://schemas.microsoft.com/office/drawing/2014/main" id="{F69F89FC-FDF2-C78A-E972-2CB17E52A7C7}"/>
              </a:ext>
            </a:extLst>
          </p:cNvPr>
          <p:cNvCxnSpPr>
            <a:cxnSpLocks/>
          </p:cNvCxnSpPr>
          <p:nvPr/>
        </p:nvCxnSpPr>
        <p:spPr>
          <a:xfrm flipV="1">
            <a:off x="6186520" y="4403581"/>
            <a:ext cx="0" cy="86915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4D7C18C-2752-01CC-E850-386D3C6D8E51}"/>
              </a:ext>
            </a:extLst>
          </p:cNvPr>
          <p:cNvCxnSpPr>
            <a:cxnSpLocks/>
          </p:cNvCxnSpPr>
          <p:nvPr/>
        </p:nvCxnSpPr>
        <p:spPr>
          <a:xfrm>
            <a:off x="6210637" y="5272733"/>
            <a:ext cx="116569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91" name="Group 90">
            <a:extLst>
              <a:ext uri="{FF2B5EF4-FFF2-40B4-BE49-F238E27FC236}">
                <a16:creationId xmlns:a16="http://schemas.microsoft.com/office/drawing/2014/main" id="{FD1AA949-AD39-2123-07CF-3CF53A8F6507}"/>
              </a:ext>
            </a:extLst>
          </p:cNvPr>
          <p:cNvGrpSpPr/>
          <p:nvPr/>
        </p:nvGrpSpPr>
        <p:grpSpPr>
          <a:xfrm>
            <a:off x="7896703" y="4924389"/>
            <a:ext cx="1333708" cy="286569"/>
            <a:chOff x="636103" y="4730561"/>
            <a:chExt cx="1333708" cy="286569"/>
          </a:xfrm>
        </p:grpSpPr>
        <p:cxnSp>
          <p:nvCxnSpPr>
            <p:cNvPr id="92" name="Straight Connector 91">
              <a:extLst>
                <a:ext uri="{FF2B5EF4-FFF2-40B4-BE49-F238E27FC236}">
                  <a16:creationId xmlns:a16="http://schemas.microsoft.com/office/drawing/2014/main" id="{89CE4D7D-089D-DF9C-92EA-BCCAA263155B}"/>
                </a:ext>
              </a:extLst>
            </p:cNvPr>
            <p:cNvCxnSpPr>
              <a:cxnSpLocks/>
            </p:cNvCxnSpPr>
            <p:nvPr/>
          </p:nvCxnSpPr>
          <p:spPr>
            <a:xfrm flipV="1">
              <a:off x="706754" y="4730561"/>
              <a:ext cx="1046031" cy="930"/>
            </a:xfrm>
            <a:prstGeom prst="line">
              <a:avLst/>
            </a:prstGeom>
            <a:ln w="12700"/>
          </p:spPr>
          <p:style>
            <a:lnRef idx="1">
              <a:schemeClr val="dk1"/>
            </a:lnRef>
            <a:fillRef idx="0">
              <a:schemeClr val="dk1"/>
            </a:fillRef>
            <a:effectRef idx="0">
              <a:schemeClr val="dk1"/>
            </a:effectRef>
            <a:fontRef idx="minor">
              <a:schemeClr val="tx1"/>
            </a:fontRef>
          </p:style>
        </p:cxnSp>
        <p:grpSp>
          <p:nvGrpSpPr>
            <p:cNvPr id="93" name="Group 92">
              <a:extLst>
                <a:ext uri="{FF2B5EF4-FFF2-40B4-BE49-F238E27FC236}">
                  <a16:creationId xmlns:a16="http://schemas.microsoft.com/office/drawing/2014/main" id="{8C92416F-43AA-811E-BC08-9C6035451671}"/>
                </a:ext>
              </a:extLst>
            </p:cNvPr>
            <p:cNvGrpSpPr/>
            <p:nvPr/>
          </p:nvGrpSpPr>
          <p:grpSpPr>
            <a:xfrm>
              <a:off x="636103" y="4747859"/>
              <a:ext cx="1333708" cy="269271"/>
              <a:chOff x="2779062" y="3531083"/>
              <a:chExt cx="1006541" cy="264342"/>
            </a:xfrm>
          </p:grpSpPr>
          <p:sp>
            <p:nvSpPr>
              <p:cNvPr id="94" name="TextBox 93">
                <a:extLst>
                  <a:ext uri="{FF2B5EF4-FFF2-40B4-BE49-F238E27FC236}">
                    <a16:creationId xmlns:a16="http://schemas.microsoft.com/office/drawing/2014/main" id="{2F885CE5-425E-9787-D34D-3D2BC73400FD}"/>
                  </a:ext>
                </a:extLst>
              </p:cNvPr>
              <p:cNvSpPr txBox="1"/>
              <p:nvPr/>
            </p:nvSpPr>
            <p:spPr>
              <a:xfrm>
                <a:off x="2779062" y="3533814"/>
                <a:ext cx="324549" cy="261610"/>
              </a:xfrm>
              <a:prstGeom prst="rect">
                <a:avLst/>
              </a:prstGeom>
              <a:noFill/>
            </p:spPr>
            <p:txBody>
              <a:bodyPr wrap="square" rtlCol="0">
                <a:spAutoFit/>
              </a:bodyPr>
              <a:lstStyle/>
              <a:p>
                <a:r>
                  <a:rPr lang="en-US" altLang="zh-CN" sz="1100" dirty="0"/>
                  <a:t>T1</a:t>
                </a:r>
                <a:endParaRPr lang="en-US" sz="1100" dirty="0"/>
              </a:p>
            </p:txBody>
          </p:sp>
          <p:sp>
            <p:nvSpPr>
              <p:cNvPr id="95" name="TextBox 94">
                <a:extLst>
                  <a:ext uri="{FF2B5EF4-FFF2-40B4-BE49-F238E27FC236}">
                    <a16:creationId xmlns:a16="http://schemas.microsoft.com/office/drawing/2014/main" id="{3BA50115-C3BC-5481-6B6C-FB5395621B85}"/>
                  </a:ext>
                </a:extLst>
              </p:cNvPr>
              <p:cNvSpPr txBox="1"/>
              <p:nvPr/>
            </p:nvSpPr>
            <p:spPr>
              <a:xfrm>
                <a:off x="3007577" y="3533815"/>
                <a:ext cx="324549" cy="261610"/>
              </a:xfrm>
              <a:prstGeom prst="rect">
                <a:avLst/>
              </a:prstGeom>
              <a:noFill/>
            </p:spPr>
            <p:txBody>
              <a:bodyPr wrap="square" rtlCol="0">
                <a:spAutoFit/>
              </a:bodyPr>
              <a:lstStyle/>
              <a:p>
                <a:r>
                  <a:rPr lang="en-US" altLang="zh-CN" sz="1100" dirty="0"/>
                  <a:t>T2</a:t>
                </a:r>
                <a:endParaRPr lang="en-US" sz="1100" dirty="0"/>
              </a:p>
            </p:txBody>
          </p:sp>
          <p:sp>
            <p:nvSpPr>
              <p:cNvPr id="96" name="TextBox 95">
                <a:extLst>
                  <a:ext uri="{FF2B5EF4-FFF2-40B4-BE49-F238E27FC236}">
                    <a16:creationId xmlns:a16="http://schemas.microsoft.com/office/drawing/2014/main" id="{C617B9B0-AD67-6757-1617-00660EF8A9DB}"/>
                  </a:ext>
                </a:extLst>
              </p:cNvPr>
              <p:cNvSpPr txBox="1"/>
              <p:nvPr/>
            </p:nvSpPr>
            <p:spPr>
              <a:xfrm>
                <a:off x="3232772" y="3531083"/>
                <a:ext cx="324549" cy="261610"/>
              </a:xfrm>
              <a:prstGeom prst="rect">
                <a:avLst/>
              </a:prstGeom>
              <a:noFill/>
            </p:spPr>
            <p:txBody>
              <a:bodyPr wrap="square" rtlCol="0">
                <a:spAutoFit/>
              </a:bodyPr>
              <a:lstStyle/>
              <a:p>
                <a:r>
                  <a:rPr lang="en-US" altLang="zh-CN" sz="1100" dirty="0"/>
                  <a:t>T3</a:t>
                </a:r>
                <a:endParaRPr lang="en-US" sz="1100" dirty="0"/>
              </a:p>
            </p:txBody>
          </p:sp>
          <p:sp>
            <p:nvSpPr>
              <p:cNvPr id="97" name="TextBox 96">
                <a:extLst>
                  <a:ext uri="{FF2B5EF4-FFF2-40B4-BE49-F238E27FC236}">
                    <a16:creationId xmlns:a16="http://schemas.microsoft.com/office/drawing/2014/main" id="{F3B1BE13-A5F6-4B6F-1CCB-BD64B73A60CF}"/>
                  </a:ext>
                </a:extLst>
              </p:cNvPr>
              <p:cNvSpPr txBox="1"/>
              <p:nvPr/>
            </p:nvSpPr>
            <p:spPr>
              <a:xfrm>
                <a:off x="3461054" y="3533106"/>
                <a:ext cx="324549" cy="261610"/>
              </a:xfrm>
              <a:prstGeom prst="rect">
                <a:avLst/>
              </a:prstGeom>
              <a:noFill/>
            </p:spPr>
            <p:txBody>
              <a:bodyPr wrap="square" rtlCol="0">
                <a:spAutoFit/>
              </a:bodyPr>
              <a:lstStyle/>
              <a:p>
                <a:r>
                  <a:rPr lang="en-US" altLang="zh-CN" sz="1100" dirty="0"/>
                  <a:t>T4</a:t>
                </a:r>
                <a:endParaRPr lang="en-US" sz="1100" dirty="0"/>
              </a:p>
            </p:txBody>
          </p:sp>
        </p:gr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980B41-0984-A3DE-DD76-4D04B31D79D8}"/>
                  </a:ext>
                </a:extLst>
              </p:cNvPr>
              <p:cNvSpPr txBox="1"/>
              <p:nvPr/>
            </p:nvSpPr>
            <p:spPr>
              <a:xfrm>
                <a:off x="3123631" y="4263331"/>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980B41-0984-A3DE-DD76-4D04B31D79D8}"/>
                  </a:ext>
                </a:extLst>
              </p:cNvPr>
              <p:cNvSpPr txBox="1">
                <a:spLocks noRot="1" noChangeAspect="1" noMove="1" noResize="1" noEditPoints="1" noAdjustHandles="1" noChangeArrowheads="1" noChangeShapeType="1" noTextEdit="1"/>
              </p:cNvSpPr>
              <p:nvPr/>
            </p:nvSpPr>
            <p:spPr>
              <a:xfrm>
                <a:off x="3123631" y="4263331"/>
                <a:ext cx="2153923" cy="288862"/>
              </a:xfrm>
              <a:prstGeom prst="rect">
                <a:avLst/>
              </a:prstGeom>
              <a:blipFill>
                <a:blip r:embed="rId7"/>
                <a:stretch>
                  <a:fillRect l="-1754" r="-58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D06C36-7889-AB03-AFC2-936003DAABC2}"/>
                  </a:ext>
                </a:extLst>
              </p:cNvPr>
              <p:cNvSpPr txBox="1"/>
              <p:nvPr/>
            </p:nvSpPr>
            <p:spPr>
              <a:xfrm>
                <a:off x="3117007" y="4684084"/>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5D06C36-7889-AB03-AFC2-936003DAABC2}"/>
                  </a:ext>
                </a:extLst>
              </p:cNvPr>
              <p:cNvSpPr txBox="1">
                <a:spLocks noRot="1" noChangeAspect="1" noMove="1" noResize="1" noEditPoints="1" noAdjustHandles="1" noChangeArrowheads="1" noChangeShapeType="1" noTextEdit="1"/>
              </p:cNvSpPr>
              <p:nvPr/>
            </p:nvSpPr>
            <p:spPr>
              <a:xfrm>
                <a:off x="3117007" y="4684084"/>
                <a:ext cx="942887" cy="286040"/>
              </a:xfrm>
              <a:prstGeom prst="rect">
                <a:avLst/>
              </a:prstGeom>
              <a:blipFill>
                <a:blip r:embed="rId8"/>
                <a:stretch>
                  <a:fillRect l="-533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5A2F9E-4B51-AF88-8B3E-B9825AA2C49E}"/>
                  </a:ext>
                </a:extLst>
              </p:cNvPr>
              <p:cNvSpPr txBox="1"/>
              <p:nvPr/>
            </p:nvSpPr>
            <p:spPr>
              <a:xfrm>
                <a:off x="3120321" y="5124716"/>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05A2F9E-4B51-AF88-8B3E-B9825AA2C49E}"/>
                  </a:ext>
                </a:extLst>
              </p:cNvPr>
              <p:cNvSpPr txBox="1">
                <a:spLocks noRot="1" noChangeAspect="1" noMove="1" noResize="1" noEditPoints="1" noAdjustHandles="1" noChangeArrowheads="1" noChangeShapeType="1" noTextEdit="1"/>
              </p:cNvSpPr>
              <p:nvPr/>
            </p:nvSpPr>
            <p:spPr>
              <a:xfrm>
                <a:off x="3120321" y="5124716"/>
                <a:ext cx="1700978" cy="286040"/>
              </a:xfrm>
              <a:prstGeom prst="rect">
                <a:avLst/>
              </a:prstGeom>
              <a:blipFill>
                <a:blip r:embed="rId9"/>
                <a:stretch>
                  <a:fillRect l="-2222" r="-370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4DD82-828D-2405-0A7C-90CF4D440621}"/>
                  </a:ext>
                </a:extLst>
              </p:cNvPr>
              <p:cNvSpPr txBox="1"/>
              <p:nvPr/>
            </p:nvSpPr>
            <p:spPr>
              <a:xfrm>
                <a:off x="3207470" y="2584065"/>
                <a:ext cx="200670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𝑍</m:t>
                          </m:r>
                        </m:e>
                        <m:sub>
                          <m:r>
                            <a:rPr lang="en-US" b="0" i="1" smtClean="0">
                              <a:solidFill>
                                <a:schemeClr val="tx1"/>
                              </a:solidFill>
                              <a:latin typeface="Cambria Math" panose="02040503050406030204" pitchFamily="18" charset="0"/>
                              <a:cs typeface="Arial" panose="020B0604020202020204" pitchFamily="34" charset="0"/>
                            </a:rPr>
                            <m:t>𝑙</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𝑅𝑒𝐿𝑈</m:t>
                          </m:r>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𝑋</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5B04DD82-828D-2405-0A7C-90CF4D440621}"/>
                  </a:ext>
                </a:extLst>
              </p:cNvPr>
              <p:cNvSpPr txBox="1">
                <a:spLocks noRot="1" noChangeAspect="1" noMove="1" noResize="1" noEditPoints="1" noAdjustHandles="1" noChangeArrowheads="1" noChangeShapeType="1" noTextEdit="1"/>
              </p:cNvSpPr>
              <p:nvPr/>
            </p:nvSpPr>
            <p:spPr>
              <a:xfrm>
                <a:off x="3207470" y="2584065"/>
                <a:ext cx="2006703" cy="276999"/>
              </a:xfrm>
              <a:prstGeom prst="rect">
                <a:avLst/>
              </a:prstGeom>
              <a:blipFill>
                <a:blip r:embed="rId10"/>
                <a:stretch>
                  <a:fillRect l="-1887" r="-3774" b="-3913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71E65DD-EE97-60EA-35BC-94B5118524CE}"/>
              </a:ext>
            </a:extLst>
          </p:cNvPr>
          <p:cNvSpPr/>
          <p:nvPr/>
        </p:nvSpPr>
        <p:spPr>
          <a:xfrm>
            <a:off x="4376703" y="2625120"/>
            <a:ext cx="705576"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E5BDDB-8387-99DA-8553-7CA5A5587E4B}"/>
              </a:ext>
            </a:extLst>
          </p:cNvPr>
          <p:cNvSpPr/>
          <p:nvPr/>
        </p:nvSpPr>
        <p:spPr>
          <a:xfrm>
            <a:off x="1487051" y="4675493"/>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6D1234A0-3499-278D-DCCD-8E24ED062897}"/>
              </a:ext>
            </a:extLst>
          </p:cNvPr>
          <p:cNvSpPr/>
          <p:nvPr/>
        </p:nvSpPr>
        <p:spPr>
          <a:xfrm>
            <a:off x="1397896" y="4649962"/>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078B0C6-44D6-8B81-38BF-599962113FB8}"/>
              </a:ext>
            </a:extLst>
          </p:cNvPr>
          <p:cNvCxnSpPr>
            <a:cxnSpLocks/>
          </p:cNvCxnSpPr>
          <p:nvPr/>
        </p:nvCxnSpPr>
        <p:spPr>
          <a:xfrm>
            <a:off x="1528995" y="4089473"/>
            <a:ext cx="674" cy="586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123BDF-4F29-B13F-71A5-EBB54E6DFA47}"/>
              </a:ext>
            </a:extLst>
          </p:cNvPr>
          <p:cNvCxnSpPr>
            <a:cxnSpLocks/>
          </p:cNvCxnSpPr>
          <p:nvPr/>
        </p:nvCxnSpPr>
        <p:spPr>
          <a:xfrm flipH="1">
            <a:off x="1536012" y="4099290"/>
            <a:ext cx="32951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128E08-4660-E016-DEEF-715FCD3B25C3}"/>
              </a:ext>
            </a:extLst>
          </p:cNvPr>
          <p:cNvSpPr/>
          <p:nvPr/>
        </p:nvSpPr>
        <p:spPr>
          <a:xfrm>
            <a:off x="4551835" y="4277652"/>
            <a:ext cx="693187" cy="29954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D71EC2C-C87C-D7E5-53A5-81C3B7A8D4D7}"/>
              </a:ext>
            </a:extLst>
          </p:cNvPr>
          <p:cNvCxnSpPr>
            <a:cxnSpLocks/>
          </p:cNvCxnSpPr>
          <p:nvPr/>
        </p:nvCxnSpPr>
        <p:spPr>
          <a:xfrm>
            <a:off x="4831155" y="4110158"/>
            <a:ext cx="0" cy="188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L-Shape 40">
            <a:extLst>
              <a:ext uri="{FF2B5EF4-FFF2-40B4-BE49-F238E27FC236}">
                <a16:creationId xmlns:a16="http://schemas.microsoft.com/office/drawing/2014/main" id="{E9B213F1-0A70-823E-2789-AD2AEA63028E}"/>
              </a:ext>
            </a:extLst>
          </p:cNvPr>
          <p:cNvSpPr/>
          <p:nvPr/>
        </p:nvSpPr>
        <p:spPr>
          <a:xfrm>
            <a:off x="3117007" y="4229048"/>
            <a:ext cx="1704292" cy="1279635"/>
          </a:xfrm>
          <a:prstGeom prst="corner">
            <a:avLst>
              <a:gd name="adj1" fmla="val 33486"/>
              <a:gd name="adj2" fmla="val 93892"/>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D6FB0BE-1766-DC92-9D95-37B63942942D}"/>
              </a:ext>
            </a:extLst>
          </p:cNvPr>
          <p:cNvSpPr/>
          <p:nvPr/>
        </p:nvSpPr>
        <p:spPr>
          <a:xfrm>
            <a:off x="3957859" y="5479534"/>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cxnSp>
        <p:nvCxnSpPr>
          <p:cNvPr id="48" name="Straight Connector 47">
            <a:extLst>
              <a:ext uri="{FF2B5EF4-FFF2-40B4-BE49-F238E27FC236}">
                <a16:creationId xmlns:a16="http://schemas.microsoft.com/office/drawing/2014/main" id="{1818F053-A753-A2DE-BA81-E0A77B8515D7}"/>
              </a:ext>
            </a:extLst>
          </p:cNvPr>
          <p:cNvCxnSpPr>
            <a:cxnSpLocks/>
          </p:cNvCxnSpPr>
          <p:nvPr/>
        </p:nvCxnSpPr>
        <p:spPr>
          <a:xfrm>
            <a:off x="3989189" y="5503243"/>
            <a:ext cx="0" cy="293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B29BF7B-FDBA-B483-9026-065002329A7C}"/>
              </a:ext>
            </a:extLst>
          </p:cNvPr>
          <p:cNvCxnSpPr>
            <a:cxnSpLocks/>
          </p:cNvCxnSpPr>
          <p:nvPr/>
        </p:nvCxnSpPr>
        <p:spPr>
          <a:xfrm flipH="1">
            <a:off x="3975198" y="5796253"/>
            <a:ext cx="26889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A96BD81-1100-6A16-2C4F-2FB54F25D1D0}"/>
              </a:ext>
            </a:extLst>
          </p:cNvPr>
          <p:cNvCxnSpPr>
            <a:cxnSpLocks/>
          </p:cNvCxnSpPr>
          <p:nvPr/>
        </p:nvCxnSpPr>
        <p:spPr>
          <a:xfrm flipV="1">
            <a:off x="6674068" y="5542604"/>
            <a:ext cx="0" cy="2570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759F2C7C-CE41-8D13-E5DE-58BF8EB5DB3D}"/>
                  </a:ext>
                </a:extLst>
              </p:cNvPr>
              <p:cNvSpPr txBox="1"/>
              <p:nvPr/>
            </p:nvSpPr>
            <p:spPr>
              <a:xfrm>
                <a:off x="339484" y="5623324"/>
                <a:ext cx="2860270" cy="537327"/>
              </a:xfrm>
              <a:prstGeom prst="rect">
                <a:avLst/>
              </a:prstGeom>
              <a:noFill/>
            </p:spPr>
            <p:txBody>
              <a:bodyPr wrap="none" rtlCol="0">
                <a:spAutoFit/>
              </a:bodyPr>
              <a:lstStyle/>
              <a:p>
                <a:pPr algn="l"/>
                <a:r>
                  <a:rPr lang="en-US" sz="1200" dirty="0">
                    <a:solidFill>
                      <a:schemeClr val="tx1"/>
                    </a:solidFill>
                    <a:latin typeface="Arial" panose="020B0604020202020204" pitchFamily="34" charset="0"/>
                    <a:cs typeface="Arial" panose="020B0604020202020204" pitchFamily="34" charset="0"/>
                  </a:rPr>
                  <a:t>Membrane potentials before reset: </a:t>
                </a:r>
                <a14:m>
                  <m:oMath xmlns:m="http://schemas.openxmlformats.org/officeDocument/2006/math">
                    <m:sSubSup>
                      <m:sSubSupPr>
                        <m:ctrlPr>
                          <a:rPr lang="en-US" sz="1400" b="0" i="1" smtClean="0">
                            <a:solidFill>
                              <a:schemeClr val="tx1"/>
                            </a:solidFill>
                            <a:latin typeface="Cambria Math" panose="02040503050406030204" pitchFamily="18" charset="0"/>
                            <a:cs typeface="Arial" panose="020B0604020202020204" pitchFamily="34" charset="0"/>
                          </a:rPr>
                        </m:ctrlPr>
                      </m:sSubSupPr>
                      <m:e>
                        <m:r>
                          <a:rPr lang="en-US" sz="1400" b="0" i="1" smtClean="0">
                            <a:solidFill>
                              <a:schemeClr val="tx1"/>
                            </a:solidFill>
                            <a:latin typeface="Cambria Math" panose="02040503050406030204" pitchFamily="18" charset="0"/>
                            <a:cs typeface="Arial" panose="020B0604020202020204" pitchFamily="34" charset="0"/>
                          </a:rPr>
                          <m:t> </m:t>
                        </m:r>
                        <m:r>
                          <a:rPr lang="en-US" sz="1400" b="0" i="1" smtClean="0">
                            <a:solidFill>
                              <a:schemeClr val="tx1"/>
                            </a:solidFill>
                            <a:latin typeface="Cambria Math" panose="02040503050406030204" pitchFamily="18" charset="0"/>
                            <a:cs typeface="Arial" panose="020B0604020202020204" pitchFamily="34" charset="0"/>
                          </a:rPr>
                          <m:t>𝐻</m:t>
                        </m:r>
                      </m:e>
                      <m:sub>
                        <m:r>
                          <a:rPr lang="en-US" sz="1400" b="0" i="1" smtClean="0">
                            <a:solidFill>
                              <a:schemeClr val="tx1"/>
                            </a:solidFill>
                            <a:latin typeface="Cambria Math" panose="02040503050406030204" pitchFamily="18" charset="0"/>
                            <a:cs typeface="Arial" panose="020B0604020202020204" pitchFamily="34" charset="0"/>
                          </a:rPr>
                          <m:t>𝑙</m:t>
                        </m:r>
                      </m:sub>
                      <m:sup>
                        <m:r>
                          <a:rPr lang="en-US" sz="1400" b="0" i="1" smtClean="0">
                            <a:solidFill>
                              <a:schemeClr val="tx1"/>
                            </a:solidFill>
                            <a:latin typeface="Cambria Math" panose="02040503050406030204" pitchFamily="18" charset="0"/>
                            <a:cs typeface="Arial" panose="020B0604020202020204" pitchFamily="34" charset="0"/>
                          </a:rPr>
                          <m:t>𝑡</m:t>
                        </m:r>
                      </m:sup>
                    </m:sSubSup>
                  </m:oMath>
                </a14:m>
                <a:r>
                  <a:rPr lang="en-US" sz="1400" dirty="0">
                    <a:solidFill>
                      <a:schemeClr val="tx1"/>
                    </a:solidFill>
                    <a:latin typeface="Arial" panose="020B0604020202020204" pitchFamily="34" charset="0"/>
                    <a:cs typeface="Arial" panose="020B0604020202020204" pitchFamily="34" charset="0"/>
                  </a:rPr>
                  <a:t> </a:t>
                </a:r>
              </a:p>
              <a:p>
                <a:r>
                  <a:rPr lang="en-US" sz="1200" dirty="0">
                    <a:latin typeface="Arial" panose="020B0604020202020204" pitchFamily="34" charset="0"/>
                    <a:cs typeface="Arial" panose="020B0604020202020204" pitchFamily="34" charset="0"/>
                  </a:rPr>
                  <a:t>Membrane potentials after reset: </a:t>
                </a:r>
                <a14:m>
                  <m:oMath xmlns:m="http://schemas.openxmlformats.org/officeDocument/2006/math">
                    <m:sSubSup>
                      <m:sSubSupPr>
                        <m:ctrlPr>
                          <a:rPr lang="en-US" sz="1400" b="1" i="1" smtClean="0">
                            <a:solidFill>
                              <a:schemeClr val="tx1"/>
                            </a:solidFill>
                            <a:latin typeface="Cambria Math" panose="02040503050406030204" pitchFamily="18" charset="0"/>
                            <a:cs typeface="Arial" panose="020B0604020202020204" pitchFamily="34" charset="0"/>
                          </a:rPr>
                        </m:ctrlPr>
                      </m:sSubSupPr>
                      <m:e>
                        <m:r>
                          <a:rPr lang="en-US" sz="1400" b="1" i="1" smtClean="0">
                            <a:solidFill>
                              <a:schemeClr val="tx1"/>
                            </a:solidFill>
                            <a:latin typeface="Cambria Math" panose="02040503050406030204" pitchFamily="18" charset="0"/>
                            <a:cs typeface="Arial" panose="020B0604020202020204" pitchFamily="34" charset="0"/>
                          </a:rPr>
                          <m:t>    </m:t>
                        </m:r>
                        <m:r>
                          <a:rPr lang="en-US" sz="1400" b="1" i="1" smtClean="0">
                            <a:solidFill>
                              <a:schemeClr val="tx1"/>
                            </a:solidFill>
                            <a:latin typeface="Cambria Math" panose="02040503050406030204" pitchFamily="18" charset="0"/>
                            <a:cs typeface="Arial" panose="020B0604020202020204" pitchFamily="34" charset="0"/>
                          </a:rPr>
                          <m:t>𝑼</m:t>
                        </m:r>
                      </m:e>
                      <m:sub>
                        <m:r>
                          <a:rPr lang="en-US" sz="1400" b="1" i="1" smtClean="0">
                            <a:solidFill>
                              <a:schemeClr val="tx1"/>
                            </a:solidFill>
                            <a:latin typeface="Cambria Math" panose="02040503050406030204" pitchFamily="18" charset="0"/>
                            <a:cs typeface="Arial" panose="020B0604020202020204" pitchFamily="34" charset="0"/>
                          </a:rPr>
                          <m:t>𝒍</m:t>
                        </m:r>
                      </m:sub>
                      <m:sup>
                        <m:r>
                          <a:rPr lang="en-US" sz="1400" b="1" i="1" smtClean="0">
                            <a:solidFill>
                              <a:schemeClr val="tx1"/>
                            </a:solidFill>
                            <a:latin typeface="Cambria Math" panose="02040503050406030204" pitchFamily="18" charset="0"/>
                            <a:cs typeface="Arial" panose="020B0604020202020204" pitchFamily="34" charset="0"/>
                          </a:rPr>
                          <m:t>𝒕</m:t>
                        </m:r>
                      </m:sup>
                    </m:sSubSup>
                  </m:oMath>
                </a14:m>
                <a:endParaRPr lang="en-US" sz="1400" b="1" dirty="0">
                  <a:latin typeface="Arial" panose="020B0604020202020204" pitchFamily="34" charset="0"/>
                  <a:cs typeface="Arial" panose="020B0604020202020204" pitchFamily="34" charset="0"/>
                </a:endParaRPr>
              </a:p>
            </p:txBody>
          </p:sp>
        </mc:Choice>
        <mc:Fallback xmlns="">
          <p:sp>
            <p:nvSpPr>
              <p:cNvPr id="98" name="TextBox 97">
                <a:extLst>
                  <a:ext uri="{FF2B5EF4-FFF2-40B4-BE49-F238E27FC236}">
                    <a16:creationId xmlns:a16="http://schemas.microsoft.com/office/drawing/2014/main" id="{759F2C7C-CE41-8D13-E5DE-58BF8EB5DB3D}"/>
                  </a:ext>
                </a:extLst>
              </p:cNvPr>
              <p:cNvSpPr txBox="1">
                <a:spLocks noRot="1" noChangeAspect="1" noMove="1" noResize="1" noEditPoints="1" noAdjustHandles="1" noChangeArrowheads="1" noChangeShapeType="1" noTextEdit="1"/>
              </p:cNvSpPr>
              <p:nvPr/>
            </p:nvSpPr>
            <p:spPr>
              <a:xfrm>
                <a:off x="339484" y="5623324"/>
                <a:ext cx="2860270" cy="537327"/>
              </a:xfrm>
              <a:prstGeom prst="rect">
                <a:avLst/>
              </a:prstGeom>
              <a:blipFill>
                <a:blip r:embed="rId11"/>
                <a:stretch>
                  <a:fillRect b="-4545"/>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A38DCFEA-DF5A-02AA-AEDF-637544772E4C}"/>
              </a:ext>
            </a:extLst>
          </p:cNvPr>
          <p:cNvSpPr txBox="1"/>
          <p:nvPr/>
        </p:nvSpPr>
        <p:spPr>
          <a:xfrm>
            <a:off x="548640" y="3687195"/>
            <a:ext cx="3531736"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Spiking Neural Networks (SNNs)</a:t>
            </a:r>
          </a:p>
        </p:txBody>
      </p:sp>
      <p:sp>
        <p:nvSpPr>
          <p:cNvPr id="101" name="TextBox 100">
            <a:extLst>
              <a:ext uri="{FF2B5EF4-FFF2-40B4-BE49-F238E27FC236}">
                <a16:creationId xmlns:a16="http://schemas.microsoft.com/office/drawing/2014/main" id="{352B7E3B-27DA-3807-EF51-8705B2110BBD}"/>
              </a:ext>
            </a:extLst>
          </p:cNvPr>
          <p:cNvSpPr txBox="1"/>
          <p:nvPr/>
        </p:nvSpPr>
        <p:spPr>
          <a:xfrm>
            <a:off x="4323045" y="5845256"/>
            <a:ext cx="2233304"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Leaky I</a:t>
            </a:r>
            <a:r>
              <a:rPr lang="en-US" altLang="zh-CN" sz="1200" dirty="0">
                <a:latin typeface="Arial" panose="020B0604020202020204" pitchFamily="34" charset="0"/>
                <a:cs typeface="Arial" panose="020B0604020202020204" pitchFamily="34" charset="0"/>
              </a:rPr>
              <a:t>ntegrate-and-Fire</a:t>
            </a:r>
            <a:r>
              <a:rPr lang="en-US" sz="1200" dirty="0">
                <a:latin typeface="Arial" panose="020B0604020202020204" pitchFamily="34" charset="0"/>
                <a:cs typeface="Arial" panose="020B0604020202020204" pitchFamily="34" charset="0"/>
              </a:rPr>
              <a:t> (LIF)</a:t>
            </a:r>
          </a:p>
        </p:txBody>
      </p:sp>
      <p:sp>
        <p:nvSpPr>
          <p:cNvPr id="26" name="TextBox 25">
            <a:extLst>
              <a:ext uri="{FF2B5EF4-FFF2-40B4-BE49-F238E27FC236}">
                <a16:creationId xmlns:a16="http://schemas.microsoft.com/office/drawing/2014/main" id="{1277EC00-FA88-419E-DFF7-7A7EB7DDB341}"/>
              </a:ext>
            </a:extLst>
          </p:cNvPr>
          <p:cNvSpPr txBox="1"/>
          <p:nvPr/>
        </p:nvSpPr>
        <p:spPr>
          <a:xfrm>
            <a:off x="2005962" y="4277652"/>
            <a:ext cx="1183337"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a:t>
            </a:r>
            <a:r>
              <a:rPr lang="zh-CN" alt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1: update</a:t>
            </a:r>
          </a:p>
        </p:txBody>
      </p:sp>
      <p:sp>
        <p:nvSpPr>
          <p:cNvPr id="29" name="TextBox 28">
            <a:extLst>
              <a:ext uri="{FF2B5EF4-FFF2-40B4-BE49-F238E27FC236}">
                <a16:creationId xmlns:a16="http://schemas.microsoft.com/office/drawing/2014/main" id="{F63F9A92-9A43-E381-F102-ACA65404A6CD}"/>
              </a:ext>
            </a:extLst>
          </p:cNvPr>
          <p:cNvSpPr txBox="1"/>
          <p:nvPr/>
        </p:nvSpPr>
        <p:spPr>
          <a:xfrm>
            <a:off x="2139192" y="4679995"/>
            <a:ext cx="1047082"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 2: firing</a:t>
            </a:r>
          </a:p>
        </p:txBody>
      </p:sp>
      <p:sp>
        <p:nvSpPr>
          <p:cNvPr id="34" name="TextBox 33">
            <a:extLst>
              <a:ext uri="{FF2B5EF4-FFF2-40B4-BE49-F238E27FC236}">
                <a16:creationId xmlns:a16="http://schemas.microsoft.com/office/drawing/2014/main" id="{CFC43A8B-9BB4-7CB5-11AA-2019F60CE429}"/>
              </a:ext>
            </a:extLst>
          </p:cNvPr>
          <p:cNvSpPr txBox="1"/>
          <p:nvPr/>
        </p:nvSpPr>
        <p:spPr>
          <a:xfrm>
            <a:off x="2133725" y="5157607"/>
            <a:ext cx="1056700"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Step 3: reset</a:t>
            </a:r>
          </a:p>
        </p:txBody>
      </p:sp>
      <p:sp>
        <p:nvSpPr>
          <p:cNvPr id="36" name="Oval 35">
            <a:extLst>
              <a:ext uri="{FF2B5EF4-FFF2-40B4-BE49-F238E27FC236}">
                <a16:creationId xmlns:a16="http://schemas.microsoft.com/office/drawing/2014/main" id="{EF2CCEB6-8006-2944-3A41-7CA66F61A592}"/>
              </a:ext>
            </a:extLst>
          </p:cNvPr>
          <p:cNvSpPr/>
          <p:nvPr/>
        </p:nvSpPr>
        <p:spPr>
          <a:xfrm>
            <a:off x="7896703" y="4941688"/>
            <a:ext cx="1247297" cy="266488"/>
          </a:xfrm>
          <a:prstGeom prst="ellipse">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A5E19E2-668D-00FC-FF0D-BF5CF5172216}"/>
              </a:ext>
            </a:extLst>
          </p:cNvPr>
          <p:cNvSpPr txBox="1"/>
          <p:nvPr/>
        </p:nvSpPr>
        <p:spPr>
          <a:xfrm>
            <a:off x="8111723" y="5180085"/>
            <a:ext cx="887487" cy="276999"/>
          </a:xfrm>
          <a:prstGeom prst="rect">
            <a:avLst/>
          </a:prstGeom>
          <a:noFill/>
        </p:spPr>
        <p:txBody>
          <a:bodyPr wrap="none" rtlCol="0">
            <a:spAutoFit/>
          </a:bodyPr>
          <a:lstStyle/>
          <a:p>
            <a:pPr algn="l"/>
            <a:r>
              <a:rPr lang="en-US" sz="1200" dirty="0">
                <a:latin typeface="Arial" panose="020B0604020202020204" pitchFamily="34" charset="0"/>
                <a:cs typeface="Arial" panose="020B0604020202020204" pitchFamily="34" charset="0"/>
              </a:rPr>
              <a:t>Timesteps</a:t>
            </a:r>
          </a:p>
        </p:txBody>
      </p:sp>
      <p:sp>
        <p:nvSpPr>
          <p:cNvPr id="38" name="Rounded Rectangle 37">
            <a:extLst>
              <a:ext uri="{FF2B5EF4-FFF2-40B4-BE49-F238E27FC236}">
                <a16:creationId xmlns:a16="http://schemas.microsoft.com/office/drawing/2014/main" id="{9B4D9197-122D-8BD7-5075-9405C9B215EB}"/>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97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Benefits of SNNs (Hardware)</a:t>
            </a:r>
          </a:p>
        </p:txBody>
      </p:sp>
      <p:pic>
        <p:nvPicPr>
          <p:cNvPr id="3" name="Picture 2">
            <a:extLst>
              <a:ext uri="{FF2B5EF4-FFF2-40B4-BE49-F238E27FC236}">
                <a16:creationId xmlns:a16="http://schemas.microsoft.com/office/drawing/2014/main" id="{A7317420-C7E3-551E-BD8A-61C1462E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72" y="4661044"/>
            <a:ext cx="368300" cy="368300"/>
          </a:xfrm>
          <a:prstGeom prst="rect">
            <a:avLst/>
          </a:prstGeom>
        </p:spPr>
      </p:pic>
      <p:pic>
        <p:nvPicPr>
          <p:cNvPr id="5" name="Picture 4">
            <a:extLst>
              <a:ext uri="{FF2B5EF4-FFF2-40B4-BE49-F238E27FC236}">
                <a16:creationId xmlns:a16="http://schemas.microsoft.com/office/drawing/2014/main" id="{EFCCAC17-4481-EA59-41DE-64B43380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403581"/>
            <a:ext cx="368300" cy="368300"/>
          </a:xfrm>
          <a:prstGeom prst="rect">
            <a:avLst/>
          </a:prstGeom>
        </p:spPr>
      </p:pic>
      <p:pic>
        <p:nvPicPr>
          <p:cNvPr id="6" name="Picture 5">
            <a:extLst>
              <a:ext uri="{FF2B5EF4-FFF2-40B4-BE49-F238E27FC236}">
                <a16:creationId xmlns:a16="http://schemas.microsoft.com/office/drawing/2014/main" id="{DA70BF46-7939-0413-CCED-F35BF6AD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909382"/>
            <a:ext cx="368300" cy="368300"/>
          </a:xfrm>
          <a:prstGeom prst="rect">
            <a:avLst/>
          </a:prstGeom>
        </p:spPr>
      </p:pic>
      <p:cxnSp>
        <p:nvCxnSpPr>
          <p:cNvPr id="8" name="Straight Arrow Connector 7">
            <a:extLst>
              <a:ext uri="{FF2B5EF4-FFF2-40B4-BE49-F238E27FC236}">
                <a16:creationId xmlns:a16="http://schemas.microsoft.com/office/drawing/2014/main" id="{0261BAF1-0ADD-6185-8031-25349721A2E6}"/>
              </a:ext>
            </a:extLst>
          </p:cNvPr>
          <p:cNvCxnSpPr>
            <a:cxnSpLocks/>
          </p:cNvCxnSpPr>
          <p:nvPr/>
        </p:nvCxnSpPr>
        <p:spPr>
          <a:xfrm flipV="1">
            <a:off x="1351024" y="4611635"/>
            <a:ext cx="302697" cy="2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6A611-5EBB-3021-E630-354B2D81590B}"/>
              </a:ext>
            </a:extLst>
          </p:cNvPr>
          <p:cNvCxnSpPr>
            <a:cxnSpLocks/>
          </p:cNvCxnSpPr>
          <p:nvPr/>
        </p:nvCxnSpPr>
        <p:spPr>
          <a:xfrm>
            <a:off x="1341540" y="4838141"/>
            <a:ext cx="302021" cy="251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F4ED85C-C7FA-19D2-D24A-C9D0607C3C5C}"/>
              </a:ext>
            </a:extLst>
          </p:cNvPr>
          <p:cNvGrpSpPr/>
          <p:nvPr/>
        </p:nvGrpSpPr>
        <p:grpSpPr>
          <a:xfrm>
            <a:off x="1058751" y="2293122"/>
            <a:ext cx="338328" cy="338328"/>
            <a:chOff x="1007951" y="1807987"/>
            <a:chExt cx="338328" cy="338328"/>
          </a:xfrm>
        </p:grpSpPr>
        <p:sp>
          <p:nvSpPr>
            <p:cNvPr id="13" name="Oval 12">
              <a:extLst>
                <a:ext uri="{FF2B5EF4-FFF2-40B4-BE49-F238E27FC236}">
                  <a16:creationId xmlns:a16="http://schemas.microsoft.com/office/drawing/2014/main" id="{39BADB7A-DBC0-7BE7-EF6D-5CF0FBF3131A}"/>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a:extLst>
                <a:ext uri="{FF2B5EF4-FFF2-40B4-BE49-F238E27FC236}">
                  <a16:creationId xmlns:a16="http://schemas.microsoft.com/office/drawing/2014/main" id="{DA6BDFBA-FB4C-63CA-CE31-DC53EBE4192E}"/>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DEF9912-1E8F-8D7B-3CF0-15DD86C79187}"/>
              </a:ext>
            </a:extLst>
          </p:cNvPr>
          <p:cNvGrpSpPr/>
          <p:nvPr/>
        </p:nvGrpSpPr>
        <p:grpSpPr>
          <a:xfrm>
            <a:off x="1749631" y="2073627"/>
            <a:ext cx="338328" cy="338328"/>
            <a:chOff x="1007951" y="1807987"/>
            <a:chExt cx="338328" cy="338328"/>
          </a:xfrm>
        </p:grpSpPr>
        <p:sp>
          <p:nvSpPr>
            <p:cNvPr id="17" name="Oval 16">
              <a:extLst>
                <a:ext uri="{FF2B5EF4-FFF2-40B4-BE49-F238E27FC236}">
                  <a16:creationId xmlns:a16="http://schemas.microsoft.com/office/drawing/2014/main" id="{0916D73B-023C-2439-466C-C2865EDCFBB0}"/>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F11F1AD5-A0E0-37EB-C87D-F8B244CC81F7}"/>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C1A87CD-055E-4458-3F24-0CE74233972D}"/>
              </a:ext>
            </a:extLst>
          </p:cNvPr>
          <p:cNvGrpSpPr/>
          <p:nvPr/>
        </p:nvGrpSpPr>
        <p:grpSpPr>
          <a:xfrm>
            <a:off x="1743769" y="2546023"/>
            <a:ext cx="338328" cy="338328"/>
            <a:chOff x="1007951" y="1807987"/>
            <a:chExt cx="338328" cy="338328"/>
          </a:xfrm>
        </p:grpSpPr>
        <p:sp>
          <p:nvSpPr>
            <p:cNvPr id="20" name="Oval 19">
              <a:extLst>
                <a:ext uri="{FF2B5EF4-FFF2-40B4-BE49-F238E27FC236}">
                  <a16:creationId xmlns:a16="http://schemas.microsoft.com/office/drawing/2014/main" id="{6BE00FCC-6387-A0FA-B260-B59CC0BD7827}"/>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41845DFC-E912-BB12-DEE4-BBB3B69EDA6B}"/>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C74F597B-3B7E-ADC1-0009-147E99EBF528}"/>
              </a:ext>
            </a:extLst>
          </p:cNvPr>
          <p:cNvCxnSpPr>
            <a:cxnSpLocks/>
          </p:cNvCxnSpPr>
          <p:nvPr/>
        </p:nvCxnSpPr>
        <p:spPr>
          <a:xfrm flipV="1">
            <a:off x="1395946" y="2260059"/>
            <a:ext cx="341414" cy="202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E59104-50C5-22EA-123F-95BB7A57A46C}"/>
              </a:ext>
            </a:extLst>
          </p:cNvPr>
          <p:cNvCxnSpPr>
            <a:cxnSpLocks/>
          </p:cNvCxnSpPr>
          <p:nvPr/>
        </p:nvCxnSpPr>
        <p:spPr>
          <a:xfrm>
            <a:off x="1395946" y="2455052"/>
            <a:ext cx="331254" cy="241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5CC8CF-DAA1-9C0E-F6FF-BBAFA4375E5D}"/>
              </a:ext>
            </a:extLst>
          </p:cNvPr>
          <p:cNvSpPr txBox="1"/>
          <p:nvPr/>
        </p:nvSpPr>
        <p:spPr>
          <a:xfrm>
            <a:off x="548640" y="1385498"/>
            <a:ext cx="3583032"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Artificial Neural Networks (ANNs)</a:t>
            </a:r>
          </a:p>
        </p:txBody>
      </p:sp>
      <p:sp>
        <p:nvSpPr>
          <p:cNvPr id="33" name="Oval 32">
            <a:extLst>
              <a:ext uri="{FF2B5EF4-FFF2-40B4-BE49-F238E27FC236}">
                <a16:creationId xmlns:a16="http://schemas.microsoft.com/office/drawing/2014/main" id="{8DE2264B-203A-5B9F-457E-ABB2F266358E}"/>
              </a:ext>
            </a:extLst>
          </p:cNvPr>
          <p:cNvSpPr/>
          <p:nvPr/>
        </p:nvSpPr>
        <p:spPr>
          <a:xfrm>
            <a:off x="1536012" y="2332925"/>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5" name="Straight Connector 34">
            <a:extLst>
              <a:ext uri="{FF2B5EF4-FFF2-40B4-BE49-F238E27FC236}">
                <a16:creationId xmlns:a16="http://schemas.microsoft.com/office/drawing/2014/main" id="{86CEE7BB-C1D2-0F97-2363-F072442592C1}"/>
              </a:ext>
            </a:extLst>
          </p:cNvPr>
          <p:cNvCxnSpPr>
            <a:cxnSpLocks/>
          </p:cNvCxnSpPr>
          <p:nvPr/>
        </p:nvCxnSpPr>
        <p:spPr>
          <a:xfrm>
            <a:off x="1559859" y="2378635"/>
            <a:ext cx="675" cy="763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877E6-3025-CD30-54F8-29EAEC78830B}"/>
              </a:ext>
            </a:extLst>
          </p:cNvPr>
          <p:cNvCxnSpPr>
            <a:cxnSpLocks/>
          </p:cNvCxnSpPr>
          <p:nvPr/>
        </p:nvCxnSpPr>
        <p:spPr>
          <a:xfrm flipV="1">
            <a:off x="1548531" y="3135251"/>
            <a:ext cx="2174383" cy="66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FCDEA-2DC0-6B44-2177-5A2DE51A7249}"/>
              </a:ext>
            </a:extLst>
          </p:cNvPr>
          <p:cNvCxnSpPr>
            <a:cxnSpLocks/>
          </p:cNvCxnSpPr>
          <p:nvPr/>
        </p:nvCxnSpPr>
        <p:spPr>
          <a:xfrm flipV="1">
            <a:off x="3722914" y="2696939"/>
            <a:ext cx="0" cy="43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9CDA483-87AB-0924-D9D8-489D7786B94A}"/>
              </a:ext>
            </a:extLst>
          </p:cNvPr>
          <p:cNvSpPr/>
          <p:nvPr/>
        </p:nvSpPr>
        <p:spPr>
          <a:xfrm>
            <a:off x="1446857" y="2307394"/>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980B41-0984-A3DE-DD76-4D04B31D79D8}"/>
                  </a:ext>
                </a:extLst>
              </p:cNvPr>
              <p:cNvSpPr txBox="1"/>
              <p:nvPr/>
            </p:nvSpPr>
            <p:spPr>
              <a:xfrm>
                <a:off x="2196108" y="4254545"/>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980B41-0984-A3DE-DD76-4D04B31D79D8}"/>
                  </a:ext>
                </a:extLst>
              </p:cNvPr>
              <p:cNvSpPr txBox="1">
                <a:spLocks noRot="1" noChangeAspect="1" noMove="1" noResize="1" noEditPoints="1" noAdjustHandles="1" noChangeArrowheads="1" noChangeShapeType="1" noTextEdit="1"/>
              </p:cNvSpPr>
              <p:nvPr/>
            </p:nvSpPr>
            <p:spPr>
              <a:xfrm>
                <a:off x="2196108" y="4254545"/>
                <a:ext cx="2153923" cy="288862"/>
              </a:xfrm>
              <a:prstGeom prst="rect">
                <a:avLst/>
              </a:prstGeom>
              <a:blipFill>
                <a:blip r:embed="rId5"/>
                <a:stretch>
                  <a:fillRect l="-1754" r="-585"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D06C36-7889-AB03-AFC2-936003DAABC2}"/>
                  </a:ext>
                </a:extLst>
              </p:cNvPr>
              <p:cNvSpPr txBox="1"/>
              <p:nvPr/>
            </p:nvSpPr>
            <p:spPr>
              <a:xfrm>
                <a:off x="2189484" y="4675298"/>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5D06C36-7889-AB03-AFC2-936003DAABC2}"/>
                  </a:ext>
                </a:extLst>
              </p:cNvPr>
              <p:cNvSpPr txBox="1">
                <a:spLocks noRot="1" noChangeAspect="1" noMove="1" noResize="1" noEditPoints="1" noAdjustHandles="1" noChangeArrowheads="1" noChangeShapeType="1" noTextEdit="1"/>
              </p:cNvSpPr>
              <p:nvPr/>
            </p:nvSpPr>
            <p:spPr>
              <a:xfrm>
                <a:off x="2189484" y="4675298"/>
                <a:ext cx="942887" cy="286040"/>
              </a:xfrm>
              <a:prstGeom prst="rect">
                <a:avLst/>
              </a:prstGeom>
              <a:blipFill>
                <a:blip r:embed="rId6"/>
                <a:stretch>
                  <a:fillRect l="-5333"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5A2F9E-4B51-AF88-8B3E-B9825AA2C49E}"/>
                  </a:ext>
                </a:extLst>
              </p:cNvPr>
              <p:cNvSpPr txBox="1"/>
              <p:nvPr/>
            </p:nvSpPr>
            <p:spPr>
              <a:xfrm>
                <a:off x="2192798" y="5115930"/>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05A2F9E-4B51-AF88-8B3E-B9825AA2C49E}"/>
                  </a:ext>
                </a:extLst>
              </p:cNvPr>
              <p:cNvSpPr txBox="1">
                <a:spLocks noRot="1" noChangeAspect="1" noMove="1" noResize="1" noEditPoints="1" noAdjustHandles="1" noChangeArrowheads="1" noChangeShapeType="1" noTextEdit="1"/>
              </p:cNvSpPr>
              <p:nvPr/>
            </p:nvSpPr>
            <p:spPr>
              <a:xfrm>
                <a:off x="2192798" y="5115930"/>
                <a:ext cx="1700978" cy="286040"/>
              </a:xfrm>
              <a:prstGeom prst="rect">
                <a:avLst/>
              </a:prstGeom>
              <a:blipFill>
                <a:blip r:embed="rId7"/>
                <a:stretch>
                  <a:fillRect l="-2222" r="-370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4DD82-828D-2405-0A7C-90CF4D440621}"/>
                  </a:ext>
                </a:extLst>
              </p:cNvPr>
              <p:cNvSpPr txBox="1"/>
              <p:nvPr/>
            </p:nvSpPr>
            <p:spPr>
              <a:xfrm>
                <a:off x="2265332" y="2336199"/>
                <a:ext cx="200670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𝑍</m:t>
                          </m:r>
                        </m:e>
                        <m:sub>
                          <m:r>
                            <a:rPr lang="en-US" b="0" i="1" smtClean="0">
                              <a:solidFill>
                                <a:schemeClr val="tx1"/>
                              </a:solidFill>
                              <a:latin typeface="Cambria Math" panose="02040503050406030204" pitchFamily="18" charset="0"/>
                              <a:cs typeface="Arial" panose="020B0604020202020204" pitchFamily="34" charset="0"/>
                            </a:rPr>
                            <m:t>𝑙</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𝑅𝑒𝐿𝑈</m:t>
                          </m:r>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𝑋</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5B04DD82-828D-2405-0A7C-90CF4D440621}"/>
                  </a:ext>
                </a:extLst>
              </p:cNvPr>
              <p:cNvSpPr txBox="1">
                <a:spLocks noRot="1" noChangeAspect="1" noMove="1" noResize="1" noEditPoints="1" noAdjustHandles="1" noChangeArrowheads="1" noChangeShapeType="1" noTextEdit="1"/>
              </p:cNvSpPr>
              <p:nvPr/>
            </p:nvSpPr>
            <p:spPr>
              <a:xfrm>
                <a:off x="2265332" y="2336199"/>
                <a:ext cx="2006703" cy="276999"/>
              </a:xfrm>
              <a:prstGeom prst="rect">
                <a:avLst/>
              </a:prstGeom>
              <a:blipFill>
                <a:blip r:embed="rId8"/>
                <a:stretch>
                  <a:fillRect l="-1887" r="-3145" b="-3913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71E65DD-EE97-60EA-35BC-94B5118524CE}"/>
              </a:ext>
            </a:extLst>
          </p:cNvPr>
          <p:cNvSpPr/>
          <p:nvPr/>
        </p:nvSpPr>
        <p:spPr>
          <a:xfrm>
            <a:off x="3434565" y="2377254"/>
            <a:ext cx="705576"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E5BDDB-8387-99DA-8553-7CA5A5587E4B}"/>
              </a:ext>
            </a:extLst>
          </p:cNvPr>
          <p:cNvSpPr/>
          <p:nvPr/>
        </p:nvSpPr>
        <p:spPr>
          <a:xfrm>
            <a:off x="1487051" y="4675493"/>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6D1234A0-3499-278D-DCCD-8E24ED062897}"/>
              </a:ext>
            </a:extLst>
          </p:cNvPr>
          <p:cNvSpPr/>
          <p:nvPr/>
        </p:nvSpPr>
        <p:spPr>
          <a:xfrm>
            <a:off x="1397896" y="4649962"/>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078B0C6-44D6-8B81-38BF-599962113FB8}"/>
              </a:ext>
            </a:extLst>
          </p:cNvPr>
          <p:cNvCxnSpPr>
            <a:cxnSpLocks/>
          </p:cNvCxnSpPr>
          <p:nvPr/>
        </p:nvCxnSpPr>
        <p:spPr>
          <a:xfrm>
            <a:off x="1528995" y="4089473"/>
            <a:ext cx="674" cy="586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123BDF-4F29-B13F-71A5-EBB54E6DFA47}"/>
              </a:ext>
            </a:extLst>
          </p:cNvPr>
          <p:cNvCxnSpPr>
            <a:cxnSpLocks/>
          </p:cNvCxnSpPr>
          <p:nvPr/>
        </p:nvCxnSpPr>
        <p:spPr>
          <a:xfrm flipH="1" flipV="1">
            <a:off x="1536012" y="4099290"/>
            <a:ext cx="2367620" cy="2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128E08-4660-E016-DEEF-715FCD3B25C3}"/>
              </a:ext>
            </a:extLst>
          </p:cNvPr>
          <p:cNvSpPr/>
          <p:nvPr/>
        </p:nvSpPr>
        <p:spPr>
          <a:xfrm>
            <a:off x="3624312" y="4268866"/>
            <a:ext cx="693187" cy="29954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D71EC2C-C87C-D7E5-53A5-81C3B7A8D4D7}"/>
              </a:ext>
            </a:extLst>
          </p:cNvPr>
          <p:cNvCxnSpPr>
            <a:cxnSpLocks/>
          </p:cNvCxnSpPr>
          <p:nvPr/>
        </p:nvCxnSpPr>
        <p:spPr>
          <a:xfrm>
            <a:off x="3903632" y="4101372"/>
            <a:ext cx="0" cy="188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38DCFEA-DF5A-02AA-AEDF-637544772E4C}"/>
              </a:ext>
            </a:extLst>
          </p:cNvPr>
          <p:cNvSpPr txBox="1"/>
          <p:nvPr/>
        </p:nvSpPr>
        <p:spPr>
          <a:xfrm>
            <a:off x="548640" y="3687195"/>
            <a:ext cx="3531736"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Spiking Neural Networks (SNNs)</a:t>
            </a:r>
          </a:p>
        </p:txBody>
      </p:sp>
      <p:cxnSp>
        <p:nvCxnSpPr>
          <p:cNvPr id="53" name="Straight Connector 52">
            <a:extLst>
              <a:ext uri="{FF2B5EF4-FFF2-40B4-BE49-F238E27FC236}">
                <a16:creationId xmlns:a16="http://schemas.microsoft.com/office/drawing/2014/main" id="{6D8F24E8-5A08-2EC7-914C-D91C08CFB4D7}"/>
              </a:ext>
            </a:extLst>
          </p:cNvPr>
          <p:cNvCxnSpPr>
            <a:cxnSpLocks/>
          </p:cNvCxnSpPr>
          <p:nvPr/>
        </p:nvCxnSpPr>
        <p:spPr>
          <a:xfrm>
            <a:off x="3788028" y="2183026"/>
            <a:ext cx="0" cy="19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1653D76-589B-1289-1772-E66E81FE7C64}"/>
              </a:ext>
            </a:extLst>
          </p:cNvPr>
          <p:cNvCxnSpPr>
            <a:cxnSpLocks/>
          </p:cNvCxnSpPr>
          <p:nvPr/>
        </p:nvCxnSpPr>
        <p:spPr>
          <a:xfrm>
            <a:off x="3783027" y="2188120"/>
            <a:ext cx="11538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04F75659-4D58-2E11-C845-654D72B7EF9F}"/>
              </a:ext>
            </a:extLst>
          </p:cNvPr>
          <p:cNvSpPr/>
          <p:nvPr/>
        </p:nvSpPr>
        <p:spPr>
          <a:xfrm>
            <a:off x="5520417" y="4280708"/>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190C46FD-E296-336D-714D-C3CD2E8A34D5}"/>
              </a:ext>
            </a:extLst>
          </p:cNvPr>
          <p:cNvSpPr/>
          <p:nvPr/>
        </p:nvSpPr>
        <p:spPr>
          <a:xfrm>
            <a:off x="5927108" y="4384144"/>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04" name="Rectangle 103">
            <a:extLst>
              <a:ext uri="{FF2B5EF4-FFF2-40B4-BE49-F238E27FC236}">
                <a16:creationId xmlns:a16="http://schemas.microsoft.com/office/drawing/2014/main" id="{3FC64CF8-1EBC-4A57-55F6-0B9ED96CAE97}"/>
              </a:ext>
            </a:extLst>
          </p:cNvPr>
          <p:cNvSpPr/>
          <p:nvPr/>
        </p:nvSpPr>
        <p:spPr>
          <a:xfrm>
            <a:off x="6251504" y="4365316"/>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Isosceles Triangle 33">
            <a:extLst>
              <a:ext uri="{FF2B5EF4-FFF2-40B4-BE49-F238E27FC236}">
                <a16:creationId xmlns:a16="http://schemas.microsoft.com/office/drawing/2014/main" id="{4389E26C-D403-15B5-7A46-B66CF79E7FFF}"/>
              </a:ext>
            </a:extLst>
          </p:cNvPr>
          <p:cNvSpPr/>
          <p:nvPr/>
        </p:nvSpPr>
        <p:spPr>
          <a:xfrm>
            <a:off x="6295593" y="4476432"/>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06" name="Straight Arrow Connector 105">
            <a:extLst>
              <a:ext uri="{FF2B5EF4-FFF2-40B4-BE49-F238E27FC236}">
                <a16:creationId xmlns:a16="http://schemas.microsoft.com/office/drawing/2014/main" id="{2064C3FC-D505-E397-D12D-F21F58786AE9}"/>
              </a:ext>
            </a:extLst>
          </p:cNvPr>
          <p:cNvCxnSpPr>
            <a:cxnSpLocks/>
          </p:cNvCxnSpPr>
          <p:nvPr/>
        </p:nvCxnSpPr>
        <p:spPr>
          <a:xfrm>
            <a:off x="6136613" y="4476432"/>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8E53CD5-3197-B4FE-6985-06B654B3AAE5}"/>
              </a:ext>
            </a:extLst>
          </p:cNvPr>
          <p:cNvCxnSpPr>
            <a:cxnSpLocks/>
          </p:cNvCxnSpPr>
          <p:nvPr/>
        </p:nvCxnSpPr>
        <p:spPr>
          <a:xfrm flipH="1">
            <a:off x="6035869" y="4236949"/>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8E3BCD-7237-D6DF-9F72-B9FAE8B0BE1D}"/>
              </a:ext>
            </a:extLst>
          </p:cNvPr>
          <p:cNvCxnSpPr>
            <a:cxnSpLocks/>
          </p:cNvCxnSpPr>
          <p:nvPr/>
        </p:nvCxnSpPr>
        <p:spPr>
          <a:xfrm>
            <a:off x="6478077" y="4236949"/>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D81A0F9-919F-34E9-A888-F798705D2C84}"/>
              </a:ext>
            </a:extLst>
          </p:cNvPr>
          <p:cNvCxnSpPr>
            <a:cxnSpLocks/>
          </p:cNvCxnSpPr>
          <p:nvPr/>
        </p:nvCxnSpPr>
        <p:spPr>
          <a:xfrm>
            <a:off x="6035869" y="4230599"/>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3CBFDBE-71E9-DCD7-1D2D-3AAB2C2C35AD}"/>
              </a:ext>
            </a:extLst>
          </p:cNvPr>
          <p:cNvCxnSpPr>
            <a:cxnSpLocks/>
          </p:cNvCxnSpPr>
          <p:nvPr/>
        </p:nvCxnSpPr>
        <p:spPr>
          <a:xfrm>
            <a:off x="5782057" y="4476348"/>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Chord 110">
            <a:extLst>
              <a:ext uri="{FF2B5EF4-FFF2-40B4-BE49-F238E27FC236}">
                <a16:creationId xmlns:a16="http://schemas.microsoft.com/office/drawing/2014/main" id="{806BAEDD-6B4A-A856-745A-AB12F7250D1A}"/>
              </a:ext>
            </a:extLst>
          </p:cNvPr>
          <p:cNvSpPr/>
          <p:nvPr/>
        </p:nvSpPr>
        <p:spPr>
          <a:xfrm rot="10800000">
            <a:off x="5523879" y="4375307"/>
            <a:ext cx="258977" cy="189395"/>
          </a:xfrm>
          <a:prstGeom prst="chord">
            <a:avLst>
              <a:gd name="adj1" fmla="val 5379314"/>
              <a:gd name="adj2" fmla="val 16200000"/>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A15634E3-32B3-BE74-1399-32F1FB498C96}"/>
              </a:ext>
            </a:extLst>
          </p:cNvPr>
          <p:cNvCxnSpPr>
            <a:cxnSpLocks/>
          </p:cNvCxnSpPr>
          <p:nvPr/>
        </p:nvCxnSpPr>
        <p:spPr>
          <a:xfrm>
            <a:off x="5461066" y="4400884"/>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8B29CAA-0E46-C221-4C24-43FDDD600E8C}"/>
              </a:ext>
            </a:extLst>
          </p:cNvPr>
          <p:cNvCxnSpPr>
            <a:cxnSpLocks/>
          </p:cNvCxnSpPr>
          <p:nvPr/>
        </p:nvCxnSpPr>
        <p:spPr>
          <a:xfrm>
            <a:off x="5462043" y="4536756"/>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F80A6E-18BC-9F43-F8A5-A9E7BB69828E}"/>
              </a:ext>
            </a:extLst>
          </p:cNvPr>
          <p:cNvCxnSpPr>
            <a:cxnSpLocks/>
          </p:cNvCxnSpPr>
          <p:nvPr/>
        </p:nvCxnSpPr>
        <p:spPr>
          <a:xfrm flipH="1">
            <a:off x="6388690" y="4457856"/>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2DEA0BD4-EA7C-12D2-4EC8-972A5FEEEE6E}"/>
                  </a:ext>
                </a:extLst>
              </p:cNvPr>
              <p:cNvSpPr txBox="1"/>
              <p:nvPr/>
            </p:nvSpPr>
            <p:spPr>
              <a:xfrm>
                <a:off x="5083584" y="4186706"/>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7" name="TextBox 116">
                <a:extLst>
                  <a:ext uri="{FF2B5EF4-FFF2-40B4-BE49-F238E27FC236}">
                    <a16:creationId xmlns:a16="http://schemas.microsoft.com/office/drawing/2014/main" id="{2DEA0BD4-EA7C-12D2-4EC8-972A5FEEEE6E}"/>
                  </a:ext>
                </a:extLst>
              </p:cNvPr>
              <p:cNvSpPr txBox="1">
                <a:spLocks noRot="1" noChangeAspect="1" noMove="1" noResize="1" noEditPoints="1" noAdjustHandles="1" noChangeArrowheads="1" noChangeShapeType="1" noTextEdit="1"/>
              </p:cNvSpPr>
              <p:nvPr/>
            </p:nvSpPr>
            <p:spPr>
              <a:xfrm>
                <a:off x="5083584" y="4186706"/>
                <a:ext cx="292580" cy="246221"/>
              </a:xfrm>
              <a:prstGeom prst="rect">
                <a:avLst/>
              </a:prstGeom>
              <a:blipFill>
                <a:blip r:embed="rId9"/>
                <a:stretch>
                  <a:fillRect l="-16667"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EB56223-2E12-CD24-EA0B-2F7EF27AF187}"/>
                  </a:ext>
                </a:extLst>
              </p:cNvPr>
              <p:cNvSpPr txBox="1"/>
              <p:nvPr/>
            </p:nvSpPr>
            <p:spPr>
              <a:xfrm>
                <a:off x="5100621" y="4437553"/>
                <a:ext cx="419795" cy="25430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𝑆</m:t>
                          </m:r>
                        </m:e>
                        <m:sub>
                          <m:r>
                            <a:rPr lang="en-US" sz="1600" b="0" i="1" smtClean="0">
                              <a:solidFill>
                                <a:schemeClr val="tx1"/>
                              </a:solidFill>
                              <a:latin typeface="Cambria Math" panose="02040503050406030204" pitchFamily="18" charset="0"/>
                              <a:cs typeface="Arial" panose="020B0604020202020204" pitchFamily="34" charset="0"/>
                            </a:rPr>
                            <m:t>𝑙</m:t>
                          </m:r>
                          <m:r>
                            <a:rPr lang="en-US" sz="1600" b="0" i="1" smtClean="0">
                              <a:solidFill>
                                <a:schemeClr val="tx1"/>
                              </a:solidFill>
                              <a:latin typeface="Cambria Math" panose="02040503050406030204" pitchFamily="18" charset="0"/>
                              <a:cs typeface="Arial" panose="020B0604020202020204" pitchFamily="34" charset="0"/>
                            </a:rPr>
                            <m:t>−1</m:t>
                          </m:r>
                        </m:sub>
                        <m:sup>
                          <m:r>
                            <a:rPr lang="en-US" sz="1600" b="0" i="1" smtClean="0">
                              <a:solidFill>
                                <a:schemeClr val="tx1"/>
                              </a:solidFill>
                              <a:latin typeface="Cambria Math" panose="02040503050406030204" pitchFamily="18" charset="0"/>
                              <a:cs typeface="Arial" panose="020B0604020202020204" pitchFamily="34" charset="0"/>
                            </a:rPr>
                            <m:t>𝑡</m:t>
                          </m:r>
                        </m:sup>
                      </m:sSubSup>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18" name="TextBox 117">
                <a:extLst>
                  <a:ext uri="{FF2B5EF4-FFF2-40B4-BE49-F238E27FC236}">
                    <a16:creationId xmlns:a16="http://schemas.microsoft.com/office/drawing/2014/main" id="{7EB56223-2E12-CD24-EA0B-2F7EF27AF187}"/>
                  </a:ext>
                </a:extLst>
              </p:cNvPr>
              <p:cNvSpPr txBox="1">
                <a:spLocks noRot="1" noChangeAspect="1" noMove="1" noResize="1" noEditPoints="1" noAdjustHandles="1" noChangeArrowheads="1" noChangeShapeType="1" noTextEdit="1"/>
              </p:cNvSpPr>
              <p:nvPr/>
            </p:nvSpPr>
            <p:spPr>
              <a:xfrm>
                <a:off x="5100621" y="4437553"/>
                <a:ext cx="419795" cy="254300"/>
              </a:xfrm>
              <a:prstGeom prst="rect">
                <a:avLst/>
              </a:prstGeom>
              <a:blipFill>
                <a:blip r:embed="rId10"/>
                <a:stretch>
                  <a:fillRect l="-8824" r="-2941" b="-19048"/>
                </a:stretch>
              </a:blipFill>
            </p:spPr>
            <p:txBody>
              <a:bodyPr/>
              <a:lstStyle/>
              <a:p>
                <a:r>
                  <a:rPr lang="en-US">
                    <a:noFill/>
                  </a:rPr>
                  <a:t> </a:t>
                </a:r>
              </a:p>
            </p:txBody>
          </p:sp>
        </mc:Fallback>
      </mc:AlternateContent>
      <p:sp>
        <p:nvSpPr>
          <p:cNvPr id="119" name="Rounded Rectangle 118">
            <a:extLst>
              <a:ext uri="{FF2B5EF4-FFF2-40B4-BE49-F238E27FC236}">
                <a16:creationId xmlns:a16="http://schemas.microsoft.com/office/drawing/2014/main" id="{DE6CB9D1-09C9-5600-EF2D-2AE8467D6930}"/>
              </a:ext>
            </a:extLst>
          </p:cNvPr>
          <p:cNvSpPr/>
          <p:nvPr/>
        </p:nvSpPr>
        <p:spPr>
          <a:xfrm>
            <a:off x="5461067" y="2020911"/>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A5D4F7A3-E57A-182D-43E4-447CE849CAD7}"/>
              </a:ext>
            </a:extLst>
          </p:cNvPr>
          <p:cNvSpPr/>
          <p:nvPr/>
        </p:nvSpPr>
        <p:spPr>
          <a:xfrm>
            <a:off x="5867758"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21" name="Rectangle 120">
            <a:extLst>
              <a:ext uri="{FF2B5EF4-FFF2-40B4-BE49-F238E27FC236}">
                <a16:creationId xmlns:a16="http://schemas.microsoft.com/office/drawing/2014/main" id="{49613828-13E4-C450-7054-05A39C15C2A6}"/>
              </a:ext>
            </a:extLst>
          </p:cNvPr>
          <p:cNvSpPr/>
          <p:nvPr/>
        </p:nvSpPr>
        <p:spPr>
          <a:xfrm>
            <a:off x="6192154" y="2105519"/>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Isosceles Triangle 33">
            <a:extLst>
              <a:ext uri="{FF2B5EF4-FFF2-40B4-BE49-F238E27FC236}">
                <a16:creationId xmlns:a16="http://schemas.microsoft.com/office/drawing/2014/main" id="{8208AC77-D8EE-7D26-2A22-B1C13491CCE8}"/>
              </a:ext>
            </a:extLst>
          </p:cNvPr>
          <p:cNvSpPr/>
          <p:nvPr/>
        </p:nvSpPr>
        <p:spPr>
          <a:xfrm>
            <a:off x="6236243" y="2216635"/>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23" name="Straight Arrow Connector 122">
            <a:extLst>
              <a:ext uri="{FF2B5EF4-FFF2-40B4-BE49-F238E27FC236}">
                <a16:creationId xmlns:a16="http://schemas.microsoft.com/office/drawing/2014/main" id="{125182FC-63BB-ABA1-7D6C-77CCE3365BCB}"/>
              </a:ext>
            </a:extLst>
          </p:cNvPr>
          <p:cNvCxnSpPr>
            <a:cxnSpLocks/>
          </p:cNvCxnSpPr>
          <p:nvPr/>
        </p:nvCxnSpPr>
        <p:spPr>
          <a:xfrm>
            <a:off x="6077263" y="2216635"/>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416710-8DDC-3038-A6F7-E3E1DF29C448}"/>
              </a:ext>
            </a:extLst>
          </p:cNvPr>
          <p:cNvCxnSpPr>
            <a:cxnSpLocks/>
          </p:cNvCxnSpPr>
          <p:nvPr/>
        </p:nvCxnSpPr>
        <p:spPr>
          <a:xfrm flipH="1">
            <a:off x="5976519" y="1977152"/>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B690670-847D-B6B6-B0A6-7310C96A9747}"/>
              </a:ext>
            </a:extLst>
          </p:cNvPr>
          <p:cNvCxnSpPr>
            <a:cxnSpLocks/>
          </p:cNvCxnSpPr>
          <p:nvPr/>
        </p:nvCxnSpPr>
        <p:spPr>
          <a:xfrm>
            <a:off x="6418727" y="1977152"/>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E59465E-CC20-5C76-877F-DA17E2DDFA62}"/>
              </a:ext>
            </a:extLst>
          </p:cNvPr>
          <p:cNvCxnSpPr>
            <a:cxnSpLocks/>
          </p:cNvCxnSpPr>
          <p:nvPr/>
        </p:nvCxnSpPr>
        <p:spPr>
          <a:xfrm>
            <a:off x="5976519" y="1970802"/>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FC0391-0395-7FCC-2AA3-730F57576C04}"/>
              </a:ext>
            </a:extLst>
          </p:cNvPr>
          <p:cNvCxnSpPr>
            <a:cxnSpLocks/>
          </p:cNvCxnSpPr>
          <p:nvPr/>
        </p:nvCxnSpPr>
        <p:spPr>
          <a:xfrm>
            <a:off x="5748771" y="2216635"/>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8A1830B-E21E-35ED-0A2D-1809BBAB67C1}"/>
              </a:ext>
            </a:extLst>
          </p:cNvPr>
          <p:cNvCxnSpPr>
            <a:cxnSpLocks/>
          </p:cNvCxnSpPr>
          <p:nvPr/>
        </p:nvCxnSpPr>
        <p:spPr>
          <a:xfrm>
            <a:off x="5401716" y="2141087"/>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BF0E3C3-D7DA-3485-8B45-BA7239714D5D}"/>
              </a:ext>
            </a:extLst>
          </p:cNvPr>
          <p:cNvCxnSpPr>
            <a:cxnSpLocks/>
          </p:cNvCxnSpPr>
          <p:nvPr/>
        </p:nvCxnSpPr>
        <p:spPr>
          <a:xfrm>
            <a:off x="5402693" y="2276959"/>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02DF3BC-051E-B1C3-7432-7B51766CA931}"/>
              </a:ext>
            </a:extLst>
          </p:cNvPr>
          <p:cNvCxnSpPr>
            <a:cxnSpLocks/>
          </p:cNvCxnSpPr>
          <p:nvPr/>
        </p:nvCxnSpPr>
        <p:spPr>
          <a:xfrm flipH="1">
            <a:off x="6329340" y="2198059"/>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3AF19AD6-9C13-3973-E0C9-12D0ACAEA601}"/>
                  </a:ext>
                </a:extLst>
              </p:cNvPr>
              <p:cNvSpPr txBox="1"/>
              <p:nvPr/>
            </p:nvSpPr>
            <p:spPr>
              <a:xfrm>
                <a:off x="5024234" y="1926909"/>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2" name="TextBox 131">
                <a:extLst>
                  <a:ext uri="{FF2B5EF4-FFF2-40B4-BE49-F238E27FC236}">
                    <a16:creationId xmlns:a16="http://schemas.microsoft.com/office/drawing/2014/main" id="{3AF19AD6-9C13-3973-E0C9-12D0ACAEA601}"/>
                  </a:ext>
                </a:extLst>
              </p:cNvPr>
              <p:cNvSpPr txBox="1">
                <a:spLocks noRot="1" noChangeAspect="1" noMove="1" noResize="1" noEditPoints="1" noAdjustHandles="1" noChangeArrowheads="1" noChangeShapeType="1" noTextEdit="1"/>
              </p:cNvSpPr>
              <p:nvPr/>
            </p:nvSpPr>
            <p:spPr>
              <a:xfrm>
                <a:off x="5024234" y="1926909"/>
                <a:ext cx="292580" cy="246221"/>
              </a:xfrm>
              <a:prstGeom prst="rect">
                <a:avLst/>
              </a:prstGeom>
              <a:blipFill>
                <a:blip r:embed="rId11"/>
                <a:stretch>
                  <a:fillRect l="-12500"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73D34E13-447D-85EE-BF4D-B43E94F641B3}"/>
                  </a:ext>
                </a:extLst>
              </p:cNvPr>
              <p:cNvSpPr txBox="1"/>
              <p:nvPr/>
            </p:nvSpPr>
            <p:spPr>
              <a:xfrm>
                <a:off x="5015497" y="2178178"/>
                <a:ext cx="4438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𝑋</m:t>
                          </m:r>
                        </m:e>
                        <m:sub>
                          <m:r>
                            <a:rPr lang="en-US" sz="1600" i="1">
                              <a:latin typeface="Cambria Math" panose="02040503050406030204" pitchFamily="18" charset="0"/>
                              <a:cs typeface="Arial" panose="020B0604020202020204" pitchFamily="34" charset="0"/>
                            </a:rPr>
                            <m:t>𝑙</m:t>
                          </m:r>
                          <m:r>
                            <a:rPr lang="en-US" sz="1600" i="1">
                              <a:latin typeface="Cambria Math" panose="02040503050406030204" pitchFamily="18" charset="0"/>
                              <a:cs typeface="Arial" panose="020B0604020202020204" pitchFamily="34" charset="0"/>
                            </a:rPr>
                            <m:t>−1</m:t>
                          </m:r>
                        </m:sub>
                      </m:sSub>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33" name="TextBox 132">
                <a:extLst>
                  <a:ext uri="{FF2B5EF4-FFF2-40B4-BE49-F238E27FC236}">
                    <a16:creationId xmlns:a16="http://schemas.microsoft.com/office/drawing/2014/main" id="{73D34E13-447D-85EE-BF4D-B43E94F641B3}"/>
                  </a:ext>
                </a:extLst>
              </p:cNvPr>
              <p:cNvSpPr txBox="1">
                <a:spLocks noRot="1" noChangeAspect="1" noMove="1" noResize="1" noEditPoints="1" noAdjustHandles="1" noChangeArrowheads="1" noChangeShapeType="1" noTextEdit="1"/>
              </p:cNvSpPr>
              <p:nvPr/>
            </p:nvSpPr>
            <p:spPr>
              <a:xfrm>
                <a:off x="5015497" y="2178178"/>
                <a:ext cx="443839" cy="246221"/>
              </a:xfrm>
              <a:prstGeom prst="rect">
                <a:avLst/>
              </a:prstGeom>
              <a:blipFill>
                <a:blip r:embed="rId12"/>
                <a:stretch>
                  <a:fillRect l="-11111" r="-2778" b="-14286"/>
                </a:stretch>
              </a:blipFill>
            </p:spPr>
            <p:txBody>
              <a:bodyPr/>
              <a:lstStyle/>
              <a:p>
                <a:r>
                  <a:rPr lang="en-US">
                    <a:noFill/>
                  </a:rPr>
                  <a:t> </a:t>
                </a:r>
              </a:p>
            </p:txBody>
          </p:sp>
        </mc:Fallback>
      </mc:AlternateContent>
      <p:sp>
        <p:nvSpPr>
          <p:cNvPr id="134" name="Oval 133">
            <a:extLst>
              <a:ext uri="{FF2B5EF4-FFF2-40B4-BE49-F238E27FC236}">
                <a16:creationId xmlns:a16="http://schemas.microsoft.com/office/drawing/2014/main" id="{5D7FC1C2-A383-89F2-312B-2A2C46FD8484}"/>
              </a:ext>
            </a:extLst>
          </p:cNvPr>
          <p:cNvSpPr/>
          <p:nvPr/>
        </p:nvSpPr>
        <p:spPr>
          <a:xfrm>
            <a:off x="5551252"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a:t>
            </a:r>
          </a:p>
        </p:txBody>
      </p:sp>
      <p:cxnSp>
        <p:nvCxnSpPr>
          <p:cNvPr id="135" name="Straight Arrow Connector 134">
            <a:extLst>
              <a:ext uri="{FF2B5EF4-FFF2-40B4-BE49-F238E27FC236}">
                <a16:creationId xmlns:a16="http://schemas.microsoft.com/office/drawing/2014/main" id="{A045E042-41F1-F2AA-E7F0-FAA543D94451}"/>
              </a:ext>
            </a:extLst>
          </p:cNvPr>
          <p:cNvCxnSpPr>
            <a:cxnSpLocks/>
          </p:cNvCxnSpPr>
          <p:nvPr/>
        </p:nvCxnSpPr>
        <p:spPr>
          <a:xfrm>
            <a:off x="4317499" y="4432927"/>
            <a:ext cx="710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BC680881-215F-BDDA-1602-BB895339B1A8}"/>
              </a:ext>
            </a:extLst>
          </p:cNvPr>
          <p:cNvSpPr txBox="1"/>
          <p:nvPr/>
        </p:nvSpPr>
        <p:spPr>
          <a:xfrm>
            <a:off x="4915049" y="2555829"/>
            <a:ext cx="1667444"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Require multipliers</a:t>
            </a:r>
          </a:p>
        </p:txBody>
      </p:sp>
      <p:sp>
        <p:nvSpPr>
          <p:cNvPr id="139" name="TextBox 138">
            <a:extLst>
              <a:ext uri="{FF2B5EF4-FFF2-40B4-BE49-F238E27FC236}">
                <a16:creationId xmlns:a16="http://schemas.microsoft.com/office/drawing/2014/main" id="{6F2A8495-D1BF-2D63-0226-A50611C20CD3}"/>
              </a:ext>
            </a:extLst>
          </p:cNvPr>
          <p:cNvSpPr txBox="1"/>
          <p:nvPr/>
        </p:nvSpPr>
        <p:spPr>
          <a:xfrm>
            <a:off x="4915049" y="4807449"/>
            <a:ext cx="2363147"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Does not require multipliers</a:t>
            </a:r>
          </a:p>
        </p:txBody>
      </p:sp>
      <p:sp>
        <p:nvSpPr>
          <p:cNvPr id="140" name="TextBox 139">
            <a:extLst>
              <a:ext uri="{FF2B5EF4-FFF2-40B4-BE49-F238E27FC236}">
                <a16:creationId xmlns:a16="http://schemas.microsoft.com/office/drawing/2014/main" id="{916292FE-A35A-268F-AF24-5D5B646A5D0D}"/>
              </a:ext>
            </a:extLst>
          </p:cNvPr>
          <p:cNvSpPr txBox="1"/>
          <p:nvPr/>
        </p:nvSpPr>
        <p:spPr>
          <a:xfrm>
            <a:off x="6418727" y="2547338"/>
            <a:ext cx="2783134"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a:t>
            </a:r>
            <a:r>
              <a:rPr lang="en-US" sz="1400" dirty="0">
                <a:solidFill>
                  <a:srgbClr val="C00000"/>
                </a:solidFill>
                <a:latin typeface="Arial" panose="020B0604020202020204" pitchFamily="34" charset="0"/>
                <a:cs typeface="Arial" panose="020B0604020202020204" pitchFamily="34" charset="0"/>
              </a:rPr>
              <a:t>~32x </a:t>
            </a:r>
            <a:r>
              <a:rPr lang="en-US" sz="1400" dirty="0">
                <a:latin typeface="Arial" panose="020B0604020202020204" pitchFamily="34" charset="0"/>
                <a:cs typeface="Arial" panose="020B0604020202020204" pitchFamily="34" charset="0"/>
              </a:rPr>
              <a:t>power compared to adder)</a:t>
            </a:r>
            <a:endParaRPr lang="en-US" sz="1400" dirty="0">
              <a:solidFill>
                <a:srgbClr val="3E7095"/>
              </a:solidFill>
              <a:latin typeface="Arial" panose="020B060402020202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806C84C4-D4A4-DB49-7335-6B1BC1FE967C}"/>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2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4" grpId="0" animBg="1"/>
      <p:bldP spid="27" grpId="0" animBg="1"/>
      <p:bldP spid="10" grpId="0" animBg="1"/>
      <p:bldP spid="12" grpId="0" animBg="1"/>
      <p:bldP spid="30" grpId="0" animBg="1"/>
      <p:bldP spid="102" grpId="0" animBg="1"/>
      <p:bldP spid="103" grpId="0" animBg="1"/>
      <p:bldP spid="104" grpId="0" animBg="1"/>
      <p:bldP spid="105" grpId="0" animBg="1"/>
      <p:bldP spid="111" grpId="0" animBg="1"/>
      <p:bldP spid="117" grpId="0"/>
      <p:bldP spid="118" grpId="0"/>
      <p:bldP spid="119" grpId="0" animBg="1"/>
      <p:bldP spid="120" grpId="0" animBg="1"/>
      <p:bldP spid="121" grpId="0" animBg="1"/>
      <p:bldP spid="122" grpId="0" animBg="1"/>
      <p:bldP spid="132" grpId="0"/>
      <p:bldP spid="133" grpId="0"/>
      <p:bldP spid="134" grpId="0" animBg="1"/>
      <p:bldP spid="138" grpId="0"/>
      <p:bldP spid="139" grpId="0"/>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FCE2-324D-ED4E-A373-19F4B21DB3B9}"/>
              </a:ext>
            </a:extLst>
          </p:cNvPr>
          <p:cNvSpPr>
            <a:spLocks noGrp="1"/>
          </p:cNvSpPr>
          <p:nvPr>
            <p:ph type="title"/>
          </p:nvPr>
        </p:nvSpPr>
        <p:spPr/>
        <p:txBody>
          <a:bodyPr/>
          <a:lstStyle/>
          <a:p>
            <a:r>
              <a:rPr lang="en-US" dirty="0">
                <a:solidFill>
                  <a:schemeClr val="bg2">
                    <a:lumMod val="50000"/>
                  </a:schemeClr>
                </a:solidFill>
              </a:rPr>
              <a:t>Benefits of SNNs (Hardware)</a:t>
            </a:r>
          </a:p>
        </p:txBody>
      </p:sp>
      <p:pic>
        <p:nvPicPr>
          <p:cNvPr id="3" name="Picture 2">
            <a:extLst>
              <a:ext uri="{FF2B5EF4-FFF2-40B4-BE49-F238E27FC236}">
                <a16:creationId xmlns:a16="http://schemas.microsoft.com/office/drawing/2014/main" id="{A7317420-C7E3-551E-BD8A-61C1462E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72" y="4661044"/>
            <a:ext cx="368300" cy="368300"/>
          </a:xfrm>
          <a:prstGeom prst="rect">
            <a:avLst/>
          </a:prstGeom>
        </p:spPr>
      </p:pic>
      <p:pic>
        <p:nvPicPr>
          <p:cNvPr id="5" name="Picture 4">
            <a:extLst>
              <a:ext uri="{FF2B5EF4-FFF2-40B4-BE49-F238E27FC236}">
                <a16:creationId xmlns:a16="http://schemas.microsoft.com/office/drawing/2014/main" id="{EFCCAC17-4481-EA59-41DE-64B43380F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403581"/>
            <a:ext cx="368300" cy="368300"/>
          </a:xfrm>
          <a:prstGeom prst="rect">
            <a:avLst/>
          </a:prstGeom>
        </p:spPr>
      </p:pic>
      <p:pic>
        <p:nvPicPr>
          <p:cNvPr id="6" name="Picture 5">
            <a:extLst>
              <a:ext uri="{FF2B5EF4-FFF2-40B4-BE49-F238E27FC236}">
                <a16:creationId xmlns:a16="http://schemas.microsoft.com/office/drawing/2014/main" id="{DA70BF46-7939-0413-CCED-F35BF6AD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367" y="4909382"/>
            <a:ext cx="368300" cy="368300"/>
          </a:xfrm>
          <a:prstGeom prst="rect">
            <a:avLst/>
          </a:prstGeom>
        </p:spPr>
      </p:pic>
      <p:cxnSp>
        <p:nvCxnSpPr>
          <p:cNvPr id="8" name="Straight Arrow Connector 7">
            <a:extLst>
              <a:ext uri="{FF2B5EF4-FFF2-40B4-BE49-F238E27FC236}">
                <a16:creationId xmlns:a16="http://schemas.microsoft.com/office/drawing/2014/main" id="{0261BAF1-0ADD-6185-8031-25349721A2E6}"/>
              </a:ext>
            </a:extLst>
          </p:cNvPr>
          <p:cNvCxnSpPr>
            <a:cxnSpLocks/>
          </p:cNvCxnSpPr>
          <p:nvPr/>
        </p:nvCxnSpPr>
        <p:spPr>
          <a:xfrm flipV="1">
            <a:off x="1351024" y="4611635"/>
            <a:ext cx="302697" cy="226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C6A611-5EBB-3021-E630-354B2D81590B}"/>
              </a:ext>
            </a:extLst>
          </p:cNvPr>
          <p:cNvCxnSpPr>
            <a:cxnSpLocks/>
          </p:cNvCxnSpPr>
          <p:nvPr/>
        </p:nvCxnSpPr>
        <p:spPr>
          <a:xfrm>
            <a:off x="1341540" y="4838141"/>
            <a:ext cx="302021" cy="251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F4ED85C-C7FA-19D2-D24A-C9D0607C3C5C}"/>
              </a:ext>
            </a:extLst>
          </p:cNvPr>
          <p:cNvGrpSpPr/>
          <p:nvPr/>
        </p:nvGrpSpPr>
        <p:grpSpPr>
          <a:xfrm>
            <a:off x="1058751" y="2293122"/>
            <a:ext cx="338328" cy="338328"/>
            <a:chOff x="1007951" y="1807987"/>
            <a:chExt cx="338328" cy="338328"/>
          </a:xfrm>
        </p:grpSpPr>
        <p:sp>
          <p:nvSpPr>
            <p:cNvPr id="13" name="Oval 12">
              <a:extLst>
                <a:ext uri="{FF2B5EF4-FFF2-40B4-BE49-F238E27FC236}">
                  <a16:creationId xmlns:a16="http://schemas.microsoft.com/office/drawing/2014/main" id="{39BADB7A-DBC0-7BE7-EF6D-5CF0FBF3131A}"/>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13">
              <a:extLst>
                <a:ext uri="{FF2B5EF4-FFF2-40B4-BE49-F238E27FC236}">
                  <a16:creationId xmlns:a16="http://schemas.microsoft.com/office/drawing/2014/main" id="{DA6BDFBA-FB4C-63CA-CE31-DC53EBE4192E}"/>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DEF9912-1E8F-8D7B-3CF0-15DD86C79187}"/>
              </a:ext>
            </a:extLst>
          </p:cNvPr>
          <p:cNvGrpSpPr/>
          <p:nvPr/>
        </p:nvGrpSpPr>
        <p:grpSpPr>
          <a:xfrm>
            <a:off x="1749631" y="2073627"/>
            <a:ext cx="338328" cy="338328"/>
            <a:chOff x="1007951" y="1807987"/>
            <a:chExt cx="338328" cy="338328"/>
          </a:xfrm>
        </p:grpSpPr>
        <p:sp>
          <p:nvSpPr>
            <p:cNvPr id="17" name="Oval 16">
              <a:extLst>
                <a:ext uri="{FF2B5EF4-FFF2-40B4-BE49-F238E27FC236}">
                  <a16:creationId xmlns:a16="http://schemas.microsoft.com/office/drawing/2014/main" id="{0916D73B-023C-2439-466C-C2865EDCFBB0}"/>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F11F1AD5-A0E0-37EB-C87D-F8B244CC81F7}"/>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C1A87CD-055E-4458-3F24-0CE74233972D}"/>
              </a:ext>
            </a:extLst>
          </p:cNvPr>
          <p:cNvGrpSpPr/>
          <p:nvPr/>
        </p:nvGrpSpPr>
        <p:grpSpPr>
          <a:xfrm>
            <a:off x="1743769" y="2546023"/>
            <a:ext cx="338328" cy="338328"/>
            <a:chOff x="1007951" y="1807987"/>
            <a:chExt cx="338328" cy="338328"/>
          </a:xfrm>
        </p:grpSpPr>
        <p:sp>
          <p:nvSpPr>
            <p:cNvPr id="20" name="Oval 19">
              <a:extLst>
                <a:ext uri="{FF2B5EF4-FFF2-40B4-BE49-F238E27FC236}">
                  <a16:creationId xmlns:a16="http://schemas.microsoft.com/office/drawing/2014/main" id="{6BE00FCC-6387-A0FA-B260-B59CC0BD7827}"/>
                </a:ext>
              </a:extLst>
            </p:cNvPr>
            <p:cNvSpPr/>
            <p:nvPr/>
          </p:nvSpPr>
          <p:spPr>
            <a:xfrm>
              <a:off x="1007951" y="1807987"/>
              <a:ext cx="338328" cy="3383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41845DFC-E912-BB12-DEE4-BBB3B69EDA6B}"/>
                </a:ext>
              </a:extLst>
            </p:cNvPr>
            <p:cNvSpPr/>
            <p:nvPr/>
          </p:nvSpPr>
          <p:spPr>
            <a:xfrm rot="20987855">
              <a:off x="1061164" y="1894005"/>
              <a:ext cx="220179" cy="178015"/>
            </a:xfrm>
            <a:custGeom>
              <a:avLst/>
              <a:gdLst>
                <a:gd name="connsiteX0" fmla="*/ 0 w 862148"/>
                <a:gd name="connsiteY0" fmla="*/ 421837 h 552465"/>
                <a:gd name="connsiteX1" fmla="*/ 274320 w 862148"/>
                <a:gd name="connsiteY1" fmla="*/ 225894 h 552465"/>
                <a:gd name="connsiteX2" fmla="*/ 444137 w 862148"/>
                <a:gd name="connsiteY2" fmla="*/ 421837 h 552465"/>
                <a:gd name="connsiteX3" fmla="*/ 522514 w 862148"/>
                <a:gd name="connsiteY3" fmla="*/ 212831 h 552465"/>
                <a:gd name="connsiteX4" fmla="*/ 627017 w 862148"/>
                <a:gd name="connsiteY4" fmla="*/ 304271 h 552465"/>
                <a:gd name="connsiteX5" fmla="*/ 770708 w 862148"/>
                <a:gd name="connsiteY5" fmla="*/ 3825 h 552465"/>
                <a:gd name="connsiteX6" fmla="*/ 862148 w 862148"/>
                <a:gd name="connsiteY6" fmla="*/ 552465 h 55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148" h="552465">
                  <a:moveTo>
                    <a:pt x="0" y="421837"/>
                  </a:moveTo>
                  <a:cubicBezTo>
                    <a:pt x="100148" y="323865"/>
                    <a:pt x="200297" y="225894"/>
                    <a:pt x="274320" y="225894"/>
                  </a:cubicBezTo>
                  <a:cubicBezTo>
                    <a:pt x="348343" y="225894"/>
                    <a:pt x="402771" y="424014"/>
                    <a:pt x="444137" y="421837"/>
                  </a:cubicBezTo>
                  <a:cubicBezTo>
                    <a:pt x="485503" y="419660"/>
                    <a:pt x="492034" y="232425"/>
                    <a:pt x="522514" y="212831"/>
                  </a:cubicBezTo>
                  <a:cubicBezTo>
                    <a:pt x="552994" y="193237"/>
                    <a:pt x="585651" y="339105"/>
                    <a:pt x="627017" y="304271"/>
                  </a:cubicBezTo>
                  <a:cubicBezTo>
                    <a:pt x="668383" y="269437"/>
                    <a:pt x="731520" y="-37541"/>
                    <a:pt x="770708" y="3825"/>
                  </a:cubicBezTo>
                  <a:cubicBezTo>
                    <a:pt x="809897" y="45191"/>
                    <a:pt x="831668" y="474088"/>
                    <a:pt x="862148" y="552465"/>
                  </a:cubicBezTo>
                </a:path>
              </a:pathLst>
            </a:custGeom>
            <a:noFill/>
            <a:ln w="1905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C74F597B-3B7E-ADC1-0009-147E99EBF528}"/>
              </a:ext>
            </a:extLst>
          </p:cNvPr>
          <p:cNvCxnSpPr>
            <a:cxnSpLocks/>
          </p:cNvCxnSpPr>
          <p:nvPr/>
        </p:nvCxnSpPr>
        <p:spPr>
          <a:xfrm flipV="1">
            <a:off x="1395946" y="2260059"/>
            <a:ext cx="341414" cy="2022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0E59104-50C5-22EA-123F-95BB7A57A46C}"/>
              </a:ext>
            </a:extLst>
          </p:cNvPr>
          <p:cNvCxnSpPr>
            <a:cxnSpLocks/>
          </p:cNvCxnSpPr>
          <p:nvPr/>
        </p:nvCxnSpPr>
        <p:spPr>
          <a:xfrm>
            <a:off x="1395946" y="2455052"/>
            <a:ext cx="331254" cy="241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45CC8CF-DAA1-9C0E-F6FF-BBAFA4375E5D}"/>
              </a:ext>
            </a:extLst>
          </p:cNvPr>
          <p:cNvSpPr txBox="1"/>
          <p:nvPr/>
        </p:nvSpPr>
        <p:spPr>
          <a:xfrm>
            <a:off x="548640" y="1385498"/>
            <a:ext cx="3583032"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Artificial Neural Networks (ANNs)</a:t>
            </a:r>
          </a:p>
        </p:txBody>
      </p:sp>
      <p:sp>
        <p:nvSpPr>
          <p:cNvPr id="33" name="Oval 32">
            <a:extLst>
              <a:ext uri="{FF2B5EF4-FFF2-40B4-BE49-F238E27FC236}">
                <a16:creationId xmlns:a16="http://schemas.microsoft.com/office/drawing/2014/main" id="{8DE2264B-203A-5B9F-457E-ABB2F266358E}"/>
              </a:ext>
            </a:extLst>
          </p:cNvPr>
          <p:cNvSpPr/>
          <p:nvPr/>
        </p:nvSpPr>
        <p:spPr>
          <a:xfrm>
            <a:off x="1536012" y="2332925"/>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35" name="Straight Connector 34">
            <a:extLst>
              <a:ext uri="{FF2B5EF4-FFF2-40B4-BE49-F238E27FC236}">
                <a16:creationId xmlns:a16="http://schemas.microsoft.com/office/drawing/2014/main" id="{86CEE7BB-C1D2-0F97-2363-F072442592C1}"/>
              </a:ext>
            </a:extLst>
          </p:cNvPr>
          <p:cNvCxnSpPr>
            <a:cxnSpLocks/>
          </p:cNvCxnSpPr>
          <p:nvPr/>
        </p:nvCxnSpPr>
        <p:spPr>
          <a:xfrm>
            <a:off x="1559859" y="2378635"/>
            <a:ext cx="675" cy="763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9877E6-3025-CD30-54F8-29EAEC78830B}"/>
              </a:ext>
            </a:extLst>
          </p:cNvPr>
          <p:cNvCxnSpPr>
            <a:cxnSpLocks/>
          </p:cNvCxnSpPr>
          <p:nvPr/>
        </p:nvCxnSpPr>
        <p:spPr>
          <a:xfrm flipV="1">
            <a:off x="1548531" y="3135251"/>
            <a:ext cx="2174383" cy="66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7FCDEA-2DC0-6B44-2177-5A2DE51A7249}"/>
              </a:ext>
            </a:extLst>
          </p:cNvPr>
          <p:cNvCxnSpPr>
            <a:cxnSpLocks/>
          </p:cNvCxnSpPr>
          <p:nvPr/>
        </p:nvCxnSpPr>
        <p:spPr>
          <a:xfrm flipV="1">
            <a:off x="3722914" y="2696939"/>
            <a:ext cx="0" cy="43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9CDA483-87AB-0924-D9D8-489D7786B94A}"/>
              </a:ext>
            </a:extLst>
          </p:cNvPr>
          <p:cNvSpPr/>
          <p:nvPr/>
        </p:nvSpPr>
        <p:spPr>
          <a:xfrm>
            <a:off x="1446857" y="2307394"/>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980B41-0984-A3DE-DD76-4D04B31D79D8}"/>
                  </a:ext>
                </a:extLst>
              </p:cNvPr>
              <p:cNvSpPr txBox="1"/>
              <p:nvPr/>
            </p:nvSpPr>
            <p:spPr>
              <a:xfrm>
                <a:off x="2196108" y="4254545"/>
                <a:ext cx="2153923" cy="28886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𝜏</m:t>
                          </m:r>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r>
                            <a:rPr lang="en-US" b="0" i="1" smtClean="0">
                              <a:solidFill>
                                <a:schemeClr val="tx1"/>
                              </a:solidFill>
                              <a:latin typeface="Cambria Math" panose="02040503050406030204" pitchFamily="18" charset="0"/>
                              <a:cs typeface="Arial" panose="020B0604020202020204" pitchFamily="34" charset="0"/>
                            </a:rPr>
                            <m:t>−1</m:t>
                          </m:r>
                        </m:sup>
                      </m:sSubSup>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up>
                          <m:r>
                            <a:rPr lang="en-US" b="0" i="1" smtClean="0">
                              <a:solidFill>
                                <a:schemeClr val="tx1"/>
                              </a:solidFill>
                              <a:latin typeface="Cambria Math" panose="02040503050406030204" pitchFamily="18" charset="0"/>
                              <a:cs typeface="Arial" panose="020B0604020202020204" pitchFamily="34" charset="0"/>
                            </a:rPr>
                            <m:t>𝑡</m:t>
                          </m:r>
                        </m:sup>
                      </m:sSubSup>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0980B41-0984-A3DE-DD76-4D04B31D79D8}"/>
                  </a:ext>
                </a:extLst>
              </p:cNvPr>
              <p:cNvSpPr txBox="1">
                <a:spLocks noRot="1" noChangeAspect="1" noMove="1" noResize="1" noEditPoints="1" noAdjustHandles="1" noChangeArrowheads="1" noChangeShapeType="1" noTextEdit="1"/>
              </p:cNvSpPr>
              <p:nvPr/>
            </p:nvSpPr>
            <p:spPr>
              <a:xfrm>
                <a:off x="2196108" y="4254545"/>
                <a:ext cx="2153923" cy="288862"/>
              </a:xfrm>
              <a:prstGeom prst="rect">
                <a:avLst/>
              </a:prstGeom>
              <a:blipFill>
                <a:blip r:embed="rId5"/>
                <a:stretch>
                  <a:fillRect l="-1754" r="-585"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D06C36-7889-AB03-AFC2-936003DAABC2}"/>
                  </a:ext>
                </a:extLst>
              </p:cNvPr>
              <p:cNvSpPr txBox="1"/>
              <p:nvPr/>
            </p:nvSpPr>
            <p:spPr>
              <a:xfrm>
                <a:off x="2189484" y="4675298"/>
                <a:ext cx="942887"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&gt;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𝑣</m:t>
                          </m:r>
                        </m:e>
                        <m:sub>
                          <m:r>
                            <a:rPr lang="en-US" b="0" i="1" smtClean="0">
                              <a:solidFill>
                                <a:schemeClr val="tx1"/>
                              </a:solidFill>
                              <a:latin typeface="Cambria Math" panose="02040503050406030204" pitchFamily="18" charset="0"/>
                              <a:cs typeface="Arial" panose="020B0604020202020204" pitchFamily="34" charset="0"/>
                            </a:rPr>
                            <m:t>𝑡h</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65D06C36-7889-AB03-AFC2-936003DAABC2}"/>
                  </a:ext>
                </a:extLst>
              </p:cNvPr>
              <p:cNvSpPr txBox="1">
                <a:spLocks noRot="1" noChangeAspect="1" noMove="1" noResize="1" noEditPoints="1" noAdjustHandles="1" noChangeArrowheads="1" noChangeShapeType="1" noTextEdit="1"/>
              </p:cNvSpPr>
              <p:nvPr/>
            </p:nvSpPr>
            <p:spPr>
              <a:xfrm>
                <a:off x="2189484" y="4675298"/>
                <a:ext cx="942887" cy="286040"/>
              </a:xfrm>
              <a:prstGeom prst="rect">
                <a:avLst/>
              </a:prstGeom>
              <a:blipFill>
                <a:blip r:embed="rId6"/>
                <a:stretch>
                  <a:fillRect l="-5333"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5A2F9E-4B51-AF88-8B3E-B9825AA2C49E}"/>
                  </a:ext>
                </a:extLst>
              </p:cNvPr>
              <p:cNvSpPr txBox="1"/>
              <p:nvPr/>
            </p:nvSpPr>
            <p:spPr>
              <a:xfrm>
                <a:off x="2192798" y="5115930"/>
                <a:ext cx="1700978" cy="28604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𝑈</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𝐻</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(1−</m:t>
                      </m:r>
                      <m:sSubSup>
                        <m:sSubSupPr>
                          <m:ctrlPr>
                            <a:rPr lang="en-US" b="0" i="1" smtClean="0">
                              <a:solidFill>
                                <a:schemeClr val="tx1"/>
                              </a:solidFill>
                              <a:latin typeface="Cambria Math" panose="02040503050406030204" pitchFamily="18" charset="0"/>
                              <a:cs typeface="Arial" panose="020B0604020202020204" pitchFamily="34" charset="0"/>
                            </a:rPr>
                          </m:ctrlPr>
                        </m:sSubSupPr>
                        <m:e>
                          <m:r>
                            <a:rPr lang="en-US" b="0" i="1" smtClean="0">
                              <a:solidFill>
                                <a:schemeClr val="tx1"/>
                              </a:solidFill>
                              <a:latin typeface="Cambria Math" panose="02040503050406030204" pitchFamily="18" charset="0"/>
                              <a:cs typeface="Arial" panose="020B0604020202020204" pitchFamily="34" charset="0"/>
                            </a:rPr>
                            <m:t>𝑆</m:t>
                          </m:r>
                        </m:e>
                        <m:sub>
                          <m:r>
                            <a:rPr lang="en-US" b="0" i="1" smtClean="0">
                              <a:solidFill>
                                <a:schemeClr val="tx1"/>
                              </a:solidFill>
                              <a:latin typeface="Cambria Math" panose="02040503050406030204" pitchFamily="18" charset="0"/>
                              <a:cs typeface="Arial" panose="020B0604020202020204" pitchFamily="34" charset="0"/>
                            </a:rPr>
                            <m:t>𝑙</m:t>
                          </m:r>
                        </m:sub>
                        <m:sup>
                          <m:r>
                            <a:rPr lang="en-US" b="0" i="1" smtClean="0">
                              <a:solidFill>
                                <a:schemeClr val="tx1"/>
                              </a:solidFill>
                              <a:latin typeface="Cambria Math" panose="02040503050406030204" pitchFamily="18" charset="0"/>
                              <a:cs typeface="Arial" panose="020B0604020202020204" pitchFamily="34" charset="0"/>
                            </a:rPr>
                            <m:t>𝑡</m:t>
                          </m:r>
                        </m:sup>
                      </m:sSubSup>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E05A2F9E-4B51-AF88-8B3E-B9825AA2C49E}"/>
                  </a:ext>
                </a:extLst>
              </p:cNvPr>
              <p:cNvSpPr txBox="1">
                <a:spLocks noRot="1" noChangeAspect="1" noMove="1" noResize="1" noEditPoints="1" noAdjustHandles="1" noChangeArrowheads="1" noChangeShapeType="1" noTextEdit="1"/>
              </p:cNvSpPr>
              <p:nvPr/>
            </p:nvSpPr>
            <p:spPr>
              <a:xfrm>
                <a:off x="2192798" y="5115930"/>
                <a:ext cx="1700978" cy="286040"/>
              </a:xfrm>
              <a:prstGeom prst="rect">
                <a:avLst/>
              </a:prstGeom>
              <a:blipFill>
                <a:blip r:embed="rId7"/>
                <a:stretch>
                  <a:fillRect l="-2222" r="-370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04DD82-828D-2405-0A7C-90CF4D440621}"/>
                  </a:ext>
                </a:extLst>
              </p:cNvPr>
              <p:cNvSpPr txBox="1"/>
              <p:nvPr/>
            </p:nvSpPr>
            <p:spPr>
              <a:xfrm>
                <a:off x="2265332" y="2336199"/>
                <a:ext cx="200670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𝑍</m:t>
                          </m:r>
                        </m:e>
                        <m:sub>
                          <m:r>
                            <a:rPr lang="en-US" b="0" i="1" smtClean="0">
                              <a:solidFill>
                                <a:schemeClr val="tx1"/>
                              </a:solidFill>
                              <a:latin typeface="Cambria Math" panose="02040503050406030204" pitchFamily="18" charset="0"/>
                              <a:cs typeface="Arial" panose="020B0604020202020204" pitchFamily="34" charset="0"/>
                            </a:rPr>
                            <m:t>𝑙</m:t>
                          </m:r>
                        </m:sub>
                      </m:sSub>
                      <m:r>
                        <a:rPr lang="en-US" b="0" i="1" smtClean="0">
                          <a:solidFill>
                            <a:schemeClr val="tx1"/>
                          </a:solidFill>
                          <a:latin typeface="Cambria Math" panose="02040503050406030204" pitchFamily="18" charset="0"/>
                          <a:cs typeface="Arial" panose="020B0604020202020204" pitchFamily="34" charset="0"/>
                        </a:rPr>
                        <m:t>=</m:t>
                      </m:r>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𝑅𝑒𝐿𝑈</m:t>
                          </m:r>
                          <m:r>
                            <a:rPr lang="en-US" b="0" i="1" smtClean="0">
                              <a:solidFill>
                                <a:schemeClr val="tx1"/>
                              </a:solidFill>
                              <a:latin typeface="Cambria Math" panose="02040503050406030204" pitchFamily="18" charset="0"/>
                              <a:cs typeface="Arial" panose="020B0604020202020204" pitchFamily="34" charset="0"/>
                            </a:rPr>
                            <m:t>(</m:t>
                          </m:r>
                          <m:r>
                            <a:rPr lang="en-US" b="0" i="1" smtClean="0">
                              <a:solidFill>
                                <a:schemeClr val="tx1"/>
                              </a:solidFill>
                              <a:latin typeface="Cambria Math" panose="02040503050406030204" pitchFamily="18" charset="0"/>
                              <a:cs typeface="Arial" panose="020B0604020202020204" pitchFamily="34" charset="0"/>
                            </a:rPr>
                            <m:t>𝑊</m:t>
                          </m:r>
                        </m:e>
                        <m:sub>
                          <m:r>
                            <a:rPr lang="en-US" b="0" i="1" smtClean="0">
                              <a:solidFill>
                                <a:schemeClr val="tx1"/>
                              </a:solidFill>
                              <a:latin typeface="Cambria Math" panose="02040503050406030204" pitchFamily="18" charset="0"/>
                              <a:cs typeface="Arial" panose="020B0604020202020204" pitchFamily="34" charset="0"/>
                            </a:rPr>
                            <m:t>𝑙</m:t>
                          </m:r>
                        </m:sub>
                      </m:sSub>
                      <m:sSub>
                        <m:sSubPr>
                          <m:ctrlPr>
                            <a:rPr lang="en-US" b="0" i="1" smtClean="0">
                              <a:solidFill>
                                <a:schemeClr val="tx1"/>
                              </a:solidFill>
                              <a:latin typeface="Cambria Math" panose="02040503050406030204" pitchFamily="18" charset="0"/>
                              <a:cs typeface="Arial" panose="020B0604020202020204" pitchFamily="34" charset="0"/>
                            </a:rPr>
                          </m:ctrlPr>
                        </m:sSubPr>
                        <m:e>
                          <m:r>
                            <a:rPr lang="en-US" b="0" i="1" smtClean="0">
                              <a:solidFill>
                                <a:schemeClr val="tx1"/>
                              </a:solidFill>
                              <a:latin typeface="Cambria Math" panose="02040503050406030204" pitchFamily="18" charset="0"/>
                              <a:cs typeface="Arial" panose="020B0604020202020204" pitchFamily="34" charset="0"/>
                            </a:rPr>
                            <m:t>𝑋</m:t>
                          </m:r>
                        </m:e>
                        <m:sub>
                          <m:r>
                            <a:rPr lang="en-US" b="0" i="1" smtClean="0">
                              <a:solidFill>
                                <a:schemeClr val="tx1"/>
                              </a:solidFill>
                              <a:latin typeface="Cambria Math" panose="02040503050406030204" pitchFamily="18" charset="0"/>
                              <a:cs typeface="Arial" panose="020B0604020202020204" pitchFamily="34" charset="0"/>
                            </a:rPr>
                            <m:t>𝑙</m:t>
                          </m:r>
                          <m:r>
                            <a:rPr lang="en-US" b="0" i="1" smtClean="0">
                              <a:solidFill>
                                <a:schemeClr val="tx1"/>
                              </a:solidFill>
                              <a:latin typeface="Cambria Math" panose="02040503050406030204" pitchFamily="18" charset="0"/>
                              <a:cs typeface="Arial" panose="020B0604020202020204" pitchFamily="34" charset="0"/>
                            </a:rPr>
                            <m:t>−1</m:t>
                          </m:r>
                        </m:sub>
                      </m:sSub>
                      <m:r>
                        <a:rPr lang="en-US" b="0" i="1" smtClean="0">
                          <a:solidFill>
                            <a:schemeClr val="tx1"/>
                          </a:solidFill>
                          <a:latin typeface="Cambria Math" panose="02040503050406030204" pitchFamily="18" charset="0"/>
                          <a:cs typeface="Arial" panose="020B0604020202020204" pitchFamily="34" charset="0"/>
                        </a:rPr>
                        <m:t>)</m:t>
                      </m:r>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23" name="TextBox 22">
                <a:extLst>
                  <a:ext uri="{FF2B5EF4-FFF2-40B4-BE49-F238E27FC236}">
                    <a16:creationId xmlns:a16="http://schemas.microsoft.com/office/drawing/2014/main" id="{5B04DD82-828D-2405-0A7C-90CF4D440621}"/>
                  </a:ext>
                </a:extLst>
              </p:cNvPr>
              <p:cNvSpPr txBox="1">
                <a:spLocks noRot="1" noChangeAspect="1" noMove="1" noResize="1" noEditPoints="1" noAdjustHandles="1" noChangeArrowheads="1" noChangeShapeType="1" noTextEdit="1"/>
              </p:cNvSpPr>
              <p:nvPr/>
            </p:nvSpPr>
            <p:spPr>
              <a:xfrm>
                <a:off x="2265332" y="2336199"/>
                <a:ext cx="2006703" cy="276999"/>
              </a:xfrm>
              <a:prstGeom prst="rect">
                <a:avLst/>
              </a:prstGeom>
              <a:blipFill>
                <a:blip r:embed="rId8"/>
                <a:stretch>
                  <a:fillRect l="-1887" r="-3145" b="-3913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71E65DD-EE97-60EA-35BC-94B5118524CE}"/>
              </a:ext>
            </a:extLst>
          </p:cNvPr>
          <p:cNvSpPr/>
          <p:nvPr/>
        </p:nvSpPr>
        <p:spPr>
          <a:xfrm>
            <a:off x="3434565" y="2377254"/>
            <a:ext cx="705576"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E5BDDB-8387-99DA-8553-7CA5A5587E4B}"/>
              </a:ext>
            </a:extLst>
          </p:cNvPr>
          <p:cNvSpPr/>
          <p:nvPr/>
        </p:nvSpPr>
        <p:spPr>
          <a:xfrm>
            <a:off x="1487051" y="4675493"/>
            <a:ext cx="64008" cy="6400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6D1234A0-3499-278D-DCCD-8E24ED062897}"/>
              </a:ext>
            </a:extLst>
          </p:cNvPr>
          <p:cNvSpPr/>
          <p:nvPr/>
        </p:nvSpPr>
        <p:spPr>
          <a:xfrm>
            <a:off x="1397896" y="4649962"/>
            <a:ext cx="203349" cy="119875"/>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078B0C6-44D6-8B81-38BF-599962113FB8}"/>
              </a:ext>
            </a:extLst>
          </p:cNvPr>
          <p:cNvCxnSpPr>
            <a:cxnSpLocks/>
          </p:cNvCxnSpPr>
          <p:nvPr/>
        </p:nvCxnSpPr>
        <p:spPr>
          <a:xfrm>
            <a:off x="1528995" y="4089473"/>
            <a:ext cx="674" cy="5860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123BDF-4F29-B13F-71A5-EBB54E6DFA47}"/>
              </a:ext>
            </a:extLst>
          </p:cNvPr>
          <p:cNvCxnSpPr>
            <a:cxnSpLocks/>
          </p:cNvCxnSpPr>
          <p:nvPr/>
        </p:nvCxnSpPr>
        <p:spPr>
          <a:xfrm flipH="1" flipV="1">
            <a:off x="1536012" y="4099290"/>
            <a:ext cx="2367620" cy="20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6128E08-4660-E016-DEEF-715FCD3B25C3}"/>
              </a:ext>
            </a:extLst>
          </p:cNvPr>
          <p:cNvSpPr/>
          <p:nvPr/>
        </p:nvSpPr>
        <p:spPr>
          <a:xfrm>
            <a:off x="3624312" y="4268866"/>
            <a:ext cx="693187" cy="299549"/>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D71EC2C-C87C-D7E5-53A5-81C3B7A8D4D7}"/>
              </a:ext>
            </a:extLst>
          </p:cNvPr>
          <p:cNvCxnSpPr>
            <a:cxnSpLocks/>
          </p:cNvCxnSpPr>
          <p:nvPr/>
        </p:nvCxnSpPr>
        <p:spPr>
          <a:xfrm>
            <a:off x="3903632" y="4101372"/>
            <a:ext cx="0" cy="1881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38DCFEA-DF5A-02AA-AEDF-637544772E4C}"/>
              </a:ext>
            </a:extLst>
          </p:cNvPr>
          <p:cNvSpPr txBox="1"/>
          <p:nvPr/>
        </p:nvSpPr>
        <p:spPr>
          <a:xfrm>
            <a:off x="548640" y="3687195"/>
            <a:ext cx="3531736" cy="369332"/>
          </a:xfrm>
          <a:prstGeom prst="rect">
            <a:avLst/>
          </a:prstGeom>
          <a:noFill/>
        </p:spPr>
        <p:txBody>
          <a:bodyPr wrap="none" rtlCol="0">
            <a:spAutoFit/>
          </a:bodyPr>
          <a:lstStyle/>
          <a:p>
            <a:pPr algn="l"/>
            <a:r>
              <a:rPr lang="en-US" dirty="0">
                <a:latin typeface="Arial" panose="020B0604020202020204" pitchFamily="34" charset="0"/>
                <a:cs typeface="Arial" panose="020B0604020202020204" pitchFamily="34" charset="0"/>
              </a:rPr>
              <a:t>Spiking Neural Networks (SNNs)</a:t>
            </a:r>
          </a:p>
        </p:txBody>
      </p:sp>
      <p:cxnSp>
        <p:nvCxnSpPr>
          <p:cNvPr id="53" name="Straight Connector 52">
            <a:extLst>
              <a:ext uri="{FF2B5EF4-FFF2-40B4-BE49-F238E27FC236}">
                <a16:creationId xmlns:a16="http://schemas.microsoft.com/office/drawing/2014/main" id="{6D8F24E8-5A08-2EC7-914C-D91C08CFB4D7}"/>
              </a:ext>
            </a:extLst>
          </p:cNvPr>
          <p:cNvCxnSpPr>
            <a:cxnSpLocks/>
          </p:cNvCxnSpPr>
          <p:nvPr/>
        </p:nvCxnSpPr>
        <p:spPr>
          <a:xfrm>
            <a:off x="3788028" y="2183026"/>
            <a:ext cx="0" cy="19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1653D76-589B-1289-1772-E66E81FE7C64}"/>
              </a:ext>
            </a:extLst>
          </p:cNvPr>
          <p:cNvCxnSpPr>
            <a:cxnSpLocks/>
          </p:cNvCxnSpPr>
          <p:nvPr/>
        </p:nvCxnSpPr>
        <p:spPr>
          <a:xfrm>
            <a:off x="3783027" y="2188120"/>
            <a:ext cx="11538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04F75659-4D58-2E11-C845-654D72B7EF9F}"/>
              </a:ext>
            </a:extLst>
          </p:cNvPr>
          <p:cNvSpPr/>
          <p:nvPr/>
        </p:nvSpPr>
        <p:spPr>
          <a:xfrm>
            <a:off x="5520417" y="4280708"/>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190C46FD-E296-336D-714D-C3CD2E8A34D5}"/>
              </a:ext>
            </a:extLst>
          </p:cNvPr>
          <p:cNvSpPr/>
          <p:nvPr/>
        </p:nvSpPr>
        <p:spPr>
          <a:xfrm>
            <a:off x="5927108" y="4384144"/>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04" name="Rectangle 103">
            <a:extLst>
              <a:ext uri="{FF2B5EF4-FFF2-40B4-BE49-F238E27FC236}">
                <a16:creationId xmlns:a16="http://schemas.microsoft.com/office/drawing/2014/main" id="{3FC64CF8-1EBC-4A57-55F6-0B9ED96CAE97}"/>
              </a:ext>
            </a:extLst>
          </p:cNvPr>
          <p:cNvSpPr/>
          <p:nvPr/>
        </p:nvSpPr>
        <p:spPr>
          <a:xfrm>
            <a:off x="6251504" y="4365316"/>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Isosceles Triangle 33">
            <a:extLst>
              <a:ext uri="{FF2B5EF4-FFF2-40B4-BE49-F238E27FC236}">
                <a16:creationId xmlns:a16="http://schemas.microsoft.com/office/drawing/2014/main" id="{4389E26C-D403-15B5-7A46-B66CF79E7FFF}"/>
              </a:ext>
            </a:extLst>
          </p:cNvPr>
          <p:cNvSpPr/>
          <p:nvPr/>
        </p:nvSpPr>
        <p:spPr>
          <a:xfrm>
            <a:off x="6295593" y="4476432"/>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06" name="Straight Arrow Connector 105">
            <a:extLst>
              <a:ext uri="{FF2B5EF4-FFF2-40B4-BE49-F238E27FC236}">
                <a16:creationId xmlns:a16="http://schemas.microsoft.com/office/drawing/2014/main" id="{2064C3FC-D505-E397-D12D-F21F58786AE9}"/>
              </a:ext>
            </a:extLst>
          </p:cNvPr>
          <p:cNvCxnSpPr>
            <a:cxnSpLocks/>
          </p:cNvCxnSpPr>
          <p:nvPr/>
        </p:nvCxnSpPr>
        <p:spPr>
          <a:xfrm>
            <a:off x="6136613" y="4476432"/>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8E53CD5-3197-B4FE-6985-06B654B3AAE5}"/>
              </a:ext>
            </a:extLst>
          </p:cNvPr>
          <p:cNvCxnSpPr>
            <a:cxnSpLocks/>
          </p:cNvCxnSpPr>
          <p:nvPr/>
        </p:nvCxnSpPr>
        <p:spPr>
          <a:xfrm flipH="1">
            <a:off x="6035869" y="4236949"/>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68E3BCD-7237-D6DF-9F72-B9FAE8B0BE1D}"/>
              </a:ext>
            </a:extLst>
          </p:cNvPr>
          <p:cNvCxnSpPr>
            <a:cxnSpLocks/>
          </p:cNvCxnSpPr>
          <p:nvPr/>
        </p:nvCxnSpPr>
        <p:spPr>
          <a:xfrm>
            <a:off x="6478077" y="4236949"/>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D81A0F9-919F-34E9-A888-F798705D2C84}"/>
              </a:ext>
            </a:extLst>
          </p:cNvPr>
          <p:cNvCxnSpPr>
            <a:cxnSpLocks/>
          </p:cNvCxnSpPr>
          <p:nvPr/>
        </p:nvCxnSpPr>
        <p:spPr>
          <a:xfrm>
            <a:off x="6035869" y="4230599"/>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3CBFDBE-71E9-DCD7-1D2D-3AAB2C2C35AD}"/>
              </a:ext>
            </a:extLst>
          </p:cNvPr>
          <p:cNvCxnSpPr>
            <a:cxnSpLocks/>
          </p:cNvCxnSpPr>
          <p:nvPr/>
        </p:nvCxnSpPr>
        <p:spPr>
          <a:xfrm>
            <a:off x="5782057" y="4476348"/>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Chord 110">
            <a:extLst>
              <a:ext uri="{FF2B5EF4-FFF2-40B4-BE49-F238E27FC236}">
                <a16:creationId xmlns:a16="http://schemas.microsoft.com/office/drawing/2014/main" id="{806BAEDD-6B4A-A856-745A-AB12F7250D1A}"/>
              </a:ext>
            </a:extLst>
          </p:cNvPr>
          <p:cNvSpPr/>
          <p:nvPr/>
        </p:nvSpPr>
        <p:spPr>
          <a:xfrm rot="10800000">
            <a:off x="5523879" y="4375307"/>
            <a:ext cx="258977" cy="189395"/>
          </a:xfrm>
          <a:prstGeom prst="chord">
            <a:avLst>
              <a:gd name="adj1" fmla="val 5379314"/>
              <a:gd name="adj2" fmla="val 16200000"/>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A15634E3-32B3-BE74-1399-32F1FB498C96}"/>
              </a:ext>
            </a:extLst>
          </p:cNvPr>
          <p:cNvCxnSpPr>
            <a:cxnSpLocks/>
          </p:cNvCxnSpPr>
          <p:nvPr/>
        </p:nvCxnSpPr>
        <p:spPr>
          <a:xfrm>
            <a:off x="5461066" y="4400884"/>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8B29CAA-0E46-C221-4C24-43FDDD600E8C}"/>
              </a:ext>
            </a:extLst>
          </p:cNvPr>
          <p:cNvCxnSpPr>
            <a:cxnSpLocks/>
          </p:cNvCxnSpPr>
          <p:nvPr/>
        </p:nvCxnSpPr>
        <p:spPr>
          <a:xfrm>
            <a:off x="5462043" y="4536756"/>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F80A6E-18BC-9F43-F8A5-A9E7BB69828E}"/>
              </a:ext>
            </a:extLst>
          </p:cNvPr>
          <p:cNvCxnSpPr>
            <a:cxnSpLocks/>
          </p:cNvCxnSpPr>
          <p:nvPr/>
        </p:nvCxnSpPr>
        <p:spPr>
          <a:xfrm flipH="1">
            <a:off x="6388690" y="4457856"/>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2DEA0BD4-EA7C-12D2-4EC8-972A5FEEEE6E}"/>
                  </a:ext>
                </a:extLst>
              </p:cNvPr>
              <p:cNvSpPr txBox="1"/>
              <p:nvPr/>
            </p:nvSpPr>
            <p:spPr>
              <a:xfrm>
                <a:off x="5083584" y="4186706"/>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17" name="TextBox 116">
                <a:extLst>
                  <a:ext uri="{FF2B5EF4-FFF2-40B4-BE49-F238E27FC236}">
                    <a16:creationId xmlns:a16="http://schemas.microsoft.com/office/drawing/2014/main" id="{2DEA0BD4-EA7C-12D2-4EC8-972A5FEEEE6E}"/>
                  </a:ext>
                </a:extLst>
              </p:cNvPr>
              <p:cNvSpPr txBox="1">
                <a:spLocks noRot="1" noChangeAspect="1" noMove="1" noResize="1" noEditPoints="1" noAdjustHandles="1" noChangeArrowheads="1" noChangeShapeType="1" noTextEdit="1"/>
              </p:cNvSpPr>
              <p:nvPr/>
            </p:nvSpPr>
            <p:spPr>
              <a:xfrm>
                <a:off x="5083584" y="4186706"/>
                <a:ext cx="292580" cy="246221"/>
              </a:xfrm>
              <a:prstGeom prst="rect">
                <a:avLst/>
              </a:prstGeom>
              <a:blipFill>
                <a:blip r:embed="rId9"/>
                <a:stretch>
                  <a:fillRect l="-16667"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7EB56223-2E12-CD24-EA0B-2F7EF27AF187}"/>
                  </a:ext>
                </a:extLst>
              </p:cNvPr>
              <p:cNvSpPr txBox="1"/>
              <p:nvPr/>
            </p:nvSpPr>
            <p:spPr>
              <a:xfrm>
                <a:off x="5100621" y="4437553"/>
                <a:ext cx="419795" cy="25430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sz="1600" b="0" i="1" smtClean="0">
                              <a:solidFill>
                                <a:schemeClr val="tx1"/>
                              </a:solidFill>
                              <a:latin typeface="Cambria Math" panose="02040503050406030204" pitchFamily="18" charset="0"/>
                              <a:cs typeface="Arial" panose="020B0604020202020204" pitchFamily="34" charset="0"/>
                            </a:rPr>
                          </m:ctrlPr>
                        </m:sSubSupPr>
                        <m:e>
                          <m:r>
                            <a:rPr lang="en-US" sz="1600" b="0" i="1" smtClean="0">
                              <a:solidFill>
                                <a:schemeClr val="tx1"/>
                              </a:solidFill>
                              <a:latin typeface="Cambria Math" panose="02040503050406030204" pitchFamily="18" charset="0"/>
                              <a:cs typeface="Arial" panose="020B0604020202020204" pitchFamily="34" charset="0"/>
                            </a:rPr>
                            <m:t>𝑆</m:t>
                          </m:r>
                        </m:e>
                        <m:sub>
                          <m:r>
                            <a:rPr lang="en-US" sz="1600" b="0" i="1" smtClean="0">
                              <a:solidFill>
                                <a:schemeClr val="tx1"/>
                              </a:solidFill>
                              <a:latin typeface="Cambria Math" panose="02040503050406030204" pitchFamily="18" charset="0"/>
                              <a:cs typeface="Arial" panose="020B0604020202020204" pitchFamily="34" charset="0"/>
                            </a:rPr>
                            <m:t>𝑙</m:t>
                          </m:r>
                          <m:r>
                            <a:rPr lang="en-US" sz="1600" b="0" i="1" smtClean="0">
                              <a:solidFill>
                                <a:schemeClr val="tx1"/>
                              </a:solidFill>
                              <a:latin typeface="Cambria Math" panose="02040503050406030204" pitchFamily="18" charset="0"/>
                              <a:cs typeface="Arial" panose="020B0604020202020204" pitchFamily="34" charset="0"/>
                            </a:rPr>
                            <m:t>−1</m:t>
                          </m:r>
                        </m:sub>
                        <m:sup>
                          <m:r>
                            <a:rPr lang="en-US" sz="1600" b="0" i="1" smtClean="0">
                              <a:solidFill>
                                <a:schemeClr val="tx1"/>
                              </a:solidFill>
                              <a:latin typeface="Cambria Math" panose="02040503050406030204" pitchFamily="18" charset="0"/>
                              <a:cs typeface="Arial" panose="020B0604020202020204" pitchFamily="34" charset="0"/>
                            </a:rPr>
                            <m:t>𝑡</m:t>
                          </m:r>
                        </m:sup>
                      </m:sSubSup>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18" name="TextBox 117">
                <a:extLst>
                  <a:ext uri="{FF2B5EF4-FFF2-40B4-BE49-F238E27FC236}">
                    <a16:creationId xmlns:a16="http://schemas.microsoft.com/office/drawing/2014/main" id="{7EB56223-2E12-CD24-EA0B-2F7EF27AF187}"/>
                  </a:ext>
                </a:extLst>
              </p:cNvPr>
              <p:cNvSpPr txBox="1">
                <a:spLocks noRot="1" noChangeAspect="1" noMove="1" noResize="1" noEditPoints="1" noAdjustHandles="1" noChangeArrowheads="1" noChangeShapeType="1" noTextEdit="1"/>
              </p:cNvSpPr>
              <p:nvPr/>
            </p:nvSpPr>
            <p:spPr>
              <a:xfrm>
                <a:off x="5100621" y="4437553"/>
                <a:ext cx="419795" cy="254300"/>
              </a:xfrm>
              <a:prstGeom prst="rect">
                <a:avLst/>
              </a:prstGeom>
              <a:blipFill>
                <a:blip r:embed="rId10"/>
                <a:stretch>
                  <a:fillRect l="-8824" r="-2941" b="-19048"/>
                </a:stretch>
              </a:blipFill>
            </p:spPr>
            <p:txBody>
              <a:bodyPr/>
              <a:lstStyle/>
              <a:p>
                <a:r>
                  <a:rPr lang="en-US">
                    <a:noFill/>
                  </a:rPr>
                  <a:t> </a:t>
                </a:r>
              </a:p>
            </p:txBody>
          </p:sp>
        </mc:Fallback>
      </mc:AlternateContent>
      <p:sp>
        <p:nvSpPr>
          <p:cNvPr id="119" name="Rounded Rectangle 118">
            <a:extLst>
              <a:ext uri="{FF2B5EF4-FFF2-40B4-BE49-F238E27FC236}">
                <a16:creationId xmlns:a16="http://schemas.microsoft.com/office/drawing/2014/main" id="{DE6CB9D1-09C9-5600-EF2D-2AE8467D6930}"/>
              </a:ext>
            </a:extLst>
          </p:cNvPr>
          <p:cNvSpPr/>
          <p:nvPr/>
        </p:nvSpPr>
        <p:spPr>
          <a:xfrm>
            <a:off x="5461067" y="2020911"/>
            <a:ext cx="1009211" cy="330927"/>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A5D4F7A3-E57A-182D-43E4-447CE849CAD7}"/>
              </a:ext>
            </a:extLst>
          </p:cNvPr>
          <p:cNvSpPr/>
          <p:nvPr/>
        </p:nvSpPr>
        <p:spPr>
          <a:xfrm>
            <a:off x="5867758"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121" name="Rectangle 120">
            <a:extLst>
              <a:ext uri="{FF2B5EF4-FFF2-40B4-BE49-F238E27FC236}">
                <a16:creationId xmlns:a16="http://schemas.microsoft.com/office/drawing/2014/main" id="{49613828-13E4-C450-7054-05A39C15C2A6}"/>
              </a:ext>
            </a:extLst>
          </p:cNvPr>
          <p:cNvSpPr/>
          <p:nvPr/>
        </p:nvSpPr>
        <p:spPr>
          <a:xfrm>
            <a:off x="6192154" y="2105519"/>
            <a:ext cx="137186" cy="201102"/>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Isosceles Triangle 33">
            <a:extLst>
              <a:ext uri="{FF2B5EF4-FFF2-40B4-BE49-F238E27FC236}">
                <a16:creationId xmlns:a16="http://schemas.microsoft.com/office/drawing/2014/main" id="{8208AC77-D8EE-7D26-2A22-B1C13491CCE8}"/>
              </a:ext>
            </a:extLst>
          </p:cNvPr>
          <p:cNvSpPr/>
          <p:nvPr/>
        </p:nvSpPr>
        <p:spPr>
          <a:xfrm>
            <a:off x="6236243" y="2216635"/>
            <a:ext cx="47533" cy="81699"/>
          </a:xfrm>
          <a:prstGeom prst="triangl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123" name="Straight Arrow Connector 122">
            <a:extLst>
              <a:ext uri="{FF2B5EF4-FFF2-40B4-BE49-F238E27FC236}">
                <a16:creationId xmlns:a16="http://schemas.microsoft.com/office/drawing/2014/main" id="{125182FC-63BB-ABA1-7D6C-77CCE3365BCB}"/>
              </a:ext>
            </a:extLst>
          </p:cNvPr>
          <p:cNvCxnSpPr>
            <a:cxnSpLocks/>
          </p:cNvCxnSpPr>
          <p:nvPr/>
        </p:nvCxnSpPr>
        <p:spPr>
          <a:xfrm>
            <a:off x="6077263" y="2216635"/>
            <a:ext cx="11489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416710-8DDC-3038-A6F7-E3E1DF29C448}"/>
              </a:ext>
            </a:extLst>
          </p:cNvPr>
          <p:cNvCxnSpPr>
            <a:cxnSpLocks/>
          </p:cNvCxnSpPr>
          <p:nvPr/>
        </p:nvCxnSpPr>
        <p:spPr>
          <a:xfrm flipH="1">
            <a:off x="5976519" y="1977152"/>
            <a:ext cx="442208" cy="215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B690670-847D-B6B6-B0A6-7310C96A9747}"/>
              </a:ext>
            </a:extLst>
          </p:cNvPr>
          <p:cNvCxnSpPr>
            <a:cxnSpLocks/>
          </p:cNvCxnSpPr>
          <p:nvPr/>
        </p:nvCxnSpPr>
        <p:spPr>
          <a:xfrm>
            <a:off x="6418727" y="1977152"/>
            <a:ext cx="0" cy="226217"/>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E59465E-CC20-5C76-877F-DA17E2DDFA62}"/>
              </a:ext>
            </a:extLst>
          </p:cNvPr>
          <p:cNvCxnSpPr>
            <a:cxnSpLocks/>
          </p:cNvCxnSpPr>
          <p:nvPr/>
        </p:nvCxnSpPr>
        <p:spPr>
          <a:xfrm>
            <a:off x="5976519" y="1970802"/>
            <a:ext cx="0" cy="160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FC0391-0395-7FCC-2AA3-730F57576C04}"/>
              </a:ext>
            </a:extLst>
          </p:cNvPr>
          <p:cNvCxnSpPr>
            <a:cxnSpLocks/>
          </p:cNvCxnSpPr>
          <p:nvPr/>
        </p:nvCxnSpPr>
        <p:spPr>
          <a:xfrm>
            <a:off x="5748771" y="2216635"/>
            <a:ext cx="1371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8A1830B-E21E-35ED-0A2D-1809BBAB67C1}"/>
              </a:ext>
            </a:extLst>
          </p:cNvPr>
          <p:cNvCxnSpPr>
            <a:cxnSpLocks/>
          </p:cNvCxnSpPr>
          <p:nvPr/>
        </p:nvCxnSpPr>
        <p:spPr>
          <a:xfrm>
            <a:off x="5401716" y="2141087"/>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BF0E3C3-D7DA-3485-8B45-BA7239714D5D}"/>
              </a:ext>
            </a:extLst>
          </p:cNvPr>
          <p:cNvCxnSpPr>
            <a:cxnSpLocks/>
          </p:cNvCxnSpPr>
          <p:nvPr/>
        </p:nvCxnSpPr>
        <p:spPr>
          <a:xfrm>
            <a:off x="5402693" y="2276959"/>
            <a:ext cx="1839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02DF3BC-051E-B1C3-7432-7B51766CA931}"/>
              </a:ext>
            </a:extLst>
          </p:cNvPr>
          <p:cNvCxnSpPr>
            <a:cxnSpLocks/>
          </p:cNvCxnSpPr>
          <p:nvPr/>
        </p:nvCxnSpPr>
        <p:spPr>
          <a:xfrm flipH="1">
            <a:off x="6329340" y="2198059"/>
            <a:ext cx="8938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3AF19AD6-9C13-3973-E0C9-12D0ACAEA601}"/>
                  </a:ext>
                </a:extLst>
              </p:cNvPr>
              <p:cNvSpPr txBox="1"/>
              <p:nvPr/>
            </p:nvSpPr>
            <p:spPr>
              <a:xfrm>
                <a:off x="5024234" y="1926909"/>
                <a:ext cx="292580"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1600" b="0" i="1" smtClean="0">
                              <a:solidFill>
                                <a:schemeClr val="tx1"/>
                              </a:solidFill>
                              <a:latin typeface="Cambria Math" panose="02040503050406030204" pitchFamily="18" charset="0"/>
                              <a:cs typeface="Arial" panose="020B0604020202020204" pitchFamily="34" charset="0"/>
                            </a:rPr>
                          </m:ctrlPr>
                        </m:sSubPr>
                        <m:e>
                          <m:r>
                            <a:rPr lang="en-US" sz="1600" b="0" i="1" smtClean="0">
                              <a:solidFill>
                                <a:schemeClr val="tx1"/>
                              </a:solidFill>
                              <a:latin typeface="Cambria Math" panose="02040503050406030204" pitchFamily="18" charset="0"/>
                              <a:cs typeface="Arial" panose="020B0604020202020204" pitchFamily="34" charset="0"/>
                            </a:rPr>
                            <m:t>𝑊</m:t>
                          </m:r>
                        </m:e>
                        <m:sub>
                          <m:r>
                            <a:rPr lang="en-US" sz="1600" b="0" i="1" smtClean="0">
                              <a:solidFill>
                                <a:schemeClr val="tx1"/>
                              </a:solidFill>
                              <a:latin typeface="Cambria Math" panose="02040503050406030204" pitchFamily="18" charset="0"/>
                              <a:cs typeface="Arial" panose="020B0604020202020204" pitchFamily="34" charset="0"/>
                            </a:rPr>
                            <m:t>𝑙</m:t>
                          </m:r>
                        </m:sub>
                      </m:sSub>
                    </m:oMath>
                  </m:oMathPara>
                </a14:m>
                <a:endParaRPr lang="en-US" dirty="0">
                  <a:solidFill>
                    <a:schemeClr val="tx1"/>
                  </a:solidFill>
                  <a:latin typeface="Arial" panose="020B0604020202020204" pitchFamily="34" charset="0"/>
                  <a:cs typeface="Arial" panose="020B0604020202020204" pitchFamily="34" charset="0"/>
                </a:endParaRPr>
              </a:p>
            </p:txBody>
          </p:sp>
        </mc:Choice>
        <mc:Fallback xmlns="">
          <p:sp>
            <p:nvSpPr>
              <p:cNvPr id="132" name="TextBox 131">
                <a:extLst>
                  <a:ext uri="{FF2B5EF4-FFF2-40B4-BE49-F238E27FC236}">
                    <a16:creationId xmlns:a16="http://schemas.microsoft.com/office/drawing/2014/main" id="{3AF19AD6-9C13-3973-E0C9-12D0ACAEA601}"/>
                  </a:ext>
                </a:extLst>
              </p:cNvPr>
              <p:cNvSpPr txBox="1">
                <a:spLocks noRot="1" noChangeAspect="1" noMove="1" noResize="1" noEditPoints="1" noAdjustHandles="1" noChangeArrowheads="1" noChangeShapeType="1" noTextEdit="1"/>
              </p:cNvSpPr>
              <p:nvPr/>
            </p:nvSpPr>
            <p:spPr>
              <a:xfrm>
                <a:off x="5024234" y="1926909"/>
                <a:ext cx="292580" cy="246221"/>
              </a:xfrm>
              <a:prstGeom prst="rect">
                <a:avLst/>
              </a:prstGeom>
              <a:blipFill>
                <a:blip r:embed="rId11"/>
                <a:stretch>
                  <a:fillRect l="-12500"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73D34E13-447D-85EE-BF4D-B43E94F641B3}"/>
                  </a:ext>
                </a:extLst>
              </p:cNvPr>
              <p:cNvSpPr txBox="1"/>
              <p:nvPr/>
            </p:nvSpPr>
            <p:spPr>
              <a:xfrm>
                <a:off x="5015497" y="2178178"/>
                <a:ext cx="4438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𝑋</m:t>
                          </m:r>
                        </m:e>
                        <m:sub>
                          <m:r>
                            <a:rPr lang="en-US" sz="1600" i="1">
                              <a:latin typeface="Cambria Math" panose="02040503050406030204" pitchFamily="18" charset="0"/>
                              <a:cs typeface="Arial" panose="020B0604020202020204" pitchFamily="34" charset="0"/>
                            </a:rPr>
                            <m:t>𝑙</m:t>
                          </m:r>
                          <m:r>
                            <a:rPr lang="en-US" sz="1600" i="1">
                              <a:latin typeface="Cambria Math" panose="02040503050406030204" pitchFamily="18" charset="0"/>
                              <a:cs typeface="Arial" panose="020B0604020202020204" pitchFamily="34" charset="0"/>
                            </a:rPr>
                            <m:t>−1</m:t>
                          </m:r>
                        </m:sub>
                      </m:sSub>
                    </m:oMath>
                  </m:oMathPara>
                </a14:m>
                <a:endParaRPr lang="en-US" sz="1600" dirty="0">
                  <a:solidFill>
                    <a:schemeClr val="tx1"/>
                  </a:solidFill>
                  <a:latin typeface="Arial" panose="020B0604020202020204" pitchFamily="34" charset="0"/>
                  <a:cs typeface="Arial" panose="020B0604020202020204" pitchFamily="34" charset="0"/>
                </a:endParaRPr>
              </a:p>
            </p:txBody>
          </p:sp>
        </mc:Choice>
        <mc:Fallback xmlns="">
          <p:sp>
            <p:nvSpPr>
              <p:cNvPr id="133" name="TextBox 132">
                <a:extLst>
                  <a:ext uri="{FF2B5EF4-FFF2-40B4-BE49-F238E27FC236}">
                    <a16:creationId xmlns:a16="http://schemas.microsoft.com/office/drawing/2014/main" id="{73D34E13-447D-85EE-BF4D-B43E94F641B3}"/>
                  </a:ext>
                </a:extLst>
              </p:cNvPr>
              <p:cNvSpPr txBox="1">
                <a:spLocks noRot="1" noChangeAspect="1" noMove="1" noResize="1" noEditPoints="1" noAdjustHandles="1" noChangeArrowheads="1" noChangeShapeType="1" noTextEdit="1"/>
              </p:cNvSpPr>
              <p:nvPr/>
            </p:nvSpPr>
            <p:spPr>
              <a:xfrm>
                <a:off x="5015497" y="2178178"/>
                <a:ext cx="443839" cy="246221"/>
              </a:xfrm>
              <a:prstGeom prst="rect">
                <a:avLst/>
              </a:prstGeom>
              <a:blipFill>
                <a:blip r:embed="rId12"/>
                <a:stretch>
                  <a:fillRect l="-11111" r="-2778" b="-14286"/>
                </a:stretch>
              </a:blipFill>
            </p:spPr>
            <p:txBody>
              <a:bodyPr/>
              <a:lstStyle/>
              <a:p>
                <a:r>
                  <a:rPr lang="en-US">
                    <a:noFill/>
                  </a:rPr>
                  <a:t> </a:t>
                </a:r>
              </a:p>
            </p:txBody>
          </p:sp>
        </mc:Fallback>
      </mc:AlternateContent>
      <p:sp>
        <p:nvSpPr>
          <p:cNvPr id="134" name="Oval 133">
            <a:extLst>
              <a:ext uri="{FF2B5EF4-FFF2-40B4-BE49-F238E27FC236}">
                <a16:creationId xmlns:a16="http://schemas.microsoft.com/office/drawing/2014/main" id="{5D7FC1C2-A383-89F2-312B-2A2C46FD8484}"/>
              </a:ext>
            </a:extLst>
          </p:cNvPr>
          <p:cNvSpPr/>
          <p:nvPr/>
        </p:nvSpPr>
        <p:spPr>
          <a:xfrm>
            <a:off x="5551252" y="2124347"/>
            <a:ext cx="201894" cy="167905"/>
          </a:xfrm>
          <a:prstGeom prst="ellipse">
            <a:avLst/>
          </a:prstGeom>
          <a:solidFill>
            <a:schemeClr val="bg1">
              <a:lumMod val="85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a:t>
            </a:r>
          </a:p>
        </p:txBody>
      </p:sp>
      <p:cxnSp>
        <p:nvCxnSpPr>
          <p:cNvPr id="135" name="Straight Arrow Connector 134">
            <a:extLst>
              <a:ext uri="{FF2B5EF4-FFF2-40B4-BE49-F238E27FC236}">
                <a16:creationId xmlns:a16="http://schemas.microsoft.com/office/drawing/2014/main" id="{A045E042-41F1-F2AA-E7F0-FAA543D94451}"/>
              </a:ext>
            </a:extLst>
          </p:cNvPr>
          <p:cNvCxnSpPr>
            <a:cxnSpLocks/>
          </p:cNvCxnSpPr>
          <p:nvPr/>
        </p:nvCxnSpPr>
        <p:spPr>
          <a:xfrm>
            <a:off x="4317499" y="4432927"/>
            <a:ext cx="710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BC680881-215F-BDDA-1602-BB895339B1A8}"/>
              </a:ext>
            </a:extLst>
          </p:cNvPr>
          <p:cNvSpPr txBox="1"/>
          <p:nvPr/>
        </p:nvSpPr>
        <p:spPr>
          <a:xfrm>
            <a:off x="4915049" y="2555829"/>
            <a:ext cx="1667444"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Require multipliers</a:t>
            </a:r>
          </a:p>
        </p:txBody>
      </p:sp>
      <p:sp>
        <p:nvSpPr>
          <p:cNvPr id="139" name="TextBox 138">
            <a:extLst>
              <a:ext uri="{FF2B5EF4-FFF2-40B4-BE49-F238E27FC236}">
                <a16:creationId xmlns:a16="http://schemas.microsoft.com/office/drawing/2014/main" id="{6F2A8495-D1BF-2D63-0226-A50611C20CD3}"/>
              </a:ext>
            </a:extLst>
          </p:cNvPr>
          <p:cNvSpPr txBox="1"/>
          <p:nvPr/>
        </p:nvSpPr>
        <p:spPr>
          <a:xfrm>
            <a:off x="4915049" y="4807449"/>
            <a:ext cx="2363147" cy="307777"/>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Does not require multipliers</a:t>
            </a:r>
          </a:p>
        </p:txBody>
      </p:sp>
      <p:sp>
        <p:nvSpPr>
          <p:cNvPr id="26" name="Rectangle 25">
            <a:extLst>
              <a:ext uri="{FF2B5EF4-FFF2-40B4-BE49-F238E27FC236}">
                <a16:creationId xmlns:a16="http://schemas.microsoft.com/office/drawing/2014/main" id="{11711B52-66ED-53EB-82AD-3CA3E8C3F1F8}"/>
              </a:ext>
            </a:extLst>
          </p:cNvPr>
          <p:cNvSpPr/>
          <p:nvPr/>
        </p:nvSpPr>
        <p:spPr>
          <a:xfrm>
            <a:off x="5038956" y="2209141"/>
            <a:ext cx="381835" cy="25411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DF467C16-E073-41A4-1E5D-9A42F805225B}"/>
              </a:ext>
            </a:extLst>
          </p:cNvPr>
          <p:cNvCxnSpPr>
            <a:cxnSpLocks/>
          </p:cNvCxnSpPr>
          <p:nvPr/>
        </p:nvCxnSpPr>
        <p:spPr>
          <a:xfrm flipH="1">
            <a:off x="4799606" y="2395184"/>
            <a:ext cx="1432" cy="746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DCCB3D-9664-E833-C324-3EA2577B9FCF}"/>
              </a:ext>
            </a:extLst>
          </p:cNvPr>
          <p:cNvCxnSpPr>
            <a:cxnSpLocks/>
          </p:cNvCxnSpPr>
          <p:nvPr/>
        </p:nvCxnSpPr>
        <p:spPr>
          <a:xfrm flipH="1">
            <a:off x="4799606" y="2399031"/>
            <a:ext cx="248118" cy="28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AB16DA9-E801-CB87-B45C-174D311A37CF}"/>
              </a:ext>
            </a:extLst>
          </p:cNvPr>
          <p:cNvCxnSpPr>
            <a:cxnSpLocks/>
          </p:cNvCxnSpPr>
          <p:nvPr/>
        </p:nvCxnSpPr>
        <p:spPr>
          <a:xfrm>
            <a:off x="4799221" y="3141908"/>
            <a:ext cx="4381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F59B7D-351E-9438-A1B6-4C2C12ED4A8A}"/>
              </a:ext>
            </a:extLst>
          </p:cNvPr>
          <p:cNvSpPr txBox="1"/>
          <p:nvPr/>
        </p:nvSpPr>
        <p:spPr>
          <a:xfrm>
            <a:off x="5191300" y="2984923"/>
            <a:ext cx="1378904" cy="523220"/>
          </a:xfrm>
          <a:prstGeom prst="rect">
            <a:avLst/>
          </a:prstGeom>
          <a:noFill/>
        </p:spPr>
        <p:txBody>
          <a:bodyPr wrap="none" rtlCol="0">
            <a:spAutoFit/>
          </a:bodyPr>
          <a:lstStyle/>
          <a:p>
            <a:pPr algn="l"/>
            <a:r>
              <a:rPr lang="en-US" sz="1400" dirty="0">
                <a:latin typeface="Arial" panose="020B0604020202020204" pitchFamily="34" charset="0"/>
                <a:cs typeface="Arial" panose="020B0604020202020204" pitchFamily="34" charset="0"/>
              </a:rPr>
              <a:t>Multi-bits value</a:t>
            </a:r>
          </a:p>
          <a:p>
            <a:pPr algn="l"/>
            <a:r>
              <a:rPr lang="en-US" sz="1400" dirty="0">
                <a:latin typeface="Arial" panose="020B0604020202020204" pitchFamily="34" charset="0"/>
                <a:cs typeface="Arial" panose="020B0604020202020204" pitchFamily="34" charset="0"/>
              </a:rPr>
              <a:t>Higher storage</a:t>
            </a:r>
          </a:p>
        </p:txBody>
      </p:sp>
      <p:sp>
        <p:nvSpPr>
          <p:cNvPr id="36" name="Rounded Rectangle 35">
            <a:extLst>
              <a:ext uri="{FF2B5EF4-FFF2-40B4-BE49-F238E27FC236}">
                <a16:creationId xmlns:a16="http://schemas.microsoft.com/office/drawing/2014/main" id="{80DB3540-66DA-EDFB-0CB8-6946ABF7A60A}"/>
              </a:ext>
            </a:extLst>
          </p:cNvPr>
          <p:cNvSpPr/>
          <p:nvPr/>
        </p:nvSpPr>
        <p:spPr>
          <a:xfrm>
            <a:off x="492447" y="978495"/>
            <a:ext cx="7680960" cy="148176"/>
          </a:xfrm>
          <a:prstGeom prst="roundRect">
            <a:avLst/>
          </a:prstGeom>
          <a:solidFill>
            <a:srgbClr val="3F749C">
              <a:alpha val="58215"/>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832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none" rtlCol="0">
        <a:spAutoFit/>
      </a:bodyPr>
      <a:lstStyle>
        <a:defPPr algn="l">
          <a:defRPr dirty="0" smtClean="0">
            <a:solidFill>
              <a:srgbClr val="3E7095"/>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JUMP Template">
  <a:themeElements>
    <a:clrScheme name="SRC 2017">
      <a:dk1>
        <a:srgbClr val="1C1C1C"/>
      </a:dk1>
      <a:lt1>
        <a:srgbClr val="FFFFFF"/>
      </a:lt1>
      <a:dk2>
        <a:srgbClr val="003562"/>
      </a:dk2>
      <a:lt2>
        <a:srgbClr val="BFBFBF"/>
      </a:lt2>
      <a:accent1>
        <a:srgbClr val="003562"/>
      </a:accent1>
      <a:accent2>
        <a:srgbClr val="FF9C00"/>
      </a:accent2>
      <a:accent3>
        <a:srgbClr val="0070C0"/>
      </a:accent3>
      <a:accent4>
        <a:srgbClr val="B26D00"/>
      </a:accent4>
      <a:accent5>
        <a:srgbClr val="89CAFF"/>
      </a:accent5>
      <a:accent6>
        <a:srgbClr val="F57D37"/>
      </a:accent6>
      <a:hlink>
        <a:srgbClr val="0066FF"/>
      </a:hlink>
      <a:folHlink>
        <a:srgbClr val="0066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4ED12307-3F9D-4FB9-AD53-887A273E1B45}" vid="{B14277FA-5983-41ED-BD55-7405C98CD7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40119</TotalTime>
  <Words>5021</Words>
  <Application>Microsoft Macintosh PowerPoint</Application>
  <PresentationFormat>On-screen Show (4:3)</PresentationFormat>
  <Paragraphs>759</Paragraphs>
  <Slides>43</Slides>
  <Notes>43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43</vt:i4>
      </vt:variant>
    </vt:vector>
  </HeadingPairs>
  <TitlesOfParts>
    <vt:vector size="55" baseType="lpstr">
      <vt:lpstr>Arial</vt:lpstr>
      <vt:lpstr>Calibri</vt:lpstr>
      <vt:lpstr>Calibri Light</vt:lpstr>
      <vt:lpstr>Cambria Math</vt:lpstr>
      <vt:lpstr>Courier New</vt:lpstr>
      <vt:lpstr>Helvetica Neue</vt:lpstr>
      <vt:lpstr>Tahoma</vt:lpstr>
      <vt:lpstr>Times New Roman</vt:lpstr>
      <vt:lpstr>Verdana</vt:lpstr>
      <vt:lpstr>Wingdings</vt:lpstr>
      <vt:lpstr>Retrospect</vt:lpstr>
      <vt:lpstr>JUMP Template</vt:lpstr>
      <vt:lpstr>MINT: Multiplier-less INTeger Quantization for Energy Efficient Spiking Neural Networks</vt:lpstr>
      <vt:lpstr>Neural Networks at GPU era</vt:lpstr>
      <vt:lpstr>Two Ways of Processing Neural Networks</vt:lpstr>
      <vt:lpstr>Two Ways of Processing Neural Networks</vt:lpstr>
      <vt:lpstr>Two Ways of Processing Neural Networks</vt:lpstr>
      <vt:lpstr>Preliminary of Spiking Neural Networks</vt:lpstr>
      <vt:lpstr>Preliminary of Spiking Neural Networks</vt:lpstr>
      <vt:lpstr>Benefits of SNNs (Hardware)</vt:lpstr>
      <vt:lpstr>Benefits of SNNs (Hardware)</vt:lpstr>
      <vt:lpstr>Benefits of SNNs (Hardware)</vt:lpstr>
      <vt:lpstr>Model Size of SNNs</vt:lpstr>
      <vt:lpstr>Model Size of SNNs</vt:lpstr>
      <vt:lpstr>Model Size of SNNs</vt:lpstr>
      <vt:lpstr>Model Size of SNNs</vt:lpstr>
      <vt:lpstr>Size of Membrane Potential (U) in SNNs</vt:lpstr>
      <vt:lpstr>Size of Membrane Potential (U) in SNNs</vt:lpstr>
      <vt:lpstr>Size of Membrane Potential (U) in SNNs</vt:lpstr>
      <vt:lpstr>Size of Membrane Potential (U) in SNNs</vt:lpstr>
      <vt:lpstr>Naïve Solution: Quantization!</vt:lpstr>
      <vt:lpstr>Apply Quantization to SNNs</vt:lpstr>
      <vt:lpstr>Apply Quantization to SNNs</vt:lpstr>
      <vt:lpstr>Apply Quantization to SNNs</vt:lpstr>
      <vt:lpstr>Cost of Scaling Factors</vt:lpstr>
      <vt:lpstr>Our methods: Review of LIF Equations</vt:lpstr>
      <vt:lpstr>Our methods: Review of LIF Equations</vt:lpstr>
      <vt:lpstr>Our methods: Review of LIF Equations</vt:lpstr>
      <vt:lpstr>Our methods: Review of LIF Equations</vt:lpstr>
      <vt:lpstr>Our methods: Review of LIF Equations</vt:lpstr>
      <vt:lpstr>Our methods: Review of LIF Equations</vt:lpstr>
      <vt:lpstr>Our methods: Review of LIF Equations</vt:lpstr>
      <vt:lpstr>Our methods: Review of LIF Equations</vt:lpstr>
      <vt:lpstr>Our methods: Review of LIF Equations</vt:lpstr>
      <vt:lpstr>MINT Quantization</vt:lpstr>
      <vt:lpstr>Training of MINT Quantized SNNs </vt:lpstr>
      <vt:lpstr>Projection on SNN Accelerators</vt:lpstr>
      <vt:lpstr>Projection on SNN Accelerators</vt:lpstr>
      <vt:lpstr>Experimental Results</vt:lpstr>
      <vt:lpstr>Experimental Results</vt:lpstr>
      <vt:lpstr>Experimental Results</vt:lpstr>
      <vt:lpstr>Experimental Results</vt:lpstr>
      <vt:lpstr>Experimental Results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Yin, Ruokai</cp:lastModifiedBy>
  <cp:revision>711</cp:revision>
  <cp:lastPrinted>2018-01-21T19:58:56Z</cp:lastPrinted>
  <dcterms:created xsi:type="dcterms:W3CDTF">2017-01-25T15:54:10Z</dcterms:created>
  <dcterms:modified xsi:type="dcterms:W3CDTF">2024-02-06T07:14:59Z</dcterms:modified>
</cp:coreProperties>
</file>