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3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A2663-93A2-446B-A8B2-32B72AB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D664F-DFAF-4252-91CE-8727C37A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EED2-E741-41A9-80CD-911519774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6129C-7FA3-4125-8849-19FE1188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50F9-4E9E-44D6-B768-70E44B85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0C49-8F4A-47CF-A727-6E299F6A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FE934-B551-44AA-9BA4-3F3AF3906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D4B5-1CD6-41FE-A8BB-3F53C53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FEE8-E8DA-48A2-B362-A8B34EFE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DC25-A52A-4EE1-AB17-5D3DBDF3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824C8-A0F0-4E64-A5A6-39E16FC17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2DD6F-5FA7-446F-9B7C-02719B7E5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E0F9-8432-497C-8DF3-0908645E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01BB-AF4F-4EF3-91C0-BB4311F4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D7A82-B5BD-4A7E-B025-C66A2A99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6238-C81F-4D63-ABCC-475FB6AD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D8F7-C177-4C46-B5F9-65FC06906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469E-5D5E-4D43-AEFD-618FBB6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BFD3-18ED-4C97-9617-27D1589F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7E7A-AB6D-41B7-AD87-786DF75A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9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B212-D24E-4BCB-A63B-DA381B7E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B332-1DD8-4088-A5DA-23D06784F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85A8-3FE0-425C-AFA1-19DA0C5C2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BEA15-BE37-416E-A63A-C4697B4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A2CF-66B0-4F22-890D-F674E023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8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63D2-71EF-4E4B-8D24-8855CC30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9E05-1BFC-4D8A-8F7A-047154273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C2DED-A51D-439F-A780-0B7714121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D9621-A793-4248-BE53-1C06C6A91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1CC5-463C-46AF-A104-78E8C570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5703-F1D9-465C-B1E3-C78CFF6F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3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BE6D-0676-479B-A45C-2901893D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98128-130F-48D1-AA53-ECBF610FA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C3E2A-0FB8-440A-910B-8D6243D9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0654A-DF8E-48D5-838A-DB93A40B3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9AE33-15DC-4D06-B5FA-3532B3090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6F8DB-7AAA-4074-AE92-7DFE7F2E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935653-D9EC-4866-81A2-89B3E26A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E083C-20F3-4F99-9E7B-DA5ACD01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9CFF-B9B7-487F-86EA-F895568A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87687-EFE3-4DD0-A164-6AF0CC03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E4E32-7424-4A68-BFC2-9B5D4DBA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2631A-9393-4230-8A04-B7691A9A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33E07-CBA4-4EBE-A14E-CD7A093D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AC4A1-D41D-4E60-AAE3-2BB0EA20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9C41B-3616-40C9-B7AC-B7489C66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8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F905-E8C1-4528-8543-5E945855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635B9-EFE1-4FE3-89B9-920B72A63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BF20-ECB3-4D2E-A8B6-153248DC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63F69-A3AB-42B6-879E-1BA8F493B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3241C-E74B-4EFA-ABA4-F1A8E637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87FA-4633-4563-BF11-8AD7F8AD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7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F631-5DA7-4BAF-B8DD-02C936C1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05A21-C256-41B2-AE2C-D7012C746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B2E1A-4FD4-4FCC-9A73-A18A2571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E0790-B005-46EA-AA6E-CE991176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9C479-257E-43A8-9F65-9E62EC86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BFC95-9EBE-4AAF-AAD7-704DBF69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4C9DF-9841-4239-8E09-B85639A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E94A6-DB76-41DA-B747-A24DFF0B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26CB-40C5-417E-80F1-4671D7E420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1A9B3-4EAC-4CAC-8D86-D0B0CA5B727A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D39C-3698-4459-B91E-60A489E6E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C2CC-4368-4040-9BAE-CDBDCA521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E86B-3430-4689-80E4-EDE9D6105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47E6-4CC4-4985-9536-E75923E5D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9278" y="1480218"/>
            <a:ext cx="5976472" cy="2387600"/>
          </a:xfrm>
        </p:spPr>
        <p:txBody>
          <a:bodyPr/>
          <a:lstStyle/>
          <a:p>
            <a:r>
              <a:rPr lang="en-US">
                <a:latin typeface="Comic Sans MS" panose="030F0702030302020204" pitchFamily="66" charset="0"/>
              </a:rPr>
              <a:t>Happy Breeder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3B7AF-C915-4308-9066-AE602FC21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6266" y="4065041"/>
            <a:ext cx="1320800" cy="4918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Sprint</a:t>
            </a:r>
            <a:r>
              <a:rPr lang="en-US" altLang="zh-CN" sz="32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2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10C7E4-21D7-4882-90C6-8DF18FE0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543" y="1449069"/>
            <a:ext cx="3399735" cy="3891389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5926989-0D24-4EFF-9905-91A27984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0000">
            <a:off x="10927424" y="-837079"/>
            <a:ext cx="1769093" cy="1985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BB597-3AF6-4B41-BB68-30D5915B73DE}"/>
              </a:ext>
            </a:extLst>
          </p:cNvPr>
          <p:cNvCxnSpPr/>
          <p:nvPr/>
        </p:nvCxnSpPr>
        <p:spPr>
          <a:xfrm>
            <a:off x="5366480" y="3947988"/>
            <a:ext cx="5612191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0E1EAC9-D7E8-4AB4-96C4-42701F734C11}"/>
              </a:ext>
            </a:extLst>
          </p:cNvPr>
          <p:cNvSpPr/>
          <p:nvPr/>
        </p:nvSpPr>
        <p:spPr>
          <a:xfrm rot="8060225">
            <a:off x="10947055" y="6047042"/>
            <a:ext cx="1858307" cy="94957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0A09-CEB3-48E9-B7F7-DF7E78BF4A7B}"/>
              </a:ext>
            </a:extLst>
          </p:cNvPr>
          <p:cNvSpPr/>
          <p:nvPr/>
        </p:nvSpPr>
        <p:spPr>
          <a:xfrm rot="18868294" flipV="1">
            <a:off x="10090825" y="5894766"/>
            <a:ext cx="2566126" cy="23066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2A19F84-B386-45BA-A6A0-EA11B76C7965}"/>
              </a:ext>
            </a:extLst>
          </p:cNvPr>
          <p:cNvSpPr/>
          <p:nvPr/>
        </p:nvSpPr>
        <p:spPr>
          <a:xfrm rot="18858794">
            <a:off x="-610021" y="-150039"/>
            <a:ext cx="1858307" cy="949579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617528-3A65-48C3-B3D2-60E5CFBEFFD1}"/>
              </a:ext>
            </a:extLst>
          </p:cNvPr>
          <p:cNvSpPr/>
          <p:nvPr/>
        </p:nvSpPr>
        <p:spPr>
          <a:xfrm rot="18868294" flipV="1">
            <a:off x="-584995" y="750345"/>
            <a:ext cx="2893028" cy="210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0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47E6-4CC4-4985-9536-E75923E5D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4" y="322473"/>
            <a:ext cx="5976472" cy="103597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Happy Breeder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210C7E4-21D7-4882-90C6-8DF18FE0F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6" y="3092621"/>
            <a:ext cx="2177161" cy="2492012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B5926989-0D24-4EFF-9905-91A27984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277" y="2980169"/>
            <a:ext cx="2267607" cy="254527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BB597-3AF6-4B41-BB68-30D5915B73DE}"/>
              </a:ext>
            </a:extLst>
          </p:cNvPr>
          <p:cNvCxnSpPr>
            <a:cxnSpLocks/>
          </p:cNvCxnSpPr>
          <p:nvPr/>
        </p:nvCxnSpPr>
        <p:spPr>
          <a:xfrm>
            <a:off x="0" y="1483306"/>
            <a:ext cx="6802016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0E1EAC9-D7E8-4AB4-96C4-42701F734C11}"/>
              </a:ext>
            </a:extLst>
          </p:cNvPr>
          <p:cNvSpPr/>
          <p:nvPr/>
        </p:nvSpPr>
        <p:spPr>
          <a:xfrm rot="16200000" flipV="1">
            <a:off x="7604354" y="4760099"/>
            <a:ext cx="231671" cy="364470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B0A09-CEB3-48E9-B7F7-DF7E78BF4A7B}"/>
              </a:ext>
            </a:extLst>
          </p:cNvPr>
          <p:cNvSpPr/>
          <p:nvPr/>
        </p:nvSpPr>
        <p:spPr>
          <a:xfrm flipV="1">
            <a:off x="7149244" y="4924334"/>
            <a:ext cx="545924" cy="3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52A19F84-B386-45BA-A6A0-EA11B76C7965}"/>
              </a:ext>
            </a:extLst>
          </p:cNvPr>
          <p:cNvSpPr/>
          <p:nvPr/>
        </p:nvSpPr>
        <p:spPr>
          <a:xfrm rot="16200000">
            <a:off x="3443118" y="3215909"/>
            <a:ext cx="228599" cy="331478"/>
          </a:xfrm>
          <a:prstGeom prst="triangle">
            <a:avLst>
              <a:gd name="adj" fmla="val 4797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617528-3A65-48C3-B3D2-60E5CFBEFFD1}"/>
              </a:ext>
            </a:extLst>
          </p:cNvPr>
          <p:cNvSpPr/>
          <p:nvPr/>
        </p:nvSpPr>
        <p:spPr>
          <a:xfrm rot="10800000">
            <a:off x="3624942" y="3371307"/>
            <a:ext cx="470954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F889B-F2F1-43E8-8343-A7A98278A1EB}"/>
              </a:ext>
            </a:extLst>
          </p:cNvPr>
          <p:cNvSpPr txBox="1"/>
          <p:nvPr/>
        </p:nvSpPr>
        <p:spPr>
          <a:xfrm>
            <a:off x="1309711" y="2090058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We have finished in sprint2…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34033F-A9FF-4E97-A652-5668691BA36C}"/>
              </a:ext>
            </a:extLst>
          </p:cNvPr>
          <p:cNvSpPr txBox="1"/>
          <p:nvPr/>
        </p:nvSpPr>
        <p:spPr>
          <a:xfrm>
            <a:off x="4186106" y="3158474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Interact with pets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12AAF93-727B-45DB-BBAB-5294E3AA7DD8}"/>
              </a:ext>
            </a:extLst>
          </p:cNvPr>
          <p:cNvSpPr/>
          <p:nvPr/>
        </p:nvSpPr>
        <p:spPr>
          <a:xfrm rot="16200000">
            <a:off x="3443118" y="3728110"/>
            <a:ext cx="228599" cy="331478"/>
          </a:xfrm>
          <a:prstGeom prst="triangle">
            <a:avLst>
              <a:gd name="adj" fmla="val 47979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7BD34-735F-4E57-AA07-254249B357CD}"/>
              </a:ext>
            </a:extLst>
          </p:cNvPr>
          <p:cNvSpPr/>
          <p:nvPr/>
        </p:nvSpPr>
        <p:spPr>
          <a:xfrm rot="10800000">
            <a:off x="3624942" y="3883508"/>
            <a:ext cx="470954" cy="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B29D1-40E5-484A-9D32-34F0562C5433}"/>
              </a:ext>
            </a:extLst>
          </p:cNvPr>
          <p:cNvSpPr txBox="1"/>
          <p:nvPr/>
        </p:nvSpPr>
        <p:spPr>
          <a:xfrm>
            <a:off x="4186106" y="3670675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Level auto update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6CE0C-5DF7-4F1A-88C8-C1AA872728B3}"/>
              </a:ext>
            </a:extLst>
          </p:cNvPr>
          <p:cNvSpPr txBox="1"/>
          <p:nvPr/>
        </p:nvSpPr>
        <p:spPr>
          <a:xfrm>
            <a:off x="4186106" y="4182876"/>
            <a:ext cx="157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Buy items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137EE-458A-4CB9-823B-94BAD6486F52}"/>
              </a:ext>
            </a:extLst>
          </p:cNvPr>
          <p:cNvSpPr txBox="1"/>
          <p:nvPr/>
        </p:nvSpPr>
        <p:spPr>
          <a:xfrm>
            <a:off x="4183724" y="4695077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mic Sans MS" panose="030F0702030302020204" pitchFamily="66" charset="0"/>
              </a:rPr>
              <a:t>Visit others’ cats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50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47E6-4CC4-4985-9536-E75923E5D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4012" y="2856496"/>
            <a:ext cx="2523975" cy="1035977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Demo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BB597-3AF6-4B41-BB68-30D5915B73DE}"/>
              </a:ext>
            </a:extLst>
          </p:cNvPr>
          <p:cNvCxnSpPr>
            <a:cxnSpLocks/>
          </p:cNvCxnSpPr>
          <p:nvPr/>
        </p:nvCxnSpPr>
        <p:spPr>
          <a:xfrm>
            <a:off x="2743200" y="3975494"/>
            <a:ext cx="6802016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201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47E6-4CC4-4985-9536-E75923E5D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564" y="322473"/>
            <a:ext cx="2745836" cy="10359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Sprint3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BB597-3AF6-4B41-BB68-30D5915B73DE}"/>
              </a:ext>
            </a:extLst>
          </p:cNvPr>
          <p:cNvCxnSpPr>
            <a:cxnSpLocks/>
          </p:cNvCxnSpPr>
          <p:nvPr/>
        </p:nvCxnSpPr>
        <p:spPr>
          <a:xfrm>
            <a:off x="0" y="1483306"/>
            <a:ext cx="6802016" cy="0"/>
          </a:xfrm>
          <a:prstGeom prst="line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3F889B-F2F1-43E8-8343-A7A98278A1EB}"/>
              </a:ext>
            </a:extLst>
          </p:cNvPr>
          <p:cNvSpPr txBox="1"/>
          <p:nvPr/>
        </p:nvSpPr>
        <p:spPr>
          <a:xfrm>
            <a:off x="1046995" y="2066152"/>
            <a:ext cx="4791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Some points need to be refined: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755CC-6232-4EAF-8B2B-19827076EF39}"/>
              </a:ext>
            </a:extLst>
          </p:cNvPr>
          <p:cNvSpPr/>
          <p:nvPr/>
        </p:nvSpPr>
        <p:spPr>
          <a:xfrm>
            <a:off x="1615317" y="2527817"/>
            <a:ext cx="5424965" cy="3356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Make pets move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Customized pets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Mate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House update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Visit history</a:t>
            </a:r>
            <a:endParaRPr lang="en-US" sz="2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Debug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65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Comic Sans MS</vt:lpstr>
      <vt:lpstr>Office Theme</vt:lpstr>
      <vt:lpstr>Happy Breeder</vt:lpstr>
      <vt:lpstr>Happy Breeder</vt:lpstr>
      <vt:lpstr>Demo</vt:lpstr>
      <vt:lpstr>Sprint3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Breeder</dc:title>
  <dc:creator>Xinduo Chen</dc:creator>
  <cp:lastModifiedBy>Xinduo Chen</cp:lastModifiedBy>
  <cp:revision>6</cp:revision>
  <dcterms:created xsi:type="dcterms:W3CDTF">2019-11-18T02:43:56Z</dcterms:created>
  <dcterms:modified xsi:type="dcterms:W3CDTF">2019-11-18T05:14:35Z</dcterms:modified>
</cp:coreProperties>
</file>