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92356f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92356f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92356fc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992356fc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92356fc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92356fc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92356fc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92356fc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92356fc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92356fc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92356fc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992356fc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992356fc2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992356fc2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dogs-vs-cats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27950" y="2033150"/>
            <a:ext cx="76881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CATS AND DOGS CLASSIFICATION USING TENSORFLOW</a:t>
            </a:r>
            <a:endParaRPr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/>
          </a:blip>
          <a:srcRect b="14435" l="15894" r="16409" t="8859"/>
          <a:stretch/>
        </p:blipFill>
        <p:spPr>
          <a:xfrm>
            <a:off x="4980325" y="3750550"/>
            <a:ext cx="1738650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944950" y="3262350"/>
            <a:ext cx="23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456550" y="3750550"/>
            <a:ext cx="143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Ian Tirok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Beatrice Kiplagat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Kelvin Njung’e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 Ruoro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was first introduced to users in a Kaggle competition in 2013, whose</a:t>
            </a:r>
            <a:r>
              <a:rPr lang="en"/>
              <a:t> goal was to write an algorithm to classify whether images contain either a dog or a cat. Since then, users have used the dataset for image recognition practice.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contains 12,500 labelled images of dogs &amp; 12,500 labelled images of cats.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link is available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727650" y="129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the pictures in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848125" cy="261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150" y="2078875"/>
            <a:ext cx="4261625" cy="181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</a:t>
            </a:r>
            <a:r>
              <a:rPr lang="en"/>
              <a:t> the dataset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samples, we can see that: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contains different breeds of both cats and dogs.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backgrounds in the images are quite different from each other. In some cases, the animals are being held. </a:t>
            </a:r>
            <a:r>
              <a:rPr lang="en"/>
              <a:t>The difference in background, and the mismatched labels will affect the accuracy of the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images have different shapes and sizes. Some are portrait while others are landscape or square.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some cases, some animals have been wrongly labelled, and this may be due to the fact that they bear a resemblance to the animal labelled. This will pose a challenge for our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images contain more than one animal or the animal is barely visible due to its color/background, thus affecting the accuracy of our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Analysis.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729450" y="2078875"/>
            <a:ext cx="453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minimal EDA since we are dealing with images.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were able to plot the total number of each label, to check if the classes are balanced.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the classes to be balanced since they have equal proportions.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directories to separate the images of cats and dogs.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850" y="1853850"/>
            <a:ext cx="3675750" cy="25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datasets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split our data into training and validation sets for each label.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split them into 10,000 images for both cats and dogs for the train set and 2,500 images for the validation sets.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with Keras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decided to use sequential modelling since it allows us to easily </a:t>
            </a:r>
            <a:r>
              <a:rPr lang="en"/>
              <a:t>stack</a:t>
            </a:r>
            <a:r>
              <a:rPr lang="en"/>
              <a:t> layers and it allows us to build models layer by layer.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used the add() function to add layers.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used </a:t>
            </a:r>
            <a:r>
              <a:rPr lang="en"/>
              <a:t>Convolutional</a:t>
            </a:r>
            <a:r>
              <a:rPr lang="en"/>
              <a:t> Neural Networks with 64, 128 &amp; 512 output channels and the Rectified Linear Unit(ReLU) activation function.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also  added a batch normalisation layer.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used the sigmoid function for our output layer.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compiled our loss using the binary crossentropy  since this is a binary classification with a learning rate of  (1e-4)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was 80.16 percent. This was acceptable as the success criteria required a model accuracy of above 80 percent.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average loss was about 0.5012.  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39" y="2707300"/>
            <a:ext cx="2559436" cy="17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86" y="2707300"/>
            <a:ext cx="2501914" cy="17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