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3"/>
  </p:notesMasterIdLst>
  <p:handoutMasterIdLst>
    <p:handoutMasterId r:id="rId14"/>
  </p:handoutMasterIdLst>
  <p:sldIdLst>
    <p:sldId id="314" r:id="rId5"/>
    <p:sldId id="315" r:id="rId6"/>
    <p:sldId id="316" r:id="rId7"/>
    <p:sldId id="318" r:id="rId8"/>
    <p:sldId id="325" r:id="rId9"/>
    <p:sldId id="319" r:id="rId10"/>
    <p:sldId id="324" r:id="rId11"/>
    <p:sldId id="30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388" autoAdjust="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256CD9-FC91-4C36-9D7E-A201885CD92B}" type="doc">
      <dgm:prSet loTypeId="urn:microsoft.com/office/officeart/2005/8/layout/hProcess9" loCatId="process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NL"/>
        </a:p>
      </dgm:t>
    </dgm:pt>
    <dgm:pt modelId="{791C9747-7D40-4675-B602-7C3955171A87}">
      <dgm:prSet phldrT="[Text]"/>
      <dgm:spPr/>
      <dgm:t>
        <a:bodyPr/>
        <a:lstStyle/>
        <a:p>
          <a:r>
            <a:rPr lang="en-US" dirty="0"/>
            <a:t>Data Collection</a:t>
          </a:r>
          <a:endParaRPr lang="en-NL" dirty="0"/>
        </a:p>
      </dgm:t>
    </dgm:pt>
    <dgm:pt modelId="{5240C70D-40D5-48A3-9A09-60A6DD657D76}" type="parTrans" cxnId="{0443CE28-0FD3-4205-BDA3-9A99FB7D5C35}">
      <dgm:prSet/>
      <dgm:spPr/>
      <dgm:t>
        <a:bodyPr/>
        <a:lstStyle/>
        <a:p>
          <a:endParaRPr lang="en-NL"/>
        </a:p>
      </dgm:t>
    </dgm:pt>
    <dgm:pt modelId="{0CD327F4-13CC-481E-AD92-AF8A960C0B62}" type="sibTrans" cxnId="{0443CE28-0FD3-4205-BDA3-9A99FB7D5C35}">
      <dgm:prSet/>
      <dgm:spPr/>
      <dgm:t>
        <a:bodyPr/>
        <a:lstStyle/>
        <a:p>
          <a:endParaRPr lang="en-NL"/>
        </a:p>
      </dgm:t>
    </dgm:pt>
    <dgm:pt modelId="{20F86212-5563-422D-A6A1-C2D4C0BFC18C}">
      <dgm:prSet phldrT="[Text]"/>
      <dgm:spPr/>
      <dgm:t>
        <a:bodyPr/>
        <a:lstStyle/>
        <a:p>
          <a:r>
            <a:rPr lang="en-US" dirty="0"/>
            <a:t>Selenium (10250 records: Prices Web Scraping) </a:t>
          </a:r>
          <a:endParaRPr lang="en-NL" dirty="0"/>
        </a:p>
      </dgm:t>
    </dgm:pt>
    <dgm:pt modelId="{1369F98E-CCE3-4C42-8465-EA7BA5D8FBFF}" type="parTrans" cxnId="{6EA7FA0D-A550-4ADE-B527-410CEA5DAC8C}">
      <dgm:prSet/>
      <dgm:spPr/>
      <dgm:t>
        <a:bodyPr/>
        <a:lstStyle/>
        <a:p>
          <a:endParaRPr lang="en-NL"/>
        </a:p>
      </dgm:t>
    </dgm:pt>
    <dgm:pt modelId="{3276E04E-76BE-4E7F-9063-9896FFA95DC3}" type="sibTrans" cxnId="{6EA7FA0D-A550-4ADE-B527-410CEA5DAC8C}">
      <dgm:prSet/>
      <dgm:spPr/>
      <dgm:t>
        <a:bodyPr/>
        <a:lstStyle/>
        <a:p>
          <a:endParaRPr lang="en-NL"/>
        </a:p>
      </dgm:t>
    </dgm:pt>
    <dgm:pt modelId="{2D9C9377-C5A0-4C9E-A447-BE9A7EF7A360}">
      <dgm:prSet phldrT="[Text]"/>
      <dgm:spPr/>
      <dgm:t>
        <a:bodyPr/>
        <a:lstStyle/>
        <a:p>
          <a:r>
            <a:rPr lang="en-US" b="0" i="0" dirty="0"/>
            <a:t>PRAW: The Python Reddit API Wrapper (</a:t>
          </a:r>
          <a:r>
            <a:rPr lang="en-NL" b="0" i="0" dirty="0"/>
            <a:t>125562</a:t>
          </a:r>
          <a:r>
            <a:rPr lang="en-US" b="0" i="0" dirty="0"/>
            <a:t> records: Comments in subreddits)</a:t>
          </a:r>
          <a:endParaRPr lang="en-NL" b="0" dirty="0"/>
        </a:p>
      </dgm:t>
    </dgm:pt>
    <dgm:pt modelId="{CAF68DDF-2525-44D4-8219-1144FC2B1610}" type="parTrans" cxnId="{5BC2DA09-AA1D-4E7A-862D-DAFBA51A8590}">
      <dgm:prSet/>
      <dgm:spPr/>
      <dgm:t>
        <a:bodyPr/>
        <a:lstStyle/>
        <a:p>
          <a:endParaRPr lang="en-NL"/>
        </a:p>
      </dgm:t>
    </dgm:pt>
    <dgm:pt modelId="{D9E5557F-1EC3-46CD-A3B7-3AD74AC6CE2C}" type="sibTrans" cxnId="{5BC2DA09-AA1D-4E7A-862D-DAFBA51A8590}">
      <dgm:prSet/>
      <dgm:spPr/>
      <dgm:t>
        <a:bodyPr/>
        <a:lstStyle/>
        <a:p>
          <a:endParaRPr lang="en-NL"/>
        </a:p>
      </dgm:t>
    </dgm:pt>
    <dgm:pt modelId="{B4E1FC55-8BF0-47C5-8DD2-D801D2346349}">
      <dgm:prSet phldrT="[Text]"/>
      <dgm:spPr/>
      <dgm:t>
        <a:bodyPr/>
        <a:lstStyle/>
        <a:p>
          <a:r>
            <a:rPr lang="en-US" dirty="0"/>
            <a:t>Data Wrangling</a:t>
          </a:r>
          <a:endParaRPr lang="en-NL" dirty="0"/>
        </a:p>
      </dgm:t>
    </dgm:pt>
    <dgm:pt modelId="{6D328D6A-7242-45F4-9016-CE103E3ABEAE}" type="parTrans" cxnId="{F41C5B4A-8157-4DD7-A946-A4B273FA7D73}">
      <dgm:prSet/>
      <dgm:spPr/>
      <dgm:t>
        <a:bodyPr/>
        <a:lstStyle/>
        <a:p>
          <a:endParaRPr lang="en-NL"/>
        </a:p>
      </dgm:t>
    </dgm:pt>
    <dgm:pt modelId="{58FD37AA-D41E-4BFB-8444-9D986B5EEF24}" type="sibTrans" cxnId="{F41C5B4A-8157-4DD7-A946-A4B273FA7D73}">
      <dgm:prSet/>
      <dgm:spPr/>
      <dgm:t>
        <a:bodyPr/>
        <a:lstStyle/>
        <a:p>
          <a:endParaRPr lang="en-NL"/>
        </a:p>
      </dgm:t>
    </dgm:pt>
    <dgm:pt modelId="{72D842F2-7279-4E95-8C73-1B2B2DB92FFA}">
      <dgm:prSet phldrT="[Text]"/>
      <dgm:spPr/>
      <dgm:t>
        <a:bodyPr/>
        <a:lstStyle/>
        <a:p>
          <a:r>
            <a:rPr lang="en-US" dirty="0"/>
            <a:t>Currency conversion</a:t>
          </a:r>
          <a:endParaRPr lang="en-NL" dirty="0"/>
        </a:p>
      </dgm:t>
    </dgm:pt>
    <dgm:pt modelId="{DC6BEBA0-1090-4926-93E6-0B6A8E320E88}" type="parTrans" cxnId="{A6A7185D-007C-443A-936C-CB750A03A9EF}">
      <dgm:prSet/>
      <dgm:spPr/>
      <dgm:t>
        <a:bodyPr/>
        <a:lstStyle/>
        <a:p>
          <a:endParaRPr lang="en-NL"/>
        </a:p>
      </dgm:t>
    </dgm:pt>
    <dgm:pt modelId="{40D8DFB4-B802-4B8D-8B9E-5A4E9759F6AA}" type="sibTrans" cxnId="{A6A7185D-007C-443A-936C-CB750A03A9EF}">
      <dgm:prSet/>
      <dgm:spPr/>
      <dgm:t>
        <a:bodyPr/>
        <a:lstStyle/>
        <a:p>
          <a:endParaRPr lang="en-NL"/>
        </a:p>
      </dgm:t>
    </dgm:pt>
    <dgm:pt modelId="{CC99DF75-8D8C-46CF-9A77-761A64F302C8}">
      <dgm:prSet phldrT="[Text]"/>
      <dgm:spPr/>
      <dgm:t>
        <a:bodyPr/>
        <a:lstStyle/>
        <a:p>
          <a:r>
            <a:rPr lang="en-US" dirty="0"/>
            <a:t>Missing value handling</a:t>
          </a:r>
          <a:endParaRPr lang="en-NL" dirty="0"/>
        </a:p>
      </dgm:t>
    </dgm:pt>
    <dgm:pt modelId="{4E34BAE1-A592-4D18-8C2F-1B63D4CB4E7A}" type="parTrans" cxnId="{C865F69D-08A9-4918-9B0B-DD06AD99D3FB}">
      <dgm:prSet/>
      <dgm:spPr/>
      <dgm:t>
        <a:bodyPr/>
        <a:lstStyle/>
        <a:p>
          <a:endParaRPr lang="en-NL"/>
        </a:p>
      </dgm:t>
    </dgm:pt>
    <dgm:pt modelId="{6B3715B2-10A6-4C19-B692-936DAE83DF44}" type="sibTrans" cxnId="{C865F69D-08A9-4918-9B0B-DD06AD99D3FB}">
      <dgm:prSet/>
      <dgm:spPr/>
      <dgm:t>
        <a:bodyPr/>
        <a:lstStyle/>
        <a:p>
          <a:endParaRPr lang="en-NL"/>
        </a:p>
      </dgm:t>
    </dgm:pt>
    <dgm:pt modelId="{6F11DAA1-E429-440D-AC4A-47EEA2A4B62D}">
      <dgm:prSet phldrT="[Text]"/>
      <dgm:spPr/>
      <dgm:t>
        <a:bodyPr/>
        <a:lstStyle/>
        <a:p>
          <a:r>
            <a:rPr lang="en-US" dirty="0"/>
            <a:t>Data Storage</a:t>
          </a:r>
          <a:endParaRPr lang="en-NL" dirty="0"/>
        </a:p>
      </dgm:t>
    </dgm:pt>
    <dgm:pt modelId="{E9CF1935-D3E5-4EA2-9895-911D38EBE450}" type="parTrans" cxnId="{2ED0F034-4571-4A91-960E-CC2CD1D7BFA1}">
      <dgm:prSet/>
      <dgm:spPr/>
      <dgm:t>
        <a:bodyPr/>
        <a:lstStyle/>
        <a:p>
          <a:endParaRPr lang="en-NL"/>
        </a:p>
      </dgm:t>
    </dgm:pt>
    <dgm:pt modelId="{6661DD4F-6876-4348-ADC5-CA13D379E7D0}" type="sibTrans" cxnId="{2ED0F034-4571-4A91-960E-CC2CD1D7BFA1}">
      <dgm:prSet/>
      <dgm:spPr/>
      <dgm:t>
        <a:bodyPr/>
        <a:lstStyle/>
        <a:p>
          <a:endParaRPr lang="en-NL"/>
        </a:p>
      </dgm:t>
    </dgm:pt>
    <dgm:pt modelId="{7B31DC93-3A2A-41AF-97FE-5F5988A1364C}">
      <dgm:prSet phldrT="[Text]"/>
      <dgm:spPr/>
      <dgm:t>
        <a:bodyPr/>
        <a:lstStyle/>
        <a:p>
          <a:r>
            <a:rPr lang="en-US" dirty="0"/>
            <a:t>.csv files</a:t>
          </a:r>
          <a:endParaRPr lang="en-NL" dirty="0"/>
        </a:p>
      </dgm:t>
    </dgm:pt>
    <dgm:pt modelId="{2510267C-031D-4B18-BD3A-73182F477AFF}" type="parTrans" cxnId="{B3021D21-31A8-49DF-874E-B6B41932A253}">
      <dgm:prSet/>
      <dgm:spPr/>
      <dgm:t>
        <a:bodyPr/>
        <a:lstStyle/>
        <a:p>
          <a:endParaRPr lang="en-NL"/>
        </a:p>
      </dgm:t>
    </dgm:pt>
    <dgm:pt modelId="{E14826E0-DCB4-4F1E-BF7A-60800EBFC2CF}" type="sibTrans" cxnId="{B3021D21-31A8-49DF-874E-B6B41932A253}">
      <dgm:prSet/>
      <dgm:spPr/>
      <dgm:t>
        <a:bodyPr/>
        <a:lstStyle/>
        <a:p>
          <a:endParaRPr lang="en-NL"/>
        </a:p>
      </dgm:t>
    </dgm:pt>
    <dgm:pt modelId="{B9467713-003A-44DE-9C90-183775802DC7}">
      <dgm:prSet phldrT="[Text]"/>
      <dgm:spPr/>
      <dgm:t>
        <a:bodyPr/>
        <a:lstStyle/>
        <a:p>
          <a:r>
            <a:rPr lang="en-US" dirty="0"/>
            <a:t>MySQL Workbench</a:t>
          </a:r>
          <a:endParaRPr lang="en-NL" dirty="0"/>
        </a:p>
      </dgm:t>
    </dgm:pt>
    <dgm:pt modelId="{269DB35F-24E4-4DBE-839F-90004B4F3E7E}" type="parTrans" cxnId="{BE8290CD-12BE-4D8D-AA5B-3D23A582612C}">
      <dgm:prSet/>
      <dgm:spPr/>
      <dgm:t>
        <a:bodyPr/>
        <a:lstStyle/>
        <a:p>
          <a:endParaRPr lang="en-NL"/>
        </a:p>
      </dgm:t>
    </dgm:pt>
    <dgm:pt modelId="{4F264DA6-7266-4CB0-AD8B-AE96820BF686}" type="sibTrans" cxnId="{BE8290CD-12BE-4D8D-AA5B-3D23A582612C}">
      <dgm:prSet/>
      <dgm:spPr/>
      <dgm:t>
        <a:bodyPr/>
        <a:lstStyle/>
        <a:p>
          <a:endParaRPr lang="en-NL"/>
        </a:p>
      </dgm:t>
    </dgm:pt>
    <dgm:pt modelId="{D1367055-022D-4724-95AF-FC970F72206E}">
      <dgm:prSet/>
      <dgm:spPr/>
      <dgm:t>
        <a:bodyPr/>
        <a:lstStyle/>
        <a:p>
          <a:r>
            <a:rPr lang="en-US" dirty="0"/>
            <a:t>EDA &amp; Dashboard</a:t>
          </a:r>
          <a:endParaRPr lang="en-NL" dirty="0"/>
        </a:p>
      </dgm:t>
    </dgm:pt>
    <dgm:pt modelId="{6F2AA45A-1083-484C-A5A2-5189CAB199A1}" type="parTrans" cxnId="{925CA0E8-32E9-403A-B3BE-F30C47DB6C8A}">
      <dgm:prSet/>
      <dgm:spPr/>
      <dgm:t>
        <a:bodyPr/>
        <a:lstStyle/>
        <a:p>
          <a:endParaRPr lang="en-NL"/>
        </a:p>
      </dgm:t>
    </dgm:pt>
    <dgm:pt modelId="{D901442A-F81C-4DE6-AF22-AE2B2D34BBC9}" type="sibTrans" cxnId="{925CA0E8-32E9-403A-B3BE-F30C47DB6C8A}">
      <dgm:prSet/>
      <dgm:spPr/>
      <dgm:t>
        <a:bodyPr/>
        <a:lstStyle/>
        <a:p>
          <a:endParaRPr lang="en-NL"/>
        </a:p>
      </dgm:t>
    </dgm:pt>
    <dgm:pt modelId="{EC4F01F5-6DA2-4E35-9A30-39D4F877DB9D}">
      <dgm:prSet/>
      <dgm:spPr/>
      <dgm:t>
        <a:bodyPr/>
        <a:lstStyle/>
        <a:p>
          <a:r>
            <a:rPr lang="en-US" dirty="0"/>
            <a:t>Matplotlib</a:t>
          </a:r>
          <a:endParaRPr lang="en-NL" dirty="0"/>
        </a:p>
      </dgm:t>
    </dgm:pt>
    <dgm:pt modelId="{A8C2D49C-39E3-44F8-BA07-BA675A95E31C}" type="parTrans" cxnId="{DBAFF8DD-0238-4A24-9C42-A36A458DB4AC}">
      <dgm:prSet/>
      <dgm:spPr/>
      <dgm:t>
        <a:bodyPr/>
        <a:lstStyle/>
        <a:p>
          <a:endParaRPr lang="en-NL"/>
        </a:p>
      </dgm:t>
    </dgm:pt>
    <dgm:pt modelId="{0DF6A5FD-8C5D-451F-B073-034ED1257BC9}" type="sibTrans" cxnId="{DBAFF8DD-0238-4A24-9C42-A36A458DB4AC}">
      <dgm:prSet/>
      <dgm:spPr/>
      <dgm:t>
        <a:bodyPr/>
        <a:lstStyle/>
        <a:p>
          <a:endParaRPr lang="en-NL"/>
        </a:p>
      </dgm:t>
    </dgm:pt>
    <dgm:pt modelId="{ACA204AA-57B2-4132-A5F3-13DFEB65C7EB}">
      <dgm:prSet phldrT="[Text]"/>
      <dgm:spPr/>
      <dgm:t>
        <a:bodyPr/>
        <a:lstStyle/>
        <a:p>
          <a:r>
            <a:rPr lang="en-US" b="0" dirty="0"/>
            <a:t>Manually collect images (61 brand logos)</a:t>
          </a:r>
          <a:endParaRPr lang="en-NL" b="0" dirty="0"/>
        </a:p>
      </dgm:t>
    </dgm:pt>
    <dgm:pt modelId="{1509872C-D4FC-4AEE-B243-14DC076EFA5C}" type="parTrans" cxnId="{F4A6195D-458B-4099-9221-7A1AD53C417B}">
      <dgm:prSet/>
      <dgm:spPr/>
      <dgm:t>
        <a:bodyPr/>
        <a:lstStyle/>
        <a:p>
          <a:endParaRPr lang="en-NL"/>
        </a:p>
      </dgm:t>
    </dgm:pt>
    <dgm:pt modelId="{B79267E5-1C70-4457-A66F-7ED60CE62BAC}" type="sibTrans" cxnId="{F4A6195D-458B-4099-9221-7A1AD53C417B}">
      <dgm:prSet/>
      <dgm:spPr/>
      <dgm:t>
        <a:bodyPr/>
        <a:lstStyle/>
        <a:p>
          <a:endParaRPr lang="en-NL"/>
        </a:p>
      </dgm:t>
    </dgm:pt>
    <dgm:pt modelId="{225F7935-9DB1-4A06-8507-77AAE964158E}">
      <dgm:prSet/>
      <dgm:spPr/>
      <dgm:t>
        <a:bodyPr/>
        <a:lstStyle/>
        <a:p>
          <a:r>
            <a:rPr lang="en-US" dirty="0"/>
            <a:t>Seaborn</a:t>
          </a:r>
          <a:endParaRPr lang="en-NL" dirty="0"/>
        </a:p>
      </dgm:t>
    </dgm:pt>
    <dgm:pt modelId="{17BDB96A-A6BA-4A55-AE8D-43D2602BF103}" type="parTrans" cxnId="{BF5442BC-3BB5-48CA-BA2E-604214CBE2A7}">
      <dgm:prSet/>
      <dgm:spPr/>
      <dgm:t>
        <a:bodyPr/>
        <a:lstStyle/>
        <a:p>
          <a:endParaRPr lang="en-NL"/>
        </a:p>
      </dgm:t>
    </dgm:pt>
    <dgm:pt modelId="{1F73F1F2-060E-4DBE-BB8E-85C29E14430F}" type="sibTrans" cxnId="{BF5442BC-3BB5-48CA-BA2E-604214CBE2A7}">
      <dgm:prSet/>
      <dgm:spPr/>
      <dgm:t>
        <a:bodyPr/>
        <a:lstStyle/>
        <a:p>
          <a:endParaRPr lang="en-NL"/>
        </a:p>
      </dgm:t>
    </dgm:pt>
    <dgm:pt modelId="{9C353C20-97EB-4F11-BDFD-2625A10D03A7}">
      <dgm:prSet/>
      <dgm:spPr/>
      <dgm:t>
        <a:bodyPr/>
        <a:lstStyle/>
        <a:p>
          <a:r>
            <a:rPr lang="en-US" dirty="0"/>
            <a:t>Power BI</a:t>
          </a:r>
          <a:endParaRPr lang="en-NL" dirty="0"/>
        </a:p>
      </dgm:t>
    </dgm:pt>
    <dgm:pt modelId="{58ED2B7A-754E-4B61-8F4D-EF2C91EABBAC}" type="parTrans" cxnId="{9886623B-203B-49D9-B558-AAB3A34F0CF5}">
      <dgm:prSet/>
      <dgm:spPr/>
      <dgm:t>
        <a:bodyPr/>
        <a:lstStyle/>
        <a:p>
          <a:endParaRPr lang="en-NL"/>
        </a:p>
      </dgm:t>
    </dgm:pt>
    <dgm:pt modelId="{BE8E1685-6852-444D-9C8B-DB0FF8A2C6DD}" type="sibTrans" cxnId="{9886623B-203B-49D9-B558-AAB3A34F0CF5}">
      <dgm:prSet/>
      <dgm:spPr/>
      <dgm:t>
        <a:bodyPr/>
        <a:lstStyle/>
        <a:p>
          <a:endParaRPr lang="en-NL"/>
        </a:p>
      </dgm:t>
    </dgm:pt>
    <dgm:pt modelId="{3DDC79A6-ABEA-44BF-A65A-4B3357F3909A}">
      <dgm:prSet/>
      <dgm:spPr/>
      <dgm:t>
        <a:bodyPr/>
        <a:lstStyle/>
        <a:p>
          <a:r>
            <a:rPr lang="en-US" dirty="0"/>
            <a:t>ML</a:t>
          </a:r>
          <a:endParaRPr lang="en-NL" dirty="0"/>
        </a:p>
      </dgm:t>
    </dgm:pt>
    <dgm:pt modelId="{28D34B1D-4F45-435D-B939-FB3BF3612586}" type="parTrans" cxnId="{AE0B18FD-74BA-4DFE-A8CB-58D27BAD2F3E}">
      <dgm:prSet/>
      <dgm:spPr/>
      <dgm:t>
        <a:bodyPr/>
        <a:lstStyle/>
        <a:p>
          <a:endParaRPr lang="en-NL"/>
        </a:p>
      </dgm:t>
    </dgm:pt>
    <dgm:pt modelId="{3270F413-B2F4-445F-B918-DCA1085A2E79}" type="sibTrans" cxnId="{AE0B18FD-74BA-4DFE-A8CB-58D27BAD2F3E}">
      <dgm:prSet/>
      <dgm:spPr/>
      <dgm:t>
        <a:bodyPr/>
        <a:lstStyle/>
        <a:p>
          <a:endParaRPr lang="en-NL"/>
        </a:p>
      </dgm:t>
    </dgm:pt>
    <dgm:pt modelId="{0DFE2A21-911C-4C15-AD3A-B1877DD4E9FF}">
      <dgm:prSet/>
      <dgm:spPr/>
      <dgm:t>
        <a:bodyPr/>
        <a:lstStyle/>
        <a:p>
          <a:r>
            <a:rPr lang="en-US" dirty="0"/>
            <a:t>Auto ML (</a:t>
          </a:r>
          <a:r>
            <a:rPr lang="en-US" dirty="0" err="1"/>
            <a:t>Pycaret</a:t>
          </a:r>
          <a:r>
            <a:rPr lang="en-US" dirty="0"/>
            <a:t>)</a:t>
          </a:r>
          <a:endParaRPr lang="en-NL" dirty="0"/>
        </a:p>
      </dgm:t>
    </dgm:pt>
    <dgm:pt modelId="{38E494AF-F940-4B03-89B1-9D58B8366F29}" type="parTrans" cxnId="{0565A46A-3260-4268-BBAC-A05ADE70808A}">
      <dgm:prSet/>
      <dgm:spPr/>
      <dgm:t>
        <a:bodyPr/>
        <a:lstStyle/>
        <a:p>
          <a:endParaRPr lang="en-NL"/>
        </a:p>
      </dgm:t>
    </dgm:pt>
    <dgm:pt modelId="{5998301B-19D9-4D60-9B80-E3685CA4BFCD}" type="sibTrans" cxnId="{0565A46A-3260-4268-BBAC-A05ADE70808A}">
      <dgm:prSet/>
      <dgm:spPr/>
      <dgm:t>
        <a:bodyPr/>
        <a:lstStyle/>
        <a:p>
          <a:endParaRPr lang="en-NL"/>
        </a:p>
      </dgm:t>
    </dgm:pt>
    <dgm:pt modelId="{2EF5380F-2907-48FE-B5B6-119339BAA2CE}">
      <dgm:prSet/>
      <dgm:spPr/>
      <dgm:t>
        <a:bodyPr/>
        <a:lstStyle/>
        <a:p>
          <a:r>
            <a:rPr lang="en-US" dirty="0" err="1"/>
            <a:t>XGBoost</a:t>
          </a:r>
          <a:r>
            <a:rPr lang="en-US" dirty="0"/>
            <a:t> Regressor</a:t>
          </a:r>
          <a:endParaRPr lang="en-NL" dirty="0"/>
        </a:p>
      </dgm:t>
    </dgm:pt>
    <dgm:pt modelId="{6562865E-4E13-49E8-8708-ADDEC282E1E4}" type="parTrans" cxnId="{9FAA5DBF-3084-4094-A0FD-444E454892FF}">
      <dgm:prSet/>
      <dgm:spPr/>
      <dgm:t>
        <a:bodyPr/>
        <a:lstStyle/>
        <a:p>
          <a:endParaRPr lang="en-NL"/>
        </a:p>
      </dgm:t>
    </dgm:pt>
    <dgm:pt modelId="{FD126FA9-8156-44E9-AE7D-FD0FAD6F0520}" type="sibTrans" cxnId="{9FAA5DBF-3084-4094-A0FD-444E454892FF}">
      <dgm:prSet/>
      <dgm:spPr/>
      <dgm:t>
        <a:bodyPr/>
        <a:lstStyle/>
        <a:p>
          <a:endParaRPr lang="en-NL"/>
        </a:p>
      </dgm:t>
    </dgm:pt>
    <dgm:pt modelId="{4D743FEC-1999-4D8E-9987-0AA3C6F8D1AF}">
      <dgm:prSet/>
      <dgm:spPr/>
      <dgm:t>
        <a:bodyPr/>
        <a:lstStyle/>
        <a:p>
          <a:r>
            <a:rPr lang="en-US" dirty="0"/>
            <a:t>One-hot Encoding</a:t>
          </a:r>
          <a:endParaRPr lang="en-NL" dirty="0"/>
        </a:p>
      </dgm:t>
    </dgm:pt>
    <dgm:pt modelId="{4B3C78B7-3641-4DFA-8CB5-BC09DCF4FC6C}" type="parTrans" cxnId="{3E725D41-605D-45A7-A6F5-8A6266E3DA55}">
      <dgm:prSet/>
      <dgm:spPr/>
      <dgm:t>
        <a:bodyPr/>
        <a:lstStyle/>
        <a:p>
          <a:endParaRPr lang="en-NL"/>
        </a:p>
      </dgm:t>
    </dgm:pt>
    <dgm:pt modelId="{7AF69F0C-6E34-4BC6-A713-F05E7B299CFF}" type="sibTrans" cxnId="{3E725D41-605D-45A7-A6F5-8A6266E3DA55}">
      <dgm:prSet/>
      <dgm:spPr/>
      <dgm:t>
        <a:bodyPr/>
        <a:lstStyle/>
        <a:p>
          <a:endParaRPr lang="en-NL"/>
        </a:p>
      </dgm:t>
    </dgm:pt>
    <dgm:pt modelId="{F4C4160F-AC5E-402E-B01C-272FF23F683F}">
      <dgm:prSet/>
      <dgm:spPr/>
      <dgm:t>
        <a:bodyPr/>
        <a:lstStyle/>
        <a:p>
          <a:r>
            <a:rPr lang="en-US" dirty="0"/>
            <a:t>Target Encoding</a:t>
          </a:r>
          <a:endParaRPr lang="en-NL" dirty="0"/>
        </a:p>
      </dgm:t>
    </dgm:pt>
    <dgm:pt modelId="{12E76589-789F-4A3F-B51B-4F28BAC640EA}" type="parTrans" cxnId="{86639B89-2AF4-4B98-B12C-E46B028A0A7E}">
      <dgm:prSet/>
      <dgm:spPr/>
      <dgm:t>
        <a:bodyPr/>
        <a:lstStyle/>
        <a:p>
          <a:endParaRPr lang="en-NL"/>
        </a:p>
      </dgm:t>
    </dgm:pt>
    <dgm:pt modelId="{CA773260-B5A7-4F26-A571-3CAF9E78B055}" type="sibTrans" cxnId="{86639B89-2AF4-4B98-B12C-E46B028A0A7E}">
      <dgm:prSet/>
      <dgm:spPr/>
      <dgm:t>
        <a:bodyPr/>
        <a:lstStyle/>
        <a:p>
          <a:endParaRPr lang="en-NL"/>
        </a:p>
      </dgm:t>
    </dgm:pt>
    <dgm:pt modelId="{42EDE16C-A14E-42A1-BE37-D59AC6352F2E}">
      <dgm:prSet/>
      <dgm:spPr/>
      <dgm:t>
        <a:bodyPr/>
        <a:lstStyle/>
        <a:p>
          <a:r>
            <a:rPr lang="en-US" dirty="0"/>
            <a:t>Pipeline</a:t>
          </a:r>
          <a:endParaRPr lang="en-NL" dirty="0"/>
        </a:p>
      </dgm:t>
    </dgm:pt>
    <dgm:pt modelId="{31912903-247F-4BB5-92DA-FD149BA2B510}" type="parTrans" cxnId="{C261CBE7-332C-4071-B468-DB6567FB26DE}">
      <dgm:prSet/>
      <dgm:spPr/>
      <dgm:t>
        <a:bodyPr/>
        <a:lstStyle/>
        <a:p>
          <a:endParaRPr lang="en-NL"/>
        </a:p>
      </dgm:t>
    </dgm:pt>
    <dgm:pt modelId="{F6E27E15-0D8C-49A8-8512-9C2407236ABE}" type="sibTrans" cxnId="{C261CBE7-332C-4071-B468-DB6567FB26DE}">
      <dgm:prSet/>
      <dgm:spPr/>
      <dgm:t>
        <a:bodyPr/>
        <a:lstStyle/>
        <a:p>
          <a:endParaRPr lang="en-NL"/>
        </a:p>
      </dgm:t>
    </dgm:pt>
    <dgm:pt modelId="{968F024F-1228-4833-BBE6-C8D6328E8421}">
      <dgm:prSet/>
      <dgm:spPr/>
      <dgm:t>
        <a:bodyPr/>
        <a:lstStyle/>
        <a:p>
          <a:r>
            <a:rPr lang="en-US" dirty="0"/>
            <a:t>Hyperparameter tuning(Random Search&amp; Grid Search)</a:t>
          </a:r>
          <a:endParaRPr lang="en-NL" dirty="0"/>
        </a:p>
      </dgm:t>
    </dgm:pt>
    <dgm:pt modelId="{BCDE2BC3-86FD-4F72-9E5D-34D919230BCA}" type="parTrans" cxnId="{A2F4393D-AEB7-447A-A997-AB6916CCF514}">
      <dgm:prSet/>
      <dgm:spPr/>
      <dgm:t>
        <a:bodyPr/>
        <a:lstStyle/>
        <a:p>
          <a:endParaRPr lang="en-NL"/>
        </a:p>
      </dgm:t>
    </dgm:pt>
    <dgm:pt modelId="{139C84D2-EB96-466E-B32C-432A69635B2B}" type="sibTrans" cxnId="{A2F4393D-AEB7-447A-A997-AB6916CCF514}">
      <dgm:prSet/>
      <dgm:spPr/>
      <dgm:t>
        <a:bodyPr/>
        <a:lstStyle/>
        <a:p>
          <a:endParaRPr lang="en-NL"/>
        </a:p>
      </dgm:t>
    </dgm:pt>
    <dgm:pt modelId="{A404979E-0FB4-49DE-B9C1-08AC3FDFB363}">
      <dgm:prSet/>
      <dgm:spPr/>
      <dgm:t>
        <a:bodyPr/>
        <a:lstStyle/>
        <a:p>
          <a:r>
            <a:rPr lang="en-US" dirty="0"/>
            <a:t>Web Development</a:t>
          </a:r>
          <a:endParaRPr lang="en-NL" dirty="0"/>
        </a:p>
      </dgm:t>
    </dgm:pt>
    <dgm:pt modelId="{3959F1C5-A3B1-42FE-8B12-5DB3173D05F9}" type="parTrans" cxnId="{0C28A24A-2DC4-4E1C-B40B-9D8DBFCAD983}">
      <dgm:prSet/>
      <dgm:spPr/>
      <dgm:t>
        <a:bodyPr/>
        <a:lstStyle/>
        <a:p>
          <a:endParaRPr lang="en-NL"/>
        </a:p>
      </dgm:t>
    </dgm:pt>
    <dgm:pt modelId="{CAF1BF60-683B-4FEA-A0B8-1C9D60997B7D}" type="sibTrans" cxnId="{0C28A24A-2DC4-4E1C-B40B-9D8DBFCAD983}">
      <dgm:prSet/>
      <dgm:spPr/>
      <dgm:t>
        <a:bodyPr/>
        <a:lstStyle/>
        <a:p>
          <a:endParaRPr lang="en-NL"/>
        </a:p>
      </dgm:t>
    </dgm:pt>
    <dgm:pt modelId="{8B8A9DC6-728A-4F7A-BCED-FE456FD93EF6}">
      <dgm:prSet/>
      <dgm:spPr/>
      <dgm:t>
        <a:bodyPr/>
        <a:lstStyle/>
        <a:p>
          <a:r>
            <a:rPr lang="en-US" dirty="0"/>
            <a:t>Flask</a:t>
          </a:r>
          <a:endParaRPr lang="en-NL" dirty="0"/>
        </a:p>
      </dgm:t>
    </dgm:pt>
    <dgm:pt modelId="{9A7D694C-BD5A-45E7-86A7-F3CF2C32AF4A}" type="parTrans" cxnId="{0EA66C57-5F53-4EA9-A395-E615AD685178}">
      <dgm:prSet/>
      <dgm:spPr/>
      <dgm:t>
        <a:bodyPr/>
        <a:lstStyle/>
        <a:p>
          <a:endParaRPr lang="en-NL"/>
        </a:p>
      </dgm:t>
    </dgm:pt>
    <dgm:pt modelId="{EC2F7F2F-7D03-4E94-9CFF-F293904EAADC}" type="sibTrans" cxnId="{0EA66C57-5F53-4EA9-A395-E615AD685178}">
      <dgm:prSet/>
      <dgm:spPr/>
      <dgm:t>
        <a:bodyPr/>
        <a:lstStyle/>
        <a:p>
          <a:endParaRPr lang="en-NL"/>
        </a:p>
      </dgm:t>
    </dgm:pt>
    <dgm:pt modelId="{29A6C14A-BA7B-4F66-B550-7FC9D70E5BDD}">
      <dgm:prSet/>
      <dgm:spPr/>
      <dgm:t>
        <a:bodyPr/>
        <a:lstStyle/>
        <a:p>
          <a:r>
            <a:rPr lang="en-US" dirty="0"/>
            <a:t>Cross Validation</a:t>
          </a:r>
          <a:endParaRPr lang="en-NL" dirty="0"/>
        </a:p>
      </dgm:t>
    </dgm:pt>
    <dgm:pt modelId="{6AF082EB-08B8-4A5B-B3DA-43215829A97C}" type="parTrans" cxnId="{8CE69E97-76B7-4BF1-B404-9CDF707365FA}">
      <dgm:prSet/>
      <dgm:spPr/>
      <dgm:t>
        <a:bodyPr/>
        <a:lstStyle/>
        <a:p>
          <a:endParaRPr lang="en-NL"/>
        </a:p>
      </dgm:t>
    </dgm:pt>
    <dgm:pt modelId="{5425DB80-62EB-43C0-AC2C-A60081E6C23D}" type="sibTrans" cxnId="{8CE69E97-76B7-4BF1-B404-9CDF707365FA}">
      <dgm:prSet/>
      <dgm:spPr/>
      <dgm:t>
        <a:bodyPr/>
        <a:lstStyle/>
        <a:p>
          <a:endParaRPr lang="en-NL"/>
        </a:p>
      </dgm:t>
    </dgm:pt>
    <dgm:pt modelId="{49C5B253-543F-4A00-BA21-E71CC39405E9}">
      <dgm:prSet phldrT="[Text]"/>
      <dgm:spPr/>
      <dgm:t>
        <a:bodyPr/>
        <a:lstStyle/>
        <a:p>
          <a:r>
            <a:rPr lang="en-US" dirty="0"/>
            <a:t>NLP</a:t>
          </a:r>
          <a:endParaRPr lang="en-NL" dirty="0"/>
        </a:p>
      </dgm:t>
    </dgm:pt>
    <dgm:pt modelId="{C1D40998-BBE5-46D1-9D8E-B1A8094A6EB3}" type="parTrans" cxnId="{2EC3E25B-CE25-4F84-A67D-E20E0262ACBE}">
      <dgm:prSet/>
      <dgm:spPr/>
      <dgm:t>
        <a:bodyPr/>
        <a:lstStyle/>
        <a:p>
          <a:endParaRPr lang="en-NL"/>
        </a:p>
      </dgm:t>
    </dgm:pt>
    <dgm:pt modelId="{2BEA66EF-C540-42D6-BF49-D8F2A5EF2482}" type="sibTrans" cxnId="{2EC3E25B-CE25-4F84-A67D-E20E0262ACBE}">
      <dgm:prSet/>
      <dgm:spPr/>
      <dgm:t>
        <a:bodyPr/>
        <a:lstStyle/>
        <a:p>
          <a:endParaRPr lang="en-NL"/>
        </a:p>
      </dgm:t>
    </dgm:pt>
    <dgm:pt modelId="{1D9AD888-6432-4563-BB2D-988809A72D4E}">
      <dgm:prSet phldrT="[Text]"/>
      <dgm:spPr/>
      <dgm:t>
        <a:bodyPr/>
        <a:lstStyle/>
        <a:p>
          <a:r>
            <a:rPr lang="en-US" dirty="0"/>
            <a:t>Sentiment Intensity Analysis</a:t>
          </a:r>
          <a:endParaRPr lang="en-NL" dirty="0"/>
        </a:p>
      </dgm:t>
    </dgm:pt>
    <dgm:pt modelId="{5B587ADA-EB06-49B0-B43C-34B56CF8E578}" type="parTrans" cxnId="{8A7F6E04-075E-4D07-98ED-D3123BEC9292}">
      <dgm:prSet/>
      <dgm:spPr/>
      <dgm:t>
        <a:bodyPr/>
        <a:lstStyle/>
        <a:p>
          <a:endParaRPr lang="en-NL"/>
        </a:p>
      </dgm:t>
    </dgm:pt>
    <dgm:pt modelId="{FACDBC2F-C0D2-40CC-AC55-008436E7750C}" type="sibTrans" cxnId="{8A7F6E04-075E-4D07-98ED-D3123BEC9292}">
      <dgm:prSet/>
      <dgm:spPr/>
      <dgm:t>
        <a:bodyPr/>
        <a:lstStyle/>
        <a:p>
          <a:endParaRPr lang="en-NL"/>
        </a:p>
      </dgm:t>
    </dgm:pt>
    <dgm:pt modelId="{66812498-1D6D-495F-B751-55EA7BA92D29}" type="pres">
      <dgm:prSet presAssocID="{FA256CD9-FC91-4C36-9D7E-A201885CD92B}" presName="CompostProcess" presStyleCnt="0">
        <dgm:presLayoutVars>
          <dgm:dir/>
          <dgm:resizeHandles val="exact"/>
        </dgm:presLayoutVars>
      </dgm:prSet>
      <dgm:spPr/>
    </dgm:pt>
    <dgm:pt modelId="{B5B32991-8E30-4F33-9068-3DD261F1B3DB}" type="pres">
      <dgm:prSet presAssocID="{FA256CD9-FC91-4C36-9D7E-A201885CD92B}" presName="arrow" presStyleLbl="bgShp" presStyleIdx="0" presStyleCnt="1"/>
      <dgm:spPr/>
    </dgm:pt>
    <dgm:pt modelId="{67DEBEAB-7AF6-4ABE-B1C4-345878C418E0}" type="pres">
      <dgm:prSet presAssocID="{FA256CD9-FC91-4C36-9D7E-A201885CD92B}" presName="linearProcess" presStyleCnt="0"/>
      <dgm:spPr/>
    </dgm:pt>
    <dgm:pt modelId="{E19DB277-6265-41C8-9CF0-669DF95C0243}" type="pres">
      <dgm:prSet presAssocID="{791C9747-7D40-4675-B602-7C3955171A87}" presName="textNode" presStyleLbl="node1" presStyleIdx="0" presStyleCnt="7">
        <dgm:presLayoutVars>
          <dgm:bulletEnabled val="1"/>
        </dgm:presLayoutVars>
      </dgm:prSet>
      <dgm:spPr/>
    </dgm:pt>
    <dgm:pt modelId="{4D3E16C1-7BF8-4F06-996C-84BAB9367B21}" type="pres">
      <dgm:prSet presAssocID="{0CD327F4-13CC-481E-AD92-AF8A960C0B62}" presName="sibTrans" presStyleCnt="0"/>
      <dgm:spPr/>
    </dgm:pt>
    <dgm:pt modelId="{3FF10B0D-BC64-47E6-B9E9-6A596B87F18D}" type="pres">
      <dgm:prSet presAssocID="{B4E1FC55-8BF0-47C5-8DD2-D801D2346349}" presName="textNode" presStyleLbl="node1" presStyleIdx="1" presStyleCnt="7">
        <dgm:presLayoutVars>
          <dgm:bulletEnabled val="1"/>
        </dgm:presLayoutVars>
      </dgm:prSet>
      <dgm:spPr/>
    </dgm:pt>
    <dgm:pt modelId="{E3BBFAD6-5119-4D19-8925-91420493C871}" type="pres">
      <dgm:prSet presAssocID="{58FD37AA-D41E-4BFB-8444-9D986B5EEF24}" presName="sibTrans" presStyleCnt="0"/>
      <dgm:spPr/>
    </dgm:pt>
    <dgm:pt modelId="{C76F7792-6B4B-45D4-A312-A99353474421}" type="pres">
      <dgm:prSet presAssocID="{49C5B253-543F-4A00-BA21-E71CC39405E9}" presName="textNode" presStyleLbl="node1" presStyleIdx="2" presStyleCnt="7">
        <dgm:presLayoutVars>
          <dgm:bulletEnabled val="1"/>
        </dgm:presLayoutVars>
      </dgm:prSet>
      <dgm:spPr/>
    </dgm:pt>
    <dgm:pt modelId="{C5476403-980F-4A33-99A1-6000B87B8536}" type="pres">
      <dgm:prSet presAssocID="{2BEA66EF-C540-42D6-BF49-D8F2A5EF2482}" presName="sibTrans" presStyleCnt="0"/>
      <dgm:spPr/>
    </dgm:pt>
    <dgm:pt modelId="{E0AAECA5-901C-4CB4-A5FD-43453A475786}" type="pres">
      <dgm:prSet presAssocID="{6F11DAA1-E429-440D-AC4A-47EEA2A4B62D}" presName="textNode" presStyleLbl="node1" presStyleIdx="3" presStyleCnt="7">
        <dgm:presLayoutVars>
          <dgm:bulletEnabled val="1"/>
        </dgm:presLayoutVars>
      </dgm:prSet>
      <dgm:spPr/>
    </dgm:pt>
    <dgm:pt modelId="{8BB6DB0E-45C6-4AEC-AB2E-B1CB039516BE}" type="pres">
      <dgm:prSet presAssocID="{6661DD4F-6876-4348-ADC5-CA13D379E7D0}" presName="sibTrans" presStyleCnt="0"/>
      <dgm:spPr/>
    </dgm:pt>
    <dgm:pt modelId="{8A52BE3E-EC61-41C6-898A-DA0540ABB0D6}" type="pres">
      <dgm:prSet presAssocID="{D1367055-022D-4724-95AF-FC970F72206E}" presName="textNode" presStyleLbl="node1" presStyleIdx="4" presStyleCnt="7">
        <dgm:presLayoutVars>
          <dgm:bulletEnabled val="1"/>
        </dgm:presLayoutVars>
      </dgm:prSet>
      <dgm:spPr/>
    </dgm:pt>
    <dgm:pt modelId="{DA43B13F-9696-4D70-AF60-1A6EEA1589F0}" type="pres">
      <dgm:prSet presAssocID="{D901442A-F81C-4DE6-AF22-AE2B2D34BBC9}" presName="sibTrans" presStyleCnt="0"/>
      <dgm:spPr/>
    </dgm:pt>
    <dgm:pt modelId="{61E00781-AD4E-4FA2-B17A-09EE42E43E9E}" type="pres">
      <dgm:prSet presAssocID="{3DDC79A6-ABEA-44BF-A65A-4B3357F3909A}" presName="textNode" presStyleLbl="node1" presStyleIdx="5" presStyleCnt="7">
        <dgm:presLayoutVars>
          <dgm:bulletEnabled val="1"/>
        </dgm:presLayoutVars>
      </dgm:prSet>
      <dgm:spPr/>
    </dgm:pt>
    <dgm:pt modelId="{F615648C-EA3B-44E3-8E41-EB12CD4484C4}" type="pres">
      <dgm:prSet presAssocID="{3270F413-B2F4-445F-B918-DCA1085A2E79}" presName="sibTrans" presStyleCnt="0"/>
      <dgm:spPr/>
    </dgm:pt>
    <dgm:pt modelId="{F35E3470-DAB6-49C2-B094-F85486E66B5D}" type="pres">
      <dgm:prSet presAssocID="{A404979E-0FB4-49DE-B9C1-08AC3FDFB363}" presName="textNode" presStyleLbl="node1" presStyleIdx="6" presStyleCnt="7">
        <dgm:presLayoutVars>
          <dgm:bulletEnabled val="1"/>
        </dgm:presLayoutVars>
      </dgm:prSet>
      <dgm:spPr/>
    </dgm:pt>
  </dgm:ptLst>
  <dgm:cxnLst>
    <dgm:cxn modelId="{8A7F6E04-075E-4D07-98ED-D3123BEC9292}" srcId="{49C5B253-543F-4A00-BA21-E71CC39405E9}" destId="{1D9AD888-6432-4563-BB2D-988809A72D4E}" srcOrd="0" destOrd="0" parTransId="{5B587ADA-EB06-49B0-B43C-34B56CF8E578}" sibTransId="{FACDBC2F-C0D2-40CC-AC55-008436E7750C}"/>
    <dgm:cxn modelId="{5BC2DA09-AA1D-4E7A-862D-DAFBA51A8590}" srcId="{791C9747-7D40-4675-B602-7C3955171A87}" destId="{2D9C9377-C5A0-4C9E-A447-BE9A7EF7A360}" srcOrd="1" destOrd="0" parTransId="{CAF68DDF-2525-44D4-8219-1144FC2B1610}" sibTransId="{D9E5557F-1EC3-46CD-A3B7-3AD74AC6CE2C}"/>
    <dgm:cxn modelId="{6EA7FA0D-A550-4ADE-B527-410CEA5DAC8C}" srcId="{791C9747-7D40-4675-B602-7C3955171A87}" destId="{20F86212-5563-422D-A6A1-C2D4C0BFC18C}" srcOrd="0" destOrd="0" parTransId="{1369F98E-CCE3-4C42-8465-EA7BA5D8FBFF}" sibTransId="{3276E04E-76BE-4E7F-9063-9896FFA95DC3}"/>
    <dgm:cxn modelId="{4E05E811-8F83-4DAF-87F8-1810E5C9C1EB}" type="presOf" srcId="{49C5B253-543F-4A00-BA21-E71CC39405E9}" destId="{C76F7792-6B4B-45D4-A312-A99353474421}" srcOrd="0" destOrd="0" presId="urn:microsoft.com/office/officeart/2005/8/layout/hProcess9"/>
    <dgm:cxn modelId="{B3021D21-31A8-49DF-874E-B6B41932A253}" srcId="{6F11DAA1-E429-440D-AC4A-47EEA2A4B62D}" destId="{7B31DC93-3A2A-41AF-97FE-5F5988A1364C}" srcOrd="0" destOrd="0" parTransId="{2510267C-031D-4B18-BD3A-73182F477AFF}" sibTransId="{E14826E0-DCB4-4F1E-BF7A-60800EBFC2CF}"/>
    <dgm:cxn modelId="{A03A8727-BFA7-4895-A161-3A14E8405E8A}" type="presOf" srcId="{ACA204AA-57B2-4132-A5F3-13DFEB65C7EB}" destId="{E19DB277-6265-41C8-9CF0-669DF95C0243}" srcOrd="0" destOrd="3" presId="urn:microsoft.com/office/officeart/2005/8/layout/hProcess9"/>
    <dgm:cxn modelId="{0443CE28-0FD3-4205-BDA3-9A99FB7D5C35}" srcId="{FA256CD9-FC91-4C36-9D7E-A201885CD92B}" destId="{791C9747-7D40-4675-B602-7C3955171A87}" srcOrd="0" destOrd="0" parTransId="{5240C70D-40D5-48A3-9A09-60A6DD657D76}" sibTransId="{0CD327F4-13CC-481E-AD92-AF8A960C0B62}"/>
    <dgm:cxn modelId="{E89EB22F-EBE3-4D88-B8F0-5416259BDF12}" type="presOf" srcId="{FA256CD9-FC91-4C36-9D7E-A201885CD92B}" destId="{66812498-1D6D-495F-B751-55EA7BA92D29}" srcOrd="0" destOrd="0" presId="urn:microsoft.com/office/officeart/2005/8/layout/hProcess9"/>
    <dgm:cxn modelId="{2ED0F034-4571-4A91-960E-CC2CD1D7BFA1}" srcId="{FA256CD9-FC91-4C36-9D7E-A201885CD92B}" destId="{6F11DAA1-E429-440D-AC4A-47EEA2A4B62D}" srcOrd="3" destOrd="0" parTransId="{E9CF1935-D3E5-4EA2-9895-911D38EBE450}" sibTransId="{6661DD4F-6876-4348-ADC5-CA13D379E7D0}"/>
    <dgm:cxn modelId="{9886623B-203B-49D9-B558-AAB3A34F0CF5}" srcId="{D1367055-022D-4724-95AF-FC970F72206E}" destId="{9C353C20-97EB-4F11-BDFD-2625A10D03A7}" srcOrd="2" destOrd="0" parTransId="{58ED2B7A-754E-4B61-8F4D-EF2C91EABBAC}" sibTransId="{BE8E1685-6852-444D-9C8B-DB0FF8A2C6DD}"/>
    <dgm:cxn modelId="{A2F4393D-AEB7-447A-A997-AB6916CCF514}" srcId="{3DDC79A6-ABEA-44BF-A65A-4B3357F3909A}" destId="{968F024F-1228-4833-BBE6-C8D6328E8421}" srcOrd="5" destOrd="0" parTransId="{BCDE2BC3-86FD-4F72-9E5D-34D919230BCA}" sibTransId="{139C84D2-EB96-466E-B32C-432A69635B2B}"/>
    <dgm:cxn modelId="{989D9E40-7B8B-4038-86B4-082060C18083}" type="presOf" srcId="{72D842F2-7279-4E95-8C73-1B2B2DB92FFA}" destId="{3FF10B0D-BC64-47E6-B9E9-6A596B87F18D}" srcOrd="0" destOrd="1" presId="urn:microsoft.com/office/officeart/2005/8/layout/hProcess9"/>
    <dgm:cxn modelId="{2EC3E25B-CE25-4F84-A67D-E20E0262ACBE}" srcId="{FA256CD9-FC91-4C36-9D7E-A201885CD92B}" destId="{49C5B253-543F-4A00-BA21-E71CC39405E9}" srcOrd="2" destOrd="0" parTransId="{C1D40998-BBE5-46D1-9D8E-B1A8094A6EB3}" sibTransId="{2BEA66EF-C540-42D6-BF49-D8F2A5EF2482}"/>
    <dgm:cxn modelId="{A6A7185D-007C-443A-936C-CB750A03A9EF}" srcId="{B4E1FC55-8BF0-47C5-8DD2-D801D2346349}" destId="{72D842F2-7279-4E95-8C73-1B2B2DB92FFA}" srcOrd="0" destOrd="0" parTransId="{DC6BEBA0-1090-4926-93E6-0B6A8E320E88}" sibTransId="{40D8DFB4-B802-4B8D-8B9E-5A4E9759F6AA}"/>
    <dgm:cxn modelId="{F4A6195D-458B-4099-9221-7A1AD53C417B}" srcId="{791C9747-7D40-4675-B602-7C3955171A87}" destId="{ACA204AA-57B2-4132-A5F3-13DFEB65C7EB}" srcOrd="2" destOrd="0" parTransId="{1509872C-D4FC-4AEE-B243-14DC076EFA5C}" sibTransId="{B79267E5-1C70-4457-A66F-7ED60CE62BAC}"/>
    <dgm:cxn modelId="{8D39E65E-E373-4658-AF67-A47C86DB82D9}" type="presOf" srcId="{2D9C9377-C5A0-4C9E-A447-BE9A7EF7A360}" destId="{E19DB277-6265-41C8-9CF0-669DF95C0243}" srcOrd="0" destOrd="2" presId="urn:microsoft.com/office/officeart/2005/8/layout/hProcess9"/>
    <dgm:cxn modelId="{7D03FD5F-C6DB-4C41-B4CA-AE4F45C4FD4E}" type="presOf" srcId="{7B31DC93-3A2A-41AF-97FE-5F5988A1364C}" destId="{E0AAECA5-901C-4CB4-A5FD-43453A475786}" srcOrd="0" destOrd="1" presId="urn:microsoft.com/office/officeart/2005/8/layout/hProcess9"/>
    <dgm:cxn modelId="{3E725D41-605D-45A7-A6F5-8A6266E3DA55}" srcId="{3DDC79A6-ABEA-44BF-A65A-4B3357F3909A}" destId="{4D743FEC-1999-4D8E-9987-0AA3C6F8D1AF}" srcOrd="2" destOrd="0" parTransId="{4B3C78B7-3641-4DFA-8CB5-BC09DCF4FC6C}" sibTransId="{7AF69F0C-6E34-4BC6-A713-F05E7B299CFF}"/>
    <dgm:cxn modelId="{DB6BD361-967B-4872-A687-0416985607AF}" type="presOf" srcId="{F4C4160F-AC5E-402E-B01C-272FF23F683F}" destId="{61E00781-AD4E-4FA2-B17A-09EE42E43E9E}" srcOrd="0" destOrd="4" presId="urn:microsoft.com/office/officeart/2005/8/layout/hProcess9"/>
    <dgm:cxn modelId="{86A3F263-E1EE-43A2-B06B-B3D0F94B28BF}" type="presOf" srcId="{B4E1FC55-8BF0-47C5-8DD2-D801D2346349}" destId="{3FF10B0D-BC64-47E6-B9E9-6A596B87F18D}" srcOrd="0" destOrd="0" presId="urn:microsoft.com/office/officeart/2005/8/layout/hProcess9"/>
    <dgm:cxn modelId="{34ADDA44-1617-4E00-B4B7-03F7CA24E288}" type="presOf" srcId="{2EF5380F-2907-48FE-B5B6-119339BAA2CE}" destId="{61E00781-AD4E-4FA2-B17A-09EE42E43E9E}" srcOrd="0" destOrd="2" presId="urn:microsoft.com/office/officeart/2005/8/layout/hProcess9"/>
    <dgm:cxn modelId="{F00B9845-2476-444E-8994-2911A6916720}" type="presOf" srcId="{0DFE2A21-911C-4C15-AD3A-B1877DD4E9FF}" destId="{61E00781-AD4E-4FA2-B17A-09EE42E43E9E}" srcOrd="0" destOrd="1" presId="urn:microsoft.com/office/officeart/2005/8/layout/hProcess9"/>
    <dgm:cxn modelId="{38B98B66-C03E-46F7-AC3E-A2D35678BA1D}" type="presOf" srcId="{1D9AD888-6432-4563-BB2D-988809A72D4E}" destId="{C76F7792-6B4B-45D4-A312-A99353474421}" srcOrd="0" destOrd="1" presId="urn:microsoft.com/office/officeart/2005/8/layout/hProcess9"/>
    <dgm:cxn modelId="{F41C5B4A-8157-4DD7-A946-A4B273FA7D73}" srcId="{FA256CD9-FC91-4C36-9D7E-A201885CD92B}" destId="{B4E1FC55-8BF0-47C5-8DD2-D801D2346349}" srcOrd="1" destOrd="0" parTransId="{6D328D6A-7242-45F4-9016-CE103E3ABEAE}" sibTransId="{58FD37AA-D41E-4BFB-8444-9D986B5EEF24}"/>
    <dgm:cxn modelId="{0C28A24A-2DC4-4E1C-B40B-9D8DBFCAD983}" srcId="{FA256CD9-FC91-4C36-9D7E-A201885CD92B}" destId="{A404979E-0FB4-49DE-B9C1-08AC3FDFB363}" srcOrd="6" destOrd="0" parTransId="{3959F1C5-A3B1-42FE-8B12-5DB3173D05F9}" sibTransId="{CAF1BF60-683B-4FEA-A0B8-1C9D60997B7D}"/>
    <dgm:cxn modelId="{0565A46A-3260-4268-BBAC-A05ADE70808A}" srcId="{3DDC79A6-ABEA-44BF-A65A-4B3357F3909A}" destId="{0DFE2A21-911C-4C15-AD3A-B1877DD4E9FF}" srcOrd="0" destOrd="0" parTransId="{38E494AF-F940-4B03-89B1-9D58B8366F29}" sibTransId="{5998301B-19D9-4D60-9B80-E3685CA4BFCD}"/>
    <dgm:cxn modelId="{283F0954-E323-4215-AE19-C12552AB05D7}" type="presOf" srcId="{9C353C20-97EB-4F11-BDFD-2625A10D03A7}" destId="{8A52BE3E-EC61-41C6-898A-DA0540ABB0D6}" srcOrd="0" destOrd="3" presId="urn:microsoft.com/office/officeart/2005/8/layout/hProcess9"/>
    <dgm:cxn modelId="{2DAD2676-CCB6-4BF9-A880-CC26FEF36965}" type="presOf" srcId="{42EDE16C-A14E-42A1-BE37-D59AC6352F2E}" destId="{61E00781-AD4E-4FA2-B17A-09EE42E43E9E}" srcOrd="0" destOrd="7" presId="urn:microsoft.com/office/officeart/2005/8/layout/hProcess9"/>
    <dgm:cxn modelId="{0EA66C57-5F53-4EA9-A395-E615AD685178}" srcId="{A404979E-0FB4-49DE-B9C1-08AC3FDFB363}" destId="{8B8A9DC6-728A-4F7A-BCED-FE456FD93EF6}" srcOrd="0" destOrd="0" parTransId="{9A7D694C-BD5A-45E7-86A7-F3CF2C32AF4A}" sibTransId="{EC2F7F2F-7D03-4E94-9CFF-F293904EAADC}"/>
    <dgm:cxn modelId="{08D1067F-9F23-4951-82B9-7B1F2E4FB683}" type="presOf" srcId="{225F7935-9DB1-4A06-8507-77AAE964158E}" destId="{8A52BE3E-EC61-41C6-898A-DA0540ABB0D6}" srcOrd="0" destOrd="2" presId="urn:microsoft.com/office/officeart/2005/8/layout/hProcess9"/>
    <dgm:cxn modelId="{86639B89-2AF4-4B98-B12C-E46B028A0A7E}" srcId="{3DDC79A6-ABEA-44BF-A65A-4B3357F3909A}" destId="{F4C4160F-AC5E-402E-B01C-272FF23F683F}" srcOrd="3" destOrd="0" parTransId="{12E76589-789F-4A3F-B51B-4F28BAC640EA}" sibTransId="{CA773260-B5A7-4F26-A571-3CAF9E78B055}"/>
    <dgm:cxn modelId="{09E0E289-37DA-4B29-AF60-A3C6BB566515}" type="presOf" srcId="{A404979E-0FB4-49DE-B9C1-08AC3FDFB363}" destId="{F35E3470-DAB6-49C2-B094-F85486E66B5D}" srcOrd="0" destOrd="0" presId="urn:microsoft.com/office/officeart/2005/8/layout/hProcess9"/>
    <dgm:cxn modelId="{49E0708D-BAA4-491F-9D1E-88C9104DE67E}" type="presOf" srcId="{968F024F-1228-4833-BBE6-C8D6328E8421}" destId="{61E00781-AD4E-4FA2-B17A-09EE42E43E9E}" srcOrd="0" destOrd="6" presId="urn:microsoft.com/office/officeart/2005/8/layout/hProcess9"/>
    <dgm:cxn modelId="{8CE69E97-76B7-4BF1-B404-9CDF707365FA}" srcId="{3DDC79A6-ABEA-44BF-A65A-4B3357F3909A}" destId="{29A6C14A-BA7B-4F66-B550-7FC9D70E5BDD}" srcOrd="4" destOrd="0" parTransId="{6AF082EB-08B8-4A5B-B3DA-43215829A97C}" sibTransId="{5425DB80-62EB-43C0-AC2C-A60081E6C23D}"/>
    <dgm:cxn modelId="{C865F69D-08A9-4918-9B0B-DD06AD99D3FB}" srcId="{B4E1FC55-8BF0-47C5-8DD2-D801D2346349}" destId="{CC99DF75-8D8C-46CF-9A77-761A64F302C8}" srcOrd="1" destOrd="0" parTransId="{4E34BAE1-A592-4D18-8C2F-1B63D4CB4E7A}" sibTransId="{6B3715B2-10A6-4C19-B692-936DAE83DF44}"/>
    <dgm:cxn modelId="{640ADBA0-DB42-45CF-96F5-F9D6F895E712}" type="presOf" srcId="{D1367055-022D-4724-95AF-FC970F72206E}" destId="{8A52BE3E-EC61-41C6-898A-DA0540ABB0D6}" srcOrd="0" destOrd="0" presId="urn:microsoft.com/office/officeart/2005/8/layout/hProcess9"/>
    <dgm:cxn modelId="{E83D50A4-4985-4EB6-B7F3-66862C325637}" type="presOf" srcId="{6F11DAA1-E429-440D-AC4A-47EEA2A4B62D}" destId="{E0AAECA5-901C-4CB4-A5FD-43453A475786}" srcOrd="0" destOrd="0" presId="urn:microsoft.com/office/officeart/2005/8/layout/hProcess9"/>
    <dgm:cxn modelId="{5774D3B3-4151-482D-B269-2F27DDA54298}" type="presOf" srcId="{EC4F01F5-6DA2-4E35-9A30-39D4F877DB9D}" destId="{8A52BE3E-EC61-41C6-898A-DA0540ABB0D6}" srcOrd="0" destOrd="1" presId="urn:microsoft.com/office/officeart/2005/8/layout/hProcess9"/>
    <dgm:cxn modelId="{04F77FBB-3346-466D-BE28-1B68C4C9CFAD}" type="presOf" srcId="{3DDC79A6-ABEA-44BF-A65A-4B3357F3909A}" destId="{61E00781-AD4E-4FA2-B17A-09EE42E43E9E}" srcOrd="0" destOrd="0" presId="urn:microsoft.com/office/officeart/2005/8/layout/hProcess9"/>
    <dgm:cxn modelId="{BF5442BC-3BB5-48CA-BA2E-604214CBE2A7}" srcId="{D1367055-022D-4724-95AF-FC970F72206E}" destId="{225F7935-9DB1-4A06-8507-77AAE964158E}" srcOrd="1" destOrd="0" parTransId="{17BDB96A-A6BA-4A55-AE8D-43D2602BF103}" sibTransId="{1F73F1F2-060E-4DBE-BB8E-85C29E14430F}"/>
    <dgm:cxn modelId="{9FAA5DBF-3084-4094-A0FD-444E454892FF}" srcId="{3DDC79A6-ABEA-44BF-A65A-4B3357F3909A}" destId="{2EF5380F-2907-48FE-B5B6-119339BAA2CE}" srcOrd="1" destOrd="0" parTransId="{6562865E-4E13-49E8-8708-ADDEC282E1E4}" sibTransId="{FD126FA9-8156-44E9-AE7D-FD0FAD6F0520}"/>
    <dgm:cxn modelId="{BE8290CD-12BE-4D8D-AA5B-3D23A582612C}" srcId="{6F11DAA1-E429-440D-AC4A-47EEA2A4B62D}" destId="{B9467713-003A-44DE-9C90-183775802DC7}" srcOrd="1" destOrd="0" parTransId="{269DB35F-24E4-4DBE-839F-90004B4F3E7E}" sibTransId="{4F264DA6-7266-4CB0-AD8B-AE96820BF686}"/>
    <dgm:cxn modelId="{A76EDAD3-AFD1-45A6-97CE-445F5E312E10}" type="presOf" srcId="{4D743FEC-1999-4D8E-9987-0AA3C6F8D1AF}" destId="{61E00781-AD4E-4FA2-B17A-09EE42E43E9E}" srcOrd="0" destOrd="3" presId="urn:microsoft.com/office/officeart/2005/8/layout/hProcess9"/>
    <dgm:cxn modelId="{DBAFF8DD-0238-4A24-9C42-A36A458DB4AC}" srcId="{D1367055-022D-4724-95AF-FC970F72206E}" destId="{EC4F01F5-6DA2-4E35-9A30-39D4F877DB9D}" srcOrd="0" destOrd="0" parTransId="{A8C2D49C-39E3-44F8-BA07-BA675A95E31C}" sibTransId="{0DF6A5FD-8C5D-451F-B073-034ED1257BC9}"/>
    <dgm:cxn modelId="{41F01BDE-569C-4848-8CC7-7DCE974F403E}" type="presOf" srcId="{791C9747-7D40-4675-B602-7C3955171A87}" destId="{E19DB277-6265-41C8-9CF0-669DF95C0243}" srcOrd="0" destOrd="0" presId="urn:microsoft.com/office/officeart/2005/8/layout/hProcess9"/>
    <dgm:cxn modelId="{C261CBE7-332C-4071-B468-DB6567FB26DE}" srcId="{3DDC79A6-ABEA-44BF-A65A-4B3357F3909A}" destId="{42EDE16C-A14E-42A1-BE37-D59AC6352F2E}" srcOrd="6" destOrd="0" parTransId="{31912903-247F-4BB5-92DA-FD149BA2B510}" sibTransId="{F6E27E15-0D8C-49A8-8512-9C2407236ABE}"/>
    <dgm:cxn modelId="{925CA0E8-32E9-403A-B3BE-F30C47DB6C8A}" srcId="{FA256CD9-FC91-4C36-9D7E-A201885CD92B}" destId="{D1367055-022D-4724-95AF-FC970F72206E}" srcOrd="4" destOrd="0" parTransId="{6F2AA45A-1083-484C-A5A2-5189CAB199A1}" sibTransId="{D901442A-F81C-4DE6-AF22-AE2B2D34BBC9}"/>
    <dgm:cxn modelId="{2CF8A9EA-9F25-4B68-A851-2F1AE327F9AA}" type="presOf" srcId="{8B8A9DC6-728A-4F7A-BCED-FE456FD93EF6}" destId="{F35E3470-DAB6-49C2-B094-F85486E66B5D}" srcOrd="0" destOrd="1" presId="urn:microsoft.com/office/officeart/2005/8/layout/hProcess9"/>
    <dgm:cxn modelId="{E34A1EF0-1C9D-4136-B75C-5BCCF09E11A7}" type="presOf" srcId="{B9467713-003A-44DE-9C90-183775802DC7}" destId="{E0AAECA5-901C-4CB4-A5FD-43453A475786}" srcOrd="0" destOrd="2" presId="urn:microsoft.com/office/officeart/2005/8/layout/hProcess9"/>
    <dgm:cxn modelId="{3BEABEF0-6F19-4D0B-82E5-C7B1C2EB4B5B}" type="presOf" srcId="{29A6C14A-BA7B-4F66-B550-7FC9D70E5BDD}" destId="{61E00781-AD4E-4FA2-B17A-09EE42E43E9E}" srcOrd="0" destOrd="5" presId="urn:microsoft.com/office/officeart/2005/8/layout/hProcess9"/>
    <dgm:cxn modelId="{53A136F5-8F5A-489A-9228-007652156D64}" type="presOf" srcId="{20F86212-5563-422D-A6A1-C2D4C0BFC18C}" destId="{E19DB277-6265-41C8-9CF0-669DF95C0243}" srcOrd="0" destOrd="1" presId="urn:microsoft.com/office/officeart/2005/8/layout/hProcess9"/>
    <dgm:cxn modelId="{A12A0EFD-ECAD-4E23-9C9C-76D39E5F8C63}" type="presOf" srcId="{CC99DF75-8D8C-46CF-9A77-761A64F302C8}" destId="{3FF10B0D-BC64-47E6-B9E9-6A596B87F18D}" srcOrd="0" destOrd="2" presId="urn:microsoft.com/office/officeart/2005/8/layout/hProcess9"/>
    <dgm:cxn modelId="{AE0B18FD-74BA-4DFE-A8CB-58D27BAD2F3E}" srcId="{FA256CD9-FC91-4C36-9D7E-A201885CD92B}" destId="{3DDC79A6-ABEA-44BF-A65A-4B3357F3909A}" srcOrd="5" destOrd="0" parTransId="{28D34B1D-4F45-435D-B939-FB3BF3612586}" sibTransId="{3270F413-B2F4-445F-B918-DCA1085A2E79}"/>
    <dgm:cxn modelId="{32D1EA94-35D5-436B-A8AE-DD9B038D6242}" type="presParOf" srcId="{66812498-1D6D-495F-B751-55EA7BA92D29}" destId="{B5B32991-8E30-4F33-9068-3DD261F1B3DB}" srcOrd="0" destOrd="0" presId="urn:microsoft.com/office/officeart/2005/8/layout/hProcess9"/>
    <dgm:cxn modelId="{259074CB-D163-4E9B-B594-A5D42310F91B}" type="presParOf" srcId="{66812498-1D6D-495F-B751-55EA7BA92D29}" destId="{67DEBEAB-7AF6-4ABE-B1C4-345878C418E0}" srcOrd="1" destOrd="0" presId="urn:microsoft.com/office/officeart/2005/8/layout/hProcess9"/>
    <dgm:cxn modelId="{C8354828-DD4B-4335-B659-D6FC6FED1875}" type="presParOf" srcId="{67DEBEAB-7AF6-4ABE-B1C4-345878C418E0}" destId="{E19DB277-6265-41C8-9CF0-669DF95C0243}" srcOrd="0" destOrd="0" presId="urn:microsoft.com/office/officeart/2005/8/layout/hProcess9"/>
    <dgm:cxn modelId="{7ED9F5B6-E3AC-496D-AA83-D9EA91DFD302}" type="presParOf" srcId="{67DEBEAB-7AF6-4ABE-B1C4-345878C418E0}" destId="{4D3E16C1-7BF8-4F06-996C-84BAB9367B21}" srcOrd="1" destOrd="0" presId="urn:microsoft.com/office/officeart/2005/8/layout/hProcess9"/>
    <dgm:cxn modelId="{16E7AE53-028A-4D95-9C6E-416E52C65F1D}" type="presParOf" srcId="{67DEBEAB-7AF6-4ABE-B1C4-345878C418E0}" destId="{3FF10B0D-BC64-47E6-B9E9-6A596B87F18D}" srcOrd="2" destOrd="0" presId="urn:microsoft.com/office/officeart/2005/8/layout/hProcess9"/>
    <dgm:cxn modelId="{F4A301CB-809B-49E6-A577-C4474EE9752F}" type="presParOf" srcId="{67DEBEAB-7AF6-4ABE-B1C4-345878C418E0}" destId="{E3BBFAD6-5119-4D19-8925-91420493C871}" srcOrd="3" destOrd="0" presId="urn:microsoft.com/office/officeart/2005/8/layout/hProcess9"/>
    <dgm:cxn modelId="{8D172AD7-75DE-4B1C-94C9-B582857BBBA4}" type="presParOf" srcId="{67DEBEAB-7AF6-4ABE-B1C4-345878C418E0}" destId="{C76F7792-6B4B-45D4-A312-A99353474421}" srcOrd="4" destOrd="0" presId="urn:microsoft.com/office/officeart/2005/8/layout/hProcess9"/>
    <dgm:cxn modelId="{8D46C2B2-ADA9-4190-8A79-8FAE9760DF88}" type="presParOf" srcId="{67DEBEAB-7AF6-4ABE-B1C4-345878C418E0}" destId="{C5476403-980F-4A33-99A1-6000B87B8536}" srcOrd="5" destOrd="0" presId="urn:microsoft.com/office/officeart/2005/8/layout/hProcess9"/>
    <dgm:cxn modelId="{FF8B5A39-6721-4DF9-8EF0-D552E9421DDE}" type="presParOf" srcId="{67DEBEAB-7AF6-4ABE-B1C4-345878C418E0}" destId="{E0AAECA5-901C-4CB4-A5FD-43453A475786}" srcOrd="6" destOrd="0" presId="urn:microsoft.com/office/officeart/2005/8/layout/hProcess9"/>
    <dgm:cxn modelId="{C8059FB0-DDA9-4DF4-96D0-E9CAB57DFB13}" type="presParOf" srcId="{67DEBEAB-7AF6-4ABE-B1C4-345878C418E0}" destId="{8BB6DB0E-45C6-4AEC-AB2E-B1CB039516BE}" srcOrd="7" destOrd="0" presId="urn:microsoft.com/office/officeart/2005/8/layout/hProcess9"/>
    <dgm:cxn modelId="{3FE79BC1-7C38-4477-9355-9518BFE50C0F}" type="presParOf" srcId="{67DEBEAB-7AF6-4ABE-B1C4-345878C418E0}" destId="{8A52BE3E-EC61-41C6-898A-DA0540ABB0D6}" srcOrd="8" destOrd="0" presId="urn:microsoft.com/office/officeart/2005/8/layout/hProcess9"/>
    <dgm:cxn modelId="{8D03A19B-9888-4A08-B9BB-8566345C5AB4}" type="presParOf" srcId="{67DEBEAB-7AF6-4ABE-B1C4-345878C418E0}" destId="{DA43B13F-9696-4D70-AF60-1A6EEA1589F0}" srcOrd="9" destOrd="0" presId="urn:microsoft.com/office/officeart/2005/8/layout/hProcess9"/>
    <dgm:cxn modelId="{82FCD6DB-48D9-4D98-BA47-3D25D72C2E3B}" type="presParOf" srcId="{67DEBEAB-7AF6-4ABE-B1C4-345878C418E0}" destId="{61E00781-AD4E-4FA2-B17A-09EE42E43E9E}" srcOrd="10" destOrd="0" presId="urn:microsoft.com/office/officeart/2005/8/layout/hProcess9"/>
    <dgm:cxn modelId="{D0CF9FA0-E8D9-40FD-9697-7F3E861E42DA}" type="presParOf" srcId="{67DEBEAB-7AF6-4ABE-B1C4-345878C418E0}" destId="{F615648C-EA3B-44E3-8E41-EB12CD4484C4}" srcOrd="11" destOrd="0" presId="urn:microsoft.com/office/officeart/2005/8/layout/hProcess9"/>
    <dgm:cxn modelId="{FAB83A4B-B2A5-48C6-B45B-FF4FE59753CC}" type="presParOf" srcId="{67DEBEAB-7AF6-4ABE-B1C4-345878C418E0}" destId="{F35E3470-DAB6-49C2-B094-F85486E66B5D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B32991-8E30-4F33-9068-3DD261F1B3DB}">
      <dsp:nvSpPr>
        <dsp:cNvPr id="0" name=""/>
        <dsp:cNvSpPr/>
      </dsp:nvSpPr>
      <dsp:spPr>
        <a:xfrm>
          <a:off x="693563" y="0"/>
          <a:ext cx="7860389" cy="6473456"/>
        </a:xfrm>
        <a:prstGeom prst="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19DB277-6265-41C8-9CF0-669DF95C0243}">
      <dsp:nvSpPr>
        <dsp:cNvPr id="0" name=""/>
        <dsp:cNvSpPr/>
      </dsp:nvSpPr>
      <dsp:spPr>
        <a:xfrm>
          <a:off x="790" y="1942036"/>
          <a:ext cx="1266566" cy="258938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Collection</a:t>
          </a:r>
          <a:endParaRPr lang="en-NL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Selenium (10250 records: Prices Web Scraping) </a:t>
          </a:r>
          <a:endParaRPr lang="en-NL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i="0" kern="1200" dirty="0"/>
            <a:t>PRAW: The Python Reddit API Wrapper (</a:t>
          </a:r>
          <a:r>
            <a:rPr lang="en-NL" sz="1000" b="0" i="0" kern="1200" dirty="0"/>
            <a:t>125562</a:t>
          </a:r>
          <a:r>
            <a:rPr lang="en-US" sz="1000" b="0" i="0" kern="1200" dirty="0"/>
            <a:t> records: Comments in subreddits)</a:t>
          </a:r>
          <a:endParaRPr lang="en-NL" sz="1000" b="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kern="1200" dirty="0"/>
            <a:t>Manually collect images (61 brand logos)</a:t>
          </a:r>
          <a:endParaRPr lang="en-NL" sz="1000" b="0" kern="1200" dirty="0"/>
        </a:p>
      </dsp:txBody>
      <dsp:txXfrm>
        <a:off x="62619" y="2003865"/>
        <a:ext cx="1142908" cy="2465724"/>
      </dsp:txXfrm>
    </dsp:sp>
    <dsp:sp modelId="{3FF10B0D-BC64-47E6-B9E9-6A596B87F18D}">
      <dsp:nvSpPr>
        <dsp:cNvPr id="0" name=""/>
        <dsp:cNvSpPr/>
      </dsp:nvSpPr>
      <dsp:spPr>
        <a:xfrm>
          <a:off x="1330685" y="1942036"/>
          <a:ext cx="1266566" cy="258938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Wrangling</a:t>
          </a:r>
          <a:endParaRPr lang="en-NL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Currency conversion</a:t>
          </a:r>
          <a:endParaRPr lang="en-NL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Missing value handling</a:t>
          </a:r>
          <a:endParaRPr lang="en-NL" sz="1000" kern="1200" dirty="0"/>
        </a:p>
      </dsp:txBody>
      <dsp:txXfrm>
        <a:off x="1392514" y="2003865"/>
        <a:ext cx="1142908" cy="2465724"/>
      </dsp:txXfrm>
    </dsp:sp>
    <dsp:sp modelId="{C76F7792-6B4B-45D4-A312-A99353474421}">
      <dsp:nvSpPr>
        <dsp:cNvPr id="0" name=""/>
        <dsp:cNvSpPr/>
      </dsp:nvSpPr>
      <dsp:spPr>
        <a:xfrm>
          <a:off x="2660580" y="1942036"/>
          <a:ext cx="1266566" cy="258938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NLP</a:t>
          </a:r>
          <a:endParaRPr lang="en-NL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Sentiment Intensity Analysis</a:t>
          </a:r>
          <a:endParaRPr lang="en-NL" sz="1000" kern="1200" dirty="0"/>
        </a:p>
      </dsp:txBody>
      <dsp:txXfrm>
        <a:off x="2722409" y="2003865"/>
        <a:ext cx="1142908" cy="2465724"/>
      </dsp:txXfrm>
    </dsp:sp>
    <dsp:sp modelId="{E0AAECA5-901C-4CB4-A5FD-43453A475786}">
      <dsp:nvSpPr>
        <dsp:cNvPr id="0" name=""/>
        <dsp:cNvSpPr/>
      </dsp:nvSpPr>
      <dsp:spPr>
        <a:xfrm>
          <a:off x="3990475" y="1942036"/>
          <a:ext cx="1266566" cy="258938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Storage</a:t>
          </a:r>
          <a:endParaRPr lang="en-NL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.csv files</a:t>
          </a:r>
          <a:endParaRPr lang="en-NL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MySQL Workbench</a:t>
          </a:r>
          <a:endParaRPr lang="en-NL" sz="1000" kern="1200" dirty="0"/>
        </a:p>
      </dsp:txBody>
      <dsp:txXfrm>
        <a:off x="4052304" y="2003865"/>
        <a:ext cx="1142908" cy="2465724"/>
      </dsp:txXfrm>
    </dsp:sp>
    <dsp:sp modelId="{8A52BE3E-EC61-41C6-898A-DA0540ABB0D6}">
      <dsp:nvSpPr>
        <dsp:cNvPr id="0" name=""/>
        <dsp:cNvSpPr/>
      </dsp:nvSpPr>
      <dsp:spPr>
        <a:xfrm>
          <a:off x="5320370" y="1942036"/>
          <a:ext cx="1266566" cy="258938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EDA &amp; Dashboard</a:t>
          </a:r>
          <a:endParaRPr lang="en-NL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Matplotlib</a:t>
          </a:r>
          <a:endParaRPr lang="en-NL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Seaborn</a:t>
          </a:r>
          <a:endParaRPr lang="en-NL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Power BI</a:t>
          </a:r>
          <a:endParaRPr lang="en-NL" sz="1000" kern="1200" dirty="0"/>
        </a:p>
      </dsp:txBody>
      <dsp:txXfrm>
        <a:off x="5382199" y="2003865"/>
        <a:ext cx="1142908" cy="2465724"/>
      </dsp:txXfrm>
    </dsp:sp>
    <dsp:sp modelId="{61E00781-AD4E-4FA2-B17A-09EE42E43E9E}">
      <dsp:nvSpPr>
        <dsp:cNvPr id="0" name=""/>
        <dsp:cNvSpPr/>
      </dsp:nvSpPr>
      <dsp:spPr>
        <a:xfrm>
          <a:off x="6650265" y="1942036"/>
          <a:ext cx="1266566" cy="258938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ML</a:t>
          </a:r>
          <a:endParaRPr lang="en-NL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Auto ML (</a:t>
          </a:r>
          <a:r>
            <a:rPr lang="en-US" sz="1000" kern="1200" dirty="0" err="1"/>
            <a:t>Pycaret</a:t>
          </a:r>
          <a:r>
            <a:rPr lang="en-US" sz="1000" kern="1200" dirty="0"/>
            <a:t>)</a:t>
          </a:r>
          <a:endParaRPr lang="en-NL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XGBoost</a:t>
          </a:r>
          <a:r>
            <a:rPr lang="en-US" sz="1000" kern="1200" dirty="0"/>
            <a:t> Regressor</a:t>
          </a:r>
          <a:endParaRPr lang="en-NL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One-hot Encoding</a:t>
          </a:r>
          <a:endParaRPr lang="en-NL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Target Encoding</a:t>
          </a:r>
          <a:endParaRPr lang="en-NL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Cross Validation</a:t>
          </a:r>
          <a:endParaRPr lang="en-NL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Hyperparameter tuning(Random Search&amp; Grid Search)</a:t>
          </a:r>
          <a:endParaRPr lang="en-NL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Pipeline</a:t>
          </a:r>
          <a:endParaRPr lang="en-NL" sz="1000" kern="1200" dirty="0"/>
        </a:p>
      </dsp:txBody>
      <dsp:txXfrm>
        <a:off x="6712094" y="2003865"/>
        <a:ext cx="1142908" cy="2465724"/>
      </dsp:txXfrm>
    </dsp:sp>
    <dsp:sp modelId="{F35E3470-DAB6-49C2-B094-F85486E66B5D}">
      <dsp:nvSpPr>
        <dsp:cNvPr id="0" name=""/>
        <dsp:cNvSpPr/>
      </dsp:nvSpPr>
      <dsp:spPr>
        <a:xfrm>
          <a:off x="7980160" y="1942036"/>
          <a:ext cx="1266566" cy="258938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Web Development</a:t>
          </a:r>
          <a:endParaRPr lang="en-NL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Flask</a:t>
          </a:r>
          <a:endParaRPr lang="en-NL" sz="1000" kern="1200" dirty="0"/>
        </a:p>
      </dsp:txBody>
      <dsp:txXfrm>
        <a:off x="8041989" y="2003865"/>
        <a:ext cx="1142908" cy="24657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3/30/2024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3/30/2024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50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42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767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472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238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73681"/>
            <a:ext cx="5674360" cy="3200400"/>
          </a:xfrm>
        </p:spPr>
        <p:txBody>
          <a:bodyPr/>
          <a:lstStyle/>
          <a:p>
            <a:r>
              <a:rPr lang="en-US" dirty="0"/>
              <a:t>Used Car Price</a:t>
            </a:r>
            <a:br>
              <a:rPr lang="en-US" dirty="0"/>
            </a:br>
            <a:r>
              <a:rPr lang="en-US" dirty="0"/>
              <a:t>Prediction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EADD1B-A6C8-0992-0D82-6159AA1F8DA6}"/>
              </a:ext>
            </a:extLst>
          </p:cNvPr>
          <p:cNvSpPr txBox="1"/>
          <p:nvPr/>
        </p:nvSpPr>
        <p:spPr>
          <a:xfrm>
            <a:off x="6172200" y="5974081"/>
            <a:ext cx="186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Ruoxi Hou</a:t>
            </a:r>
            <a:endParaRPr lang="en-NL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5181600" cy="2376868"/>
          </a:xfrm>
        </p:spPr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844800"/>
            <a:ext cx="5181600" cy="3128963"/>
          </a:xfrm>
        </p:spPr>
        <p:txBody>
          <a:bodyPr/>
          <a:lstStyle/>
          <a:p>
            <a:r>
              <a:rPr lang="en-US" dirty="0"/>
              <a:t>To generate insights for both Buyers and Sellers in the European Used Car trading market;</a:t>
            </a:r>
          </a:p>
          <a:p>
            <a:r>
              <a:rPr lang="en-US" dirty="0"/>
              <a:t>To facilitate the purchasing and selling decision making process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FD5F-786B-1974-5F47-94CA02CF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80640"/>
            <a:ext cx="5181600" cy="3368819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  <p:pic>
        <p:nvPicPr>
          <p:cNvPr id="14" name="Picture Placeholder 13" descr="A person looking at a piece of paper">
            <a:extLst>
              <a:ext uri="{FF2B5EF4-FFF2-40B4-BE49-F238E27FC236}">
                <a16:creationId xmlns:a16="http://schemas.microsoft.com/office/drawing/2014/main" id="{F28819F3-7D3B-EB42-24FD-3C0BBC5963B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19" b="119"/>
          <a:stretch/>
        </p:blipFill>
        <p:spPr>
          <a:xfrm>
            <a:off x="6085840" y="-10159"/>
            <a:ext cx="6116320" cy="6868160"/>
          </a:xfrm>
        </p:spPr>
      </p:pic>
    </p:spTree>
    <p:extLst>
      <p:ext uri="{BB962C8B-B14F-4D97-AF65-F5344CB8AC3E}">
        <p14:creationId xmlns:p14="http://schemas.microsoft.com/office/powerpoint/2010/main" val="4293742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process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D95E013-6707-510E-FA75-A67471DAE3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1839708"/>
              </p:ext>
            </p:extLst>
          </p:nvPr>
        </p:nvGraphicFramePr>
        <p:xfrm>
          <a:off x="508958" y="508959"/>
          <a:ext cx="9247517" cy="6473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5055261-AF8B-CAD1-C0BE-1D69CB40A66B}"/>
              </a:ext>
            </a:extLst>
          </p:cNvPr>
          <p:cNvSpPr txBox="1"/>
          <p:nvPr/>
        </p:nvSpPr>
        <p:spPr>
          <a:xfrm>
            <a:off x="529080" y="5221774"/>
            <a:ext cx="273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https://www.ooyyo.com/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12000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ECED9-3D31-C7EF-C4E5-0D218F61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545" y="584477"/>
            <a:ext cx="10354052" cy="1209765"/>
          </a:xfrm>
        </p:spPr>
        <p:txBody>
          <a:bodyPr/>
          <a:lstStyle/>
          <a:p>
            <a:r>
              <a:rPr lang="en-US" dirty="0"/>
              <a:t>Model performance</a:t>
            </a:r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B782709C-FC0C-E355-9C94-A8EE025BAC7B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219979081"/>
              </p:ext>
            </p:extLst>
          </p:nvPr>
        </p:nvGraphicFramePr>
        <p:xfrm>
          <a:off x="923925" y="2009775"/>
          <a:ext cx="10363201" cy="2299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208">
                  <a:extLst>
                    <a:ext uri="{9D8B030D-6E8A-4147-A177-3AD203B41FA5}">
                      <a16:colId xmlns:a16="http://schemas.microsoft.com/office/drawing/2014/main" val="3446012419"/>
                    </a:ext>
                  </a:extLst>
                </a:gridCol>
                <a:gridCol w="2850229">
                  <a:extLst>
                    <a:ext uri="{9D8B030D-6E8A-4147-A177-3AD203B41FA5}">
                      <a16:colId xmlns:a16="http://schemas.microsoft.com/office/drawing/2014/main" val="4052646397"/>
                    </a:ext>
                  </a:extLst>
                </a:gridCol>
                <a:gridCol w="2012882">
                  <a:extLst>
                    <a:ext uri="{9D8B030D-6E8A-4147-A177-3AD203B41FA5}">
                      <a16:colId xmlns:a16="http://schemas.microsoft.com/office/drawing/2014/main" val="1935352797"/>
                    </a:ext>
                  </a:extLst>
                </a:gridCol>
                <a:gridCol w="2012882">
                  <a:extLst>
                    <a:ext uri="{9D8B030D-6E8A-4147-A177-3AD203B41FA5}">
                      <a16:colId xmlns:a16="http://schemas.microsoft.com/office/drawing/2014/main" val="1218263486"/>
                    </a:ext>
                  </a:extLst>
                </a:gridCol>
              </a:tblGrid>
              <a:tr h="56201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XGBoost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Regressor</a:t>
                      </a: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MSE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MAE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773105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model__bootstrap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': True, 'model__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max_depth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': 4, 'model__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max_features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': 'sqrt', 'model__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min_samples_leaf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': 3, 'model__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min_samples_split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': 1, 'model__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n_estimators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': 1700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0.878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(Training) Avg. 5 folds</a:t>
                      </a:r>
                    </a:p>
                    <a:p>
                      <a:pPr algn="l" fontAlgn="b"/>
                      <a:r>
                        <a:rPr lang="en-N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0.915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(Testing)</a:t>
                      </a:r>
                    </a:p>
                    <a:p>
                      <a:pPr algn="l" fontAlgn="b"/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44848686(Testing)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2185(Testing)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12001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50FF3-CE3C-DDFB-B8EA-5BA1668A1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500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08221-C29B-07A3-B569-B8B466B10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/>
          <a:lstStyle/>
          <a:p>
            <a:r>
              <a:rPr lang="en-US" dirty="0"/>
              <a:t>Product Presentation</a:t>
            </a:r>
          </a:p>
        </p:txBody>
      </p:sp>
      <p:pic>
        <p:nvPicPr>
          <p:cNvPr id="5" name="Picture Placeholder 4" descr="A person standing in a greenhouse">
            <a:extLst>
              <a:ext uri="{FF2B5EF4-FFF2-40B4-BE49-F238E27FC236}">
                <a16:creationId xmlns:a16="http://schemas.microsoft.com/office/drawing/2014/main" id="{EE30546E-D63D-6DD8-4DA7-41DD51A44C2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12487" b="12487"/>
          <a:stretch/>
        </p:blipFill>
        <p:spPr>
          <a:xfrm>
            <a:off x="0" y="0"/>
            <a:ext cx="6096000" cy="6858000"/>
          </a:xfrm>
        </p:spPr>
      </p:pic>
    </p:spTree>
    <p:extLst>
      <p:ext uri="{BB962C8B-B14F-4D97-AF65-F5344CB8AC3E}">
        <p14:creationId xmlns:p14="http://schemas.microsoft.com/office/powerpoint/2010/main" val="1760417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6DBB-D0DC-05D4-788C-E10EEF6B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990" y="434225"/>
            <a:ext cx="9524998" cy="1499627"/>
          </a:xfrm>
        </p:spPr>
        <p:txBody>
          <a:bodyPr/>
          <a:lstStyle/>
          <a:p>
            <a:r>
              <a:rPr lang="en-US" dirty="0"/>
              <a:t>Future improvement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5AC68-D86C-E73B-5402-F22C9F54DC0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29932" y="2009652"/>
            <a:ext cx="5297868" cy="2274481"/>
          </a:xfrm>
        </p:spPr>
        <p:txBody>
          <a:bodyPr/>
          <a:lstStyle/>
          <a:p>
            <a:r>
              <a:rPr lang="en-US" dirty="0"/>
              <a:t>More Countries&amp; More Features</a:t>
            </a:r>
          </a:p>
          <a:p>
            <a:r>
              <a:rPr lang="en-US" dirty="0"/>
              <a:t>Consistent data collection for a longer time period(e.g. 10 years…) for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Time Series</a:t>
            </a:r>
          </a:p>
          <a:p>
            <a:r>
              <a:rPr lang="en-US" dirty="0"/>
              <a:t>Access to the Recommended Market Prices over the decades for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Devaluation Prediction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D2502-F7A7-039F-01A0-59462ADFF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406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15" y="374090"/>
            <a:ext cx="5057104" cy="362498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045227-5724-4DBF-9712-031B1BFB2C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22457D9-12AC-4794-A05E-F1B90FCD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409</TotalTime>
  <Words>260</Words>
  <Application>Microsoft Office PowerPoint</Application>
  <PresentationFormat>Widescreen</PresentationFormat>
  <Paragraphs>62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Tenorite</vt:lpstr>
      <vt:lpstr>Custom</vt:lpstr>
      <vt:lpstr>Used Car Price Prediction</vt:lpstr>
      <vt:lpstr>purpose</vt:lpstr>
      <vt:lpstr>Project overview</vt:lpstr>
      <vt:lpstr>process </vt:lpstr>
      <vt:lpstr>Model performance</vt:lpstr>
      <vt:lpstr>Product Presentation</vt:lpstr>
      <vt:lpstr>Future improvement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>若汐 侯</dc:creator>
  <cp:lastModifiedBy>若汐 侯</cp:lastModifiedBy>
  <cp:revision>5</cp:revision>
  <dcterms:created xsi:type="dcterms:W3CDTF">2024-03-28T18:48:11Z</dcterms:created>
  <dcterms:modified xsi:type="dcterms:W3CDTF">2024-03-30T13:14:05Z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