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93" r:id="rId2"/>
    <p:sldId id="296" r:id="rId3"/>
    <p:sldId id="259" r:id="rId4"/>
    <p:sldId id="260" r:id="rId5"/>
    <p:sldId id="300" r:id="rId6"/>
    <p:sldId id="301" r:id="rId7"/>
    <p:sldId id="302" r:id="rId8"/>
    <p:sldId id="292" r:id="rId9"/>
    <p:sldId id="267" r:id="rId10"/>
    <p:sldId id="261" r:id="rId11"/>
    <p:sldId id="273" r:id="rId12"/>
    <p:sldId id="303" r:id="rId13"/>
    <p:sldId id="279" r:id="rId14"/>
    <p:sldId id="304" r:id="rId15"/>
    <p:sldId id="305" r:id="rId16"/>
    <p:sldId id="306" r:id="rId17"/>
    <p:sldId id="307" r:id="rId18"/>
    <p:sldId id="308" r:id="rId19"/>
    <p:sldId id="309" r:id="rId20"/>
    <p:sldId id="265" r:id="rId21"/>
    <p:sldId id="310" r:id="rId22"/>
    <p:sldId id="311" r:id="rId23"/>
    <p:sldId id="312" r:id="rId24"/>
    <p:sldId id="315" r:id="rId25"/>
  </p:sldIdLst>
  <p:sldSz cx="12192000" cy="6858000"/>
  <p:notesSz cx="6858000" cy="9144000"/>
  <p:embeddedFontLst>
    <p:embeddedFont>
      <p:font typeface="方正清刻本悦宋简体" panose="02010600030101010101" charset="-122"/>
      <p:regular r:id="rId27"/>
    </p:embeddedFont>
    <p:embeddedFont>
      <p:font typeface="方正尚酷简体" panose="02010600030101010101" charset="-122"/>
      <p:regular r:id="rId28"/>
    </p:embeddedFont>
    <p:embeddedFont>
      <p:font typeface="幼圆" panose="02010600030101010101" charset="-12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微软雅黑" panose="020B0503020204020204" pitchFamily="34" charset="-122"/>
      <p:regular r:id="rId34"/>
      <p:bold r:id="rId3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688">
          <p15:clr>
            <a:srgbClr val="A4A3A4"/>
          </p15:clr>
        </p15:guide>
        <p15:guide id="3" pos="1782">
          <p15:clr>
            <a:srgbClr val="A4A3A4"/>
          </p15:clr>
        </p15:guide>
        <p15:guide id="4" pos="30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6E5B"/>
    <a:srgbClr val="66BFBC"/>
    <a:srgbClr val="8DC064"/>
    <a:srgbClr val="FBC75D"/>
    <a:srgbClr val="FFFF00"/>
    <a:srgbClr val="6080A6"/>
    <a:srgbClr val="9DD3D1"/>
    <a:srgbClr val="80CAC8"/>
    <a:srgbClr val="72C4C2"/>
    <a:srgbClr val="EC0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0" y="140"/>
      </p:cViewPr>
      <p:guideLst>
        <p:guide orient="horz" pos="2185"/>
        <p:guide pos="688"/>
        <p:guide pos="1782"/>
        <p:guide pos="30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D8610CC-0529-4268-B6DD-B1AFDFF1DD49}" type="datetimeFigureOut">
              <a:rPr lang="zh-CN" altLang="en-US"/>
              <a:pPr>
                <a:defRPr/>
              </a:pPr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6EFFDD-7887-43CD-8C9E-C885FD9F6E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12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D9276FFA-7918-408B-BEDC-B7684C231A1A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17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ABD1B76-1A98-482C-B88C-C26111191C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23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CBE384B3-86DD-4865-8D70-4EC06A71520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530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ABD1B76-1A98-482C-B88C-C26111191C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21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93C95CD5-A9C5-4A05-8478-DD358F807E6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312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ABD1B76-1A98-482C-B88C-C26111191C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18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ABD1B76-1A98-482C-B88C-C26111191C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302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D09F102-98EF-495B-90F8-69C5C297B75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ABD1B76-1A98-482C-B88C-C26111191C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728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ABD1B76-1A98-482C-B88C-C26111191C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66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93C95CD5-A9C5-4A05-8478-DD358F807E6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19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32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75D37DD8-D228-4FF5-AE80-A07E19EA659F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714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20EAFE48-C670-498E-94A2-86DB9E9836C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38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ABD1B76-1A98-482C-B88C-C26111191C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83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ABD1B76-1A98-482C-B88C-C26111191C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89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ABD1B76-1A98-482C-B88C-C26111191C9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385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CBE384B3-86DD-4865-8D70-4EC06A715201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24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73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D09F102-98EF-495B-90F8-69C5C297B758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67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D74E8C31-21EF-42B5-9AA9-2DE4AC14FAF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23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D74E8C31-21EF-42B5-9AA9-2DE4AC14FAF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50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D74E8C31-21EF-42B5-9AA9-2DE4AC14FAF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060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D74E8C31-21EF-42B5-9AA9-2DE4AC14FAF7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93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FA4816EF-89B7-44BE-8C5C-DE9479CA1FF2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05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fld id="{9E88C15B-CF51-47DB-9ECD-D0D3753C2333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22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Placeholder 2"/>
          <p:cNvSpPr>
            <a:spLocks noGrp="1"/>
          </p:cNvSpPr>
          <p:nvPr>
            <p:ph type="subTitle" idx="1"/>
          </p:nvPr>
        </p:nvSpPr>
        <p:spPr>
          <a:xfrm>
            <a:off x="4603750" y="3838575"/>
            <a:ext cx="393065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85725" lvl="0" indent="-85725" algn="ctr">
              <a:buNone/>
              <a:defRPr sz="1800" kern="1200">
                <a:solidFill>
                  <a:srgbClr val="6C6F72"/>
                </a:solidFill>
                <a:latin typeface="方正尚酷简体" panose="02000000000000000000" pitchFamily="2" charset="-122"/>
              </a:defRPr>
            </a:lvl1pPr>
            <a:lvl2pPr marL="0" lvl="1" indent="0" algn="ctr">
              <a:buNone/>
              <a:defRPr sz="1800" kern="1200">
                <a:solidFill>
                  <a:srgbClr val="6C6F72"/>
                </a:solidFill>
              </a:defRPr>
            </a:lvl2pPr>
            <a:lvl3pPr marL="914400" lvl="2" indent="-914400" algn="ctr">
              <a:buNone/>
              <a:defRPr sz="1800" kern="1200">
                <a:solidFill>
                  <a:srgbClr val="6C6F72"/>
                </a:solidFill>
              </a:defRPr>
            </a:lvl3pPr>
            <a:lvl4pPr marL="1371600" lvl="3" indent="-1371600" algn="ctr">
              <a:buNone/>
              <a:defRPr sz="1800" kern="1200">
                <a:solidFill>
                  <a:srgbClr val="6C6F72"/>
                </a:solidFill>
              </a:defRPr>
            </a:lvl4pPr>
            <a:lvl5pPr marL="1828800" lvl="4" indent="-1828800" algn="ctr">
              <a:buNone/>
              <a:defRPr sz="1800" kern="1200">
                <a:solidFill>
                  <a:srgbClr val="6C6F72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1273" name="Title Placeholder 1"/>
          <p:cNvSpPr>
            <a:spLocks noGrp="1"/>
          </p:cNvSpPr>
          <p:nvPr>
            <p:ph type="ctrTitle"/>
          </p:nvPr>
        </p:nvSpPr>
        <p:spPr>
          <a:xfrm>
            <a:off x="4587875" y="1908175"/>
            <a:ext cx="3948113" cy="18319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lnSpc>
                <a:spcPct val="110000"/>
              </a:lnSpc>
              <a:defRPr sz="3600" kern="1200">
                <a:latin typeface="方正尚酷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65000"/>
                  </a:schemeClr>
                </a:solidFill>
                <a:latin typeface="方正尚酷简体" panose="02000000000000000000" pitchFamily="2" charset="-122"/>
                <a:ea typeface="+mn-ea"/>
              </a:defRPr>
            </a:lvl1pPr>
          </a:lstStyle>
          <a:p>
            <a:pPr>
              <a:defRPr/>
            </a:pPr>
            <a:fld id="{B4907B01-A015-43ED-8A40-84D2A1D9016C}" type="datetimeFigureOut">
              <a:rPr lang="zh-CN" altLang="en-US" smtClean="0"/>
              <a:pPr>
                <a:defRPr/>
              </a:pPr>
              <a:t>2019/7/26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BE252AB-6AD1-45EC-9DE7-D9135667AB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962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方正尚酷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方正尚酷简体" panose="02000000000000000000" pitchFamily="2" charset="-122"/>
              </a:defRPr>
            </a:lvl1pPr>
            <a:lvl2pPr>
              <a:defRPr>
                <a:latin typeface="方正尚酷简体" panose="02000000000000000000" pitchFamily="2" charset="-122"/>
              </a:defRPr>
            </a:lvl2pPr>
            <a:lvl3pPr>
              <a:defRPr>
                <a:latin typeface="方正尚酷简体" panose="02000000000000000000" pitchFamily="2" charset="-122"/>
              </a:defRPr>
            </a:lvl3pPr>
            <a:lvl4pPr>
              <a:defRPr>
                <a:latin typeface="方正尚酷简体" panose="02000000000000000000" pitchFamily="2" charset="-122"/>
              </a:defRPr>
            </a:lvl4pPr>
            <a:lvl5pPr>
              <a:defRPr>
                <a:latin typeface="方正尚酷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850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65000"/>
                  </a:schemeClr>
                </a:solidFill>
                <a:latin typeface="方正尚酷简体" panose="02000000000000000000" pitchFamily="2" charset="-122"/>
                <a:ea typeface="+mn-ea"/>
              </a:defRPr>
            </a:lvl1pPr>
          </a:lstStyle>
          <a:p>
            <a:pPr>
              <a:defRPr/>
            </a:pPr>
            <a:fld id="{948C6D2A-613A-4708-A53F-AC4E83916457}" type="datetimeFigureOut">
              <a:rPr lang="zh-CN" altLang="en-US" smtClean="0"/>
              <a:pPr>
                <a:defRPr/>
              </a:pPr>
              <a:t>2019/7/26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518DD-31FE-430D-96BE-3ADA78813B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7947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334963"/>
            <a:ext cx="10253663" cy="601662"/>
          </a:xfrm>
          <a:prstGeom prst="rect">
            <a:avLst/>
          </a:prstGeom>
        </p:spPr>
        <p:txBody>
          <a:bodyPr/>
          <a:lstStyle>
            <a:lvl1pPr>
              <a:defRPr>
                <a:latin typeface="方正尚酷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308100"/>
            <a:ext cx="10748963" cy="4867275"/>
          </a:xfrm>
          <a:prstGeom prst="rect">
            <a:avLst/>
          </a:prstGeom>
        </p:spPr>
        <p:txBody>
          <a:bodyPr/>
          <a:lstStyle>
            <a:lvl1pPr>
              <a:defRPr>
                <a:latin typeface="方正尚酷简体" panose="02000000000000000000" pitchFamily="2" charset="-122"/>
              </a:defRPr>
            </a:lvl1pPr>
            <a:lvl2pPr>
              <a:defRPr>
                <a:latin typeface="方正尚酷简体" panose="02000000000000000000" pitchFamily="2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65000"/>
                  </a:schemeClr>
                </a:solidFill>
                <a:latin typeface="方正尚酷简体" panose="02000000000000000000" pitchFamily="2" charset="-122"/>
                <a:ea typeface="+mn-ea"/>
              </a:defRPr>
            </a:lvl1pPr>
          </a:lstStyle>
          <a:p>
            <a:pPr>
              <a:defRPr/>
            </a:pPr>
            <a:fld id="{C68D474B-2AC3-485F-B2FB-CA25C31389BB}" type="datetimeFigureOut">
              <a:rPr lang="zh-CN" altLang="en-US" smtClean="0"/>
              <a:pPr>
                <a:defRPr/>
              </a:pPr>
              <a:t>2019/7/26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4CB21-C386-4681-9FE9-42FB124F6E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524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>
                    <a:lumMod val="50000"/>
                  </a:schemeClr>
                </a:solidFill>
                <a:latin typeface="方正尚酷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  <a:latin typeface="方正尚酷简体" panose="02000000000000000000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方正尚酷简体" panose="02000000000000000000" pitchFamily="2" charset="-122"/>
                <a:ea typeface="+mn-ea"/>
              </a:defRPr>
            </a:lvl1pPr>
          </a:lstStyle>
          <a:p>
            <a:pPr>
              <a:defRPr/>
            </a:pPr>
            <a:fld id="{4EB47800-820D-4026-9042-B1B95EE4578B}" type="datetimeFigureOut">
              <a:rPr lang="zh-CN" altLang="en-US" smtClean="0"/>
              <a:pPr>
                <a:defRPr/>
              </a:pPr>
              <a:t>2019/7/26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19293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EB2165A2-9DCF-4472-AC7A-2C0D17BAA4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648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334963"/>
            <a:ext cx="10253663" cy="601662"/>
          </a:xfrm>
          <a:prstGeom prst="rect">
            <a:avLst/>
          </a:prstGeom>
        </p:spPr>
        <p:txBody>
          <a:bodyPr/>
          <a:lstStyle>
            <a:lvl1pPr>
              <a:defRPr>
                <a:latin typeface="方正尚酷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>
                <a:latin typeface="方正尚酷简体" panose="02000000000000000000" pitchFamily="2" charset="-122"/>
              </a:defRPr>
            </a:lvl1pPr>
            <a:lvl2pPr>
              <a:defRPr>
                <a:latin typeface="方正尚酷简体" panose="02000000000000000000" pitchFamily="2" charset="-122"/>
              </a:defRPr>
            </a:lvl2pPr>
            <a:lvl3pPr>
              <a:defRPr>
                <a:latin typeface="方正尚酷简体" panose="02000000000000000000" pitchFamily="2" charset="-122"/>
              </a:defRPr>
            </a:lvl3pPr>
            <a:lvl4pPr>
              <a:defRPr>
                <a:latin typeface="方正尚酷简体" panose="02000000000000000000" pitchFamily="2" charset="-122"/>
              </a:defRPr>
            </a:lvl4pPr>
            <a:lvl5pPr>
              <a:defRPr>
                <a:latin typeface="方正尚酷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>
            <a:lvl1pPr>
              <a:defRPr>
                <a:latin typeface="方正尚酷简体" panose="02000000000000000000" pitchFamily="2" charset="-122"/>
              </a:defRPr>
            </a:lvl1pPr>
            <a:lvl2pPr>
              <a:defRPr>
                <a:latin typeface="方正尚酷简体" panose="02000000000000000000" pitchFamily="2" charset="-122"/>
              </a:defRPr>
            </a:lvl2pPr>
            <a:lvl3pPr>
              <a:defRPr>
                <a:latin typeface="方正尚酷简体" panose="02000000000000000000" pitchFamily="2" charset="-122"/>
              </a:defRPr>
            </a:lvl3pPr>
            <a:lvl4pPr>
              <a:defRPr>
                <a:latin typeface="方正尚酷简体" panose="02000000000000000000" pitchFamily="2" charset="-122"/>
              </a:defRPr>
            </a:lvl4pPr>
            <a:lvl5pPr>
              <a:defRPr>
                <a:latin typeface="方正尚酷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65000"/>
                  </a:schemeClr>
                </a:solidFill>
                <a:latin typeface="方正尚酷简体" panose="02000000000000000000" pitchFamily="2" charset="-122"/>
                <a:ea typeface="+mn-ea"/>
              </a:defRPr>
            </a:lvl1pPr>
          </a:lstStyle>
          <a:p>
            <a:pPr>
              <a:defRPr/>
            </a:pPr>
            <a:fld id="{008BE129-9751-4BE4-B52E-D5B1A5529330}" type="datetimeFigureOut">
              <a:rPr lang="zh-CN" altLang="en-US" smtClean="0"/>
              <a:pPr>
                <a:defRPr/>
              </a:pPr>
              <a:t>2019/7/26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43C5B-0415-43FC-BB64-9E24379316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321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方正尚酷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方正尚酷简体" panose="020000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方正尚酷简体" panose="02000000000000000000" pitchFamily="2" charset="-122"/>
              </a:defRPr>
            </a:lvl1pPr>
            <a:lvl2pPr>
              <a:defRPr>
                <a:latin typeface="方正尚酷简体" panose="02000000000000000000" pitchFamily="2" charset="-122"/>
              </a:defRPr>
            </a:lvl2pPr>
            <a:lvl3pPr>
              <a:defRPr>
                <a:latin typeface="方正尚酷简体" panose="02000000000000000000" pitchFamily="2" charset="-122"/>
              </a:defRPr>
            </a:lvl3pPr>
            <a:lvl4pPr>
              <a:defRPr>
                <a:latin typeface="方正尚酷简体" panose="02000000000000000000" pitchFamily="2" charset="-122"/>
              </a:defRPr>
            </a:lvl4pPr>
            <a:lvl5pPr>
              <a:defRPr>
                <a:latin typeface="方正尚酷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方正尚酷简体" panose="020000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方正尚酷简体" panose="02000000000000000000" pitchFamily="2" charset="-122"/>
              </a:defRPr>
            </a:lvl1pPr>
            <a:lvl2pPr>
              <a:defRPr>
                <a:latin typeface="方正尚酷简体" panose="02000000000000000000" pitchFamily="2" charset="-122"/>
              </a:defRPr>
            </a:lvl2pPr>
            <a:lvl3pPr>
              <a:defRPr>
                <a:latin typeface="方正尚酷简体" panose="02000000000000000000" pitchFamily="2" charset="-122"/>
              </a:defRPr>
            </a:lvl3pPr>
            <a:lvl4pPr>
              <a:defRPr>
                <a:latin typeface="方正尚酷简体" panose="02000000000000000000" pitchFamily="2" charset="-122"/>
              </a:defRPr>
            </a:lvl4pPr>
            <a:lvl5pPr>
              <a:defRPr>
                <a:latin typeface="方正尚酷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65000"/>
                  </a:schemeClr>
                </a:solidFill>
                <a:latin typeface="方正尚酷简体" panose="02000000000000000000" pitchFamily="2" charset="-122"/>
                <a:ea typeface="+mn-ea"/>
              </a:defRPr>
            </a:lvl1pPr>
          </a:lstStyle>
          <a:p>
            <a:pPr>
              <a:defRPr/>
            </a:pPr>
            <a:fld id="{71B70BF4-B20A-4B23-B44F-992BE7783C75}" type="datetimeFigureOut">
              <a:rPr lang="zh-CN" altLang="en-US" smtClean="0"/>
              <a:pPr>
                <a:defRPr/>
              </a:pPr>
              <a:t>2019/7/26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288AE-FC20-4B2F-A109-39E35F425F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090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334963"/>
            <a:ext cx="10253663" cy="601662"/>
          </a:xfrm>
          <a:prstGeom prst="rect">
            <a:avLst/>
          </a:prstGeom>
        </p:spPr>
        <p:txBody>
          <a:bodyPr/>
          <a:lstStyle>
            <a:lvl1pPr>
              <a:defRPr>
                <a:latin typeface="方正尚酷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65000"/>
                  </a:schemeClr>
                </a:solidFill>
                <a:latin typeface="方正尚酷简体" panose="02000000000000000000" pitchFamily="2" charset="-122"/>
                <a:ea typeface="+mn-ea"/>
              </a:defRPr>
            </a:lvl1pPr>
          </a:lstStyle>
          <a:p>
            <a:pPr>
              <a:defRPr/>
            </a:pPr>
            <a:fld id="{11A6A486-902A-4470-8733-029B85527BAB}" type="datetimeFigureOut">
              <a:rPr lang="zh-CN" altLang="en-US" smtClean="0"/>
              <a:pPr>
                <a:defRPr/>
              </a:pPr>
              <a:t>2019/7/26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42D4B-D45F-42A0-9519-C74F154A8E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18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方正尚酷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方正尚酷简体" panose="02000000000000000000" pitchFamily="2" charset="-122"/>
              </a:defRPr>
            </a:lvl1pPr>
            <a:lvl2pPr>
              <a:defRPr sz="2800">
                <a:latin typeface="方正尚酷简体" panose="02000000000000000000" pitchFamily="2" charset="-122"/>
              </a:defRPr>
            </a:lvl2pPr>
            <a:lvl3pPr>
              <a:defRPr sz="2400">
                <a:latin typeface="方正尚酷简体" panose="02000000000000000000" pitchFamily="2" charset="-122"/>
              </a:defRPr>
            </a:lvl3pPr>
            <a:lvl4pPr>
              <a:defRPr sz="2000">
                <a:latin typeface="方正尚酷简体" panose="02000000000000000000" pitchFamily="2" charset="-122"/>
              </a:defRPr>
            </a:lvl4pPr>
            <a:lvl5pPr>
              <a:defRPr sz="2000">
                <a:latin typeface="方正尚酷简体" panose="02000000000000000000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方正尚酷简体" panose="02000000000000000000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schemeClr val="bg1">
                    <a:lumMod val="65000"/>
                  </a:schemeClr>
                </a:solidFill>
                <a:latin typeface="方正尚酷简体" panose="02000000000000000000" pitchFamily="2" charset="-122"/>
                <a:ea typeface="+mn-ea"/>
              </a:defRPr>
            </a:lvl1pPr>
          </a:lstStyle>
          <a:p>
            <a:pPr>
              <a:defRPr/>
            </a:pPr>
            <a:fld id="{5ED34444-8143-4E53-9E7C-005CDEC3846F}" type="datetimeFigureOut">
              <a:rPr lang="zh-CN" altLang="en-US" smtClean="0"/>
              <a:pPr>
                <a:defRPr/>
              </a:pPr>
              <a:t>2019/7/26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F793F-320B-456D-8F0F-0311743C2E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777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方正尚酷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>
                <a:latin typeface="方正尚酷简体" panose="02000000000000000000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方正尚酷简体" panose="02000000000000000000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schemeClr val="bg1">
                    <a:lumMod val="65000"/>
                  </a:schemeClr>
                </a:solidFill>
                <a:latin typeface="方正尚酷简体" panose="02000000000000000000" pitchFamily="2" charset="-122"/>
                <a:ea typeface="+mn-ea"/>
              </a:defRPr>
            </a:lvl1pPr>
          </a:lstStyle>
          <a:p>
            <a:pPr>
              <a:defRPr/>
            </a:pPr>
            <a:fld id="{16074C0C-4E25-4F6A-8DA2-E4B59E746F07}" type="datetimeFigureOut">
              <a:rPr lang="zh-CN" altLang="en-US" smtClean="0"/>
              <a:pPr>
                <a:defRPr/>
              </a:pPr>
              <a:t>2019/7/26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1826E-1EEA-40B4-A2C5-7D142ABC6C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302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334963"/>
            <a:ext cx="10253663" cy="601662"/>
          </a:xfrm>
          <a:prstGeom prst="rect">
            <a:avLst/>
          </a:prstGeom>
        </p:spPr>
        <p:txBody>
          <a:bodyPr/>
          <a:lstStyle>
            <a:lvl1pPr>
              <a:defRPr>
                <a:latin typeface="方正尚酷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1308100"/>
            <a:ext cx="10748963" cy="48672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方正尚酷简体" panose="02000000000000000000" pitchFamily="2" charset="-122"/>
              </a:defRPr>
            </a:lvl1pPr>
            <a:lvl2pPr>
              <a:defRPr>
                <a:latin typeface="方正尚酷简体" panose="02000000000000000000" pitchFamily="2" charset="-122"/>
              </a:defRPr>
            </a:lvl2pPr>
            <a:lvl3pPr>
              <a:defRPr>
                <a:latin typeface="方正尚酷简体" panose="02000000000000000000" pitchFamily="2" charset="-122"/>
              </a:defRPr>
            </a:lvl3pPr>
            <a:lvl4pPr>
              <a:defRPr>
                <a:latin typeface="方正尚酷简体" panose="02000000000000000000" pitchFamily="2" charset="-122"/>
              </a:defRPr>
            </a:lvl4pPr>
            <a:lvl5pPr>
              <a:defRPr>
                <a:latin typeface="方正尚酷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schemeClr val="bg1">
                    <a:lumMod val="65000"/>
                  </a:schemeClr>
                </a:solidFill>
                <a:latin typeface="方正尚酷简体" panose="02000000000000000000" pitchFamily="2" charset="-122"/>
                <a:ea typeface="+mn-ea"/>
              </a:defRPr>
            </a:lvl1pPr>
          </a:lstStyle>
          <a:p>
            <a:pPr>
              <a:defRPr/>
            </a:pPr>
            <a:fld id="{9FD64BD4-C1E8-4D5A-9050-8589CEE92697}" type="datetimeFigureOut">
              <a:rPr lang="zh-CN" altLang="en-US" smtClean="0"/>
              <a:pPr>
                <a:defRPr/>
              </a:pPr>
              <a:t>2019/7/26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6737B-F0EC-450A-9FBA-149094E7DF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147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A6A6A6"/>
                </a:solidFill>
                <a:latin typeface="方正尚酷简体" panose="02000000000000000000" pitchFamily="2" charset="-122"/>
                <a:ea typeface="幼圆" panose="02010509060101010101" pitchFamily="49" charset="-122"/>
              </a:defRPr>
            </a:lvl1pPr>
          </a:lstStyle>
          <a:p>
            <a:fld id="{FE154527-2E6C-4E02-A17C-8B35D6AB7CD5}" type="datetimeFigureOut">
              <a:rPr lang="zh-CN" altLang="en-US" smtClean="0"/>
              <a:pPr/>
              <a:t>2019/7/26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rgbClr val="373A3B"/>
                </a:solidFill>
                <a:latin typeface="方正尚酷简体" panose="02000000000000000000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A6A6A6"/>
                </a:solidFill>
                <a:latin typeface="方正尚酷简体" panose="02000000000000000000" pitchFamily="2" charset="-122"/>
                <a:ea typeface="幼圆" panose="02010509060101010101" pitchFamily="49" charset="-122"/>
              </a:defRPr>
            </a:lvl1pPr>
          </a:lstStyle>
          <a:p>
            <a:fld id="{444562B4-37CF-48BF-84C8-81299E199DA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幼圆" panose="02010509060101010101" pitchFamily="49" charset="-122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幼圆" panose="02010509060101010101" pitchFamily="49" charset="-122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幼圆" panose="02010509060101010101" pitchFamily="49" charset="-122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幼圆" panose="02010509060101010101" pitchFamily="49" charset="-122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幼圆" panose="02010509060101010101" pitchFamily="49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幼圆" panose="02010509060101010101" pitchFamily="49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幼圆" panose="02010509060101010101" pitchFamily="49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幼圆" panose="02010509060101010101" pitchFamily="49" charset="-122"/>
        </a:defRPr>
      </a:lvl9pPr>
    </p:titleStyle>
    <p:bodyStyle>
      <a:lvl1pPr marL="428625" indent="-342900" algn="l" defTabSz="912813" rtl="0" fontAlgn="base">
        <a:lnSpc>
          <a:spcPct val="90000"/>
        </a:lnSpc>
        <a:spcBef>
          <a:spcPts val="1800"/>
        </a:spcBef>
        <a:spcAft>
          <a:spcPct val="0"/>
        </a:spcAft>
        <a:buClr>
          <a:srgbClr val="A95E40"/>
        </a:buClr>
        <a:buSzPct val="75000"/>
        <a:buFont typeface="Arial" panose="020B0604020202020204" pitchFamily="34" charset="0"/>
        <a:buChar char="•"/>
        <a:defRPr sz="2400" kern="1200">
          <a:solidFill>
            <a:srgbClr val="A95E40"/>
          </a:solidFill>
          <a:latin typeface="+mn-lt"/>
          <a:ea typeface="+mn-ea"/>
          <a:cs typeface="+mn-cs"/>
        </a:defRPr>
      </a:lvl1pPr>
      <a:lvl2pPr marL="355600" indent="-355600" algn="l" defTabSz="912813" rtl="0" fontAlgn="base">
        <a:lnSpc>
          <a:spcPct val="13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 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任意多边形 80"/>
          <p:cNvSpPr/>
          <p:nvPr/>
        </p:nvSpPr>
        <p:spPr>
          <a:xfrm rot="8289040">
            <a:off x="10104438" y="911225"/>
            <a:ext cx="2481262" cy="195263"/>
          </a:xfrm>
          <a:custGeom>
            <a:avLst/>
            <a:gdLst>
              <a:gd name="connsiteX0" fmla="*/ 0 w 2481081"/>
              <a:gd name="connsiteY0" fmla="*/ 194529 h 194529"/>
              <a:gd name="connsiteX1" fmla="*/ 174230 w 2481081"/>
              <a:gd name="connsiteY1" fmla="*/ 0 h 194529"/>
              <a:gd name="connsiteX2" fmla="*/ 2263889 w 2481081"/>
              <a:gd name="connsiteY2" fmla="*/ 0 h 194529"/>
              <a:gd name="connsiteX3" fmla="*/ 2481081 w 2481081"/>
              <a:gd name="connsiteY3" fmla="*/ 194529 h 19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081" h="194529">
                <a:moveTo>
                  <a:pt x="0" y="194529"/>
                </a:moveTo>
                <a:lnTo>
                  <a:pt x="174230" y="0"/>
                </a:lnTo>
                <a:lnTo>
                  <a:pt x="2263889" y="0"/>
                </a:lnTo>
                <a:lnTo>
                  <a:pt x="2481081" y="194529"/>
                </a:lnTo>
                <a:close/>
              </a:path>
            </a:pathLst>
          </a:cu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73" name="任意多边形 72"/>
          <p:cNvSpPr/>
          <p:nvPr/>
        </p:nvSpPr>
        <p:spPr>
          <a:xfrm rot="8289040">
            <a:off x="10183813" y="671513"/>
            <a:ext cx="2152650" cy="44450"/>
          </a:xfrm>
          <a:custGeom>
            <a:avLst/>
            <a:gdLst>
              <a:gd name="connsiteX0" fmla="*/ 51045 w 2151533"/>
              <a:gd name="connsiteY0" fmla="*/ 45719 h 45719"/>
              <a:gd name="connsiteX1" fmla="*/ 0 w 2151533"/>
              <a:gd name="connsiteY1" fmla="*/ 0 h 45719"/>
              <a:gd name="connsiteX2" fmla="*/ 2151533 w 2151533"/>
              <a:gd name="connsiteY2" fmla="*/ 0 h 45719"/>
              <a:gd name="connsiteX3" fmla="*/ 2151533 w 2151533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1533" h="45719">
                <a:moveTo>
                  <a:pt x="51045" y="45719"/>
                </a:moveTo>
                <a:lnTo>
                  <a:pt x="0" y="0"/>
                </a:lnTo>
                <a:lnTo>
                  <a:pt x="2151533" y="0"/>
                </a:lnTo>
                <a:lnTo>
                  <a:pt x="2151533" y="45719"/>
                </a:lnTo>
                <a:close/>
              </a:path>
            </a:pathLst>
          </a:custGeom>
          <a:solidFill>
            <a:srgbClr val="79C7C5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47" name="任意多边形 46"/>
          <p:cNvSpPr/>
          <p:nvPr/>
        </p:nvSpPr>
        <p:spPr>
          <a:xfrm rot="8289040">
            <a:off x="10594975" y="1897063"/>
            <a:ext cx="1873250" cy="46037"/>
          </a:xfrm>
          <a:custGeom>
            <a:avLst/>
            <a:gdLst>
              <a:gd name="connsiteX0" fmla="*/ 0 w 1873652"/>
              <a:gd name="connsiteY0" fmla="*/ 45719 h 45719"/>
              <a:gd name="connsiteX1" fmla="*/ 40948 w 1873652"/>
              <a:gd name="connsiteY1" fmla="*/ 0 h 45719"/>
              <a:gd name="connsiteX2" fmla="*/ 1873652 w 1873652"/>
              <a:gd name="connsiteY2" fmla="*/ 0 h 45719"/>
              <a:gd name="connsiteX3" fmla="*/ 1873652 w 1873652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652" h="45719">
                <a:moveTo>
                  <a:pt x="0" y="45719"/>
                </a:moveTo>
                <a:lnTo>
                  <a:pt x="40948" y="0"/>
                </a:lnTo>
                <a:lnTo>
                  <a:pt x="1873652" y="0"/>
                </a:lnTo>
                <a:lnTo>
                  <a:pt x="1873652" y="45719"/>
                </a:lnTo>
                <a:close/>
              </a:path>
            </a:pathLst>
          </a:custGeom>
          <a:solidFill>
            <a:srgbClr val="FC6E5B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76" name="任意多边形 75"/>
          <p:cNvSpPr/>
          <p:nvPr/>
        </p:nvSpPr>
        <p:spPr>
          <a:xfrm rot="8289040">
            <a:off x="10333038" y="2346325"/>
            <a:ext cx="2190750" cy="153988"/>
          </a:xfrm>
          <a:custGeom>
            <a:avLst/>
            <a:gdLst>
              <a:gd name="connsiteX0" fmla="*/ 0 w 2190050"/>
              <a:gd name="connsiteY0" fmla="*/ 155058 h 155058"/>
              <a:gd name="connsiteX1" fmla="*/ 138878 w 2190050"/>
              <a:gd name="connsiteY1" fmla="*/ 0 h 155058"/>
              <a:gd name="connsiteX2" fmla="*/ 2016928 w 2190050"/>
              <a:gd name="connsiteY2" fmla="*/ 0 h 155058"/>
              <a:gd name="connsiteX3" fmla="*/ 2190050 w 2190050"/>
              <a:gd name="connsiteY3" fmla="*/ 155058 h 15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050" h="155058">
                <a:moveTo>
                  <a:pt x="0" y="155058"/>
                </a:moveTo>
                <a:lnTo>
                  <a:pt x="138878" y="0"/>
                </a:lnTo>
                <a:lnTo>
                  <a:pt x="2016928" y="0"/>
                </a:lnTo>
                <a:lnTo>
                  <a:pt x="2190050" y="155058"/>
                </a:lnTo>
                <a:close/>
              </a:path>
            </a:pathLst>
          </a:cu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 rot="8289040">
            <a:off x="11361738" y="2466975"/>
            <a:ext cx="992187" cy="46038"/>
          </a:xfrm>
          <a:custGeom>
            <a:avLst/>
            <a:gdLst>
              <a:gd name="connsiteX0" fmla="*/ 0 w 991862"/>
              <a:gd name="connsiteY0" fmla="*/ 45719 h 45719"/>
              <a:gd name="connsiteX1" fmla="*/ 40948 w 991862"/>
              <a:gd name="connsiteY1" fmla="*/ 0 h 45719"/>
              <a:gd name="connsiteX2" fmla="*/ 991862 w 991862"/>
              <a:gd name="connsiteY2" fmla="*/ 0 h 45719"/>
              <a:gd name="connsiteX3" fmla="*/ 991862 w 991862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62" h="45719">
                <a:moveTo>
                  <a:pt x="0" y="45719"/>
                </a:moveTo>
                <a:lnTo>
                  <a:pt x="40948" y="0"/>
                </a:lnTo>
                <a:lnTo>
                  <a:pt x="991862" y="0"/>
                </a:lnTo>
                <a:lnTo>
                  <a:pt x="991862" y="45719"/>
                </a:lnTo>
                <a:close/>
              </a:path>
            </a:pathLst>
          </a:custGeom>
          <a:solidFill>
            <a:srgbClr val="8CC066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78" name="任意多边形 77"/>
          <p:cNvSpPr/>
          <p:nvPr/>
        </p:nvSpPr>
        <p:spPr>
          <a:xfrm rot="8289040">
            <a:off x="7519988" y="5948363"/>
            <a:ext cx="2689225" cy="193675"/>
          </a:xfrm>
          <a:custGeom>
            <a:avLst/>
            <a:gdLst>
              <a:gd name="connsiteX0" fmla="*/ 217193 w 2688632"/>
              <a:gd name="connsiteY0" fmla="*/ 194530 h 194530"/>
              <a:gd name="connsiteX1" fmla="*/ 0 w 2688632"/>
              <a:gd name="connsiteY1" fmla="*/ 0 h 194530"/>
              <a:gd name="connsiteX2" fmla="*/ 2471440 w 2688632"/>
              <a:gd name="connsiteY2" fmla="*/ 0 h 194530"/>
              <a:gd name="connsiteX3" fmla="*/ 2688632 w 2688632"/>
              <a:gd name="connsiteY3" fmla="*/ 194529 h 194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632" h="194530">
                <a:moveTo>
                  <a:pt x="217193" y="194530"/>
                </a:moveTo>
                <a:lnTo>
                  <a:pt x="0" y="0"/>
                </a:lnTo>
                <a:lnTo>
                  <a:pt x="2471440" y="0"/>
                </a:lnTo>
                <a:lnTo>
                  <a:pt x="2688632" y="194529"/>
                </a:lnTo>
                <a:close/>
              </a:path>
            </a:pathLst>
          </a:cu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66" name="任意多边形 65"/>
          <p:cNvSpPr/>
          <p:nvPr/>
        </p:nvSpPr>
        <p:spPr>
          <a:xfrm rot="8289040">
            <a:off x="8269288" y="6380163"/>
            <a:ext cx="1449387" cy="44450"/>
          </a:xfrm>
          <a:custGeom>
            <a:avLst/>
            <a:gdLst>
              <a:gd name="connsiteX0" fmla="*/ 0 w 1448568"/>
              <a:gd name="connsiteY0" fmla="*/ 45719 h 45719"/>
              <a:gd name="connsiteX1" fmla="*/ 0 w 1448568"/>
              <a:gd name="connsiteY1" fmla="*/ 0 h 45719"/>
              <a:gd name="connsiteX2" fmla="*/ 1397523 w 1448568"/>
              <a:gd name="connsiteY2" fmla="*/ 0 h 45719"/>
              <a:gd name="connsiteX3" fmla="*/ 1448568 w 1448568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8568" h="45719">
                <a:moveTo>
                  <a:pt x="0" y="45719"/>
                </a:moveTo>
                <a:lnTo>
                  <a:pt x="0" y="0"/>
                </a:lnTo>
                <a:lnTo>
                  <a:pt x="1397523" y="0"/>
                </a:lnTo>
                <a:lnTo>
                  <a:pt x="1448568" y="45719"/>
                </a:lnTo>
                <a:close/>
              </a:path>
            </a:pathLst>
          </a:custGeom>
          <a:solidFill>
            <a:srgbClr val="FC6E5B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64" name="任意多边形 63"/>
          <p:cNvSpPr/>
          <p:nvPr/>
        </p:nvSpPr>
        <p:spPr>
          <a:xfrm rot="8289040">
            <a:off x="8715375" y="6269038"/>
            <a:ext cx="1776413" cy="46037"/>
          </a:xfrm>
          <a:custGeom>
            <a:avLst/>
            <a:gdLst>
              <a:gd name="connsiteX0" fmla="*/ 0 w 1776912"/>
              <a:gd name="connsiteY0" fmla="*/ 45719 h 45719"/>
              <a:gd name="connsiteX1" fmla="*/ 0 w 1776912"/>
              <a:gd name="connsiteY1" fmla="*/ 0 h 45719"/>
              <a:gd name="connsiteX2" fmla="*/ 1725868 w 1776912"/>
              <a:gd name="connsiteY2" fmla="*/ 1 h 45719"/>
              <a:gd name="connsiteX3" fmla="*/ 1776912 w 1776912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6912" h="45719">
                <a:moveTo>
                  <a:pt x="0" y="45719"/>
                </a:moveTo>
                <a:lnTo>
                  <a:pt x="0" y="0"/>
                </a:lnTo>
                <a:lnTo>
                  <a:pt x="1725868" y="1"/>
                </a:lnTo>
                <a:lnTo>
                  <a:pt x="1776912" y="45719"/>
                </a:lnTo>
                <a:close/>
              </a:path>
            </a:pathLst>
          </a:custGeom>
          <a:solidFill>
            <a:srgbClr val="66BFBC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 rot="8289040">
            <a:off x="6977063" y="6119813"/>
            <a:ext cx="2232025" cy="46037"/>
          </a:xfrm>
          <a:custGeom>
            <a:avLst/>
            <a:gdLst>
              <a:gd name="connsiteX0" fmla="*/ 0 w 2230870"/>
              <a:gd name="connsiteY0" fmla="*/ 45719 h 45719"/>
              <a:gd name="connsiteX1" fmla="*/ 0 w 2230870"/>
              <a:gd name="connsiteY1" fmla="*/ 0 h 45719"/>
              <a:gd name="connsiteX2" fmla="*/ 2179825 w 2230870"/>
              <a:gd name="connsiteY2" fmla="*/ 0 h 45719"/>
              <a:gd name="connsiteX3" fmla="*/ 2230870 w 223087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0870" h="45719">
                <a:moveTo>
                  <a:pt x="0" y="45719"/>
                </a:moveTo>
                <a:lnTo>
                  <a:pt x="0" y="0"/>
                </a:lnTo>
                <a:lnTo>
                  <a:pt x="2179825" y="0"/>
                </a:lnTo>
                <a:lnTo>
                  <a:pt x="2230870" y="45719"/>
                </a:lnTo>
                <a:close/>
              </a:path>
            </a:pathLst>
          </a:custGeom>
          <a:solidFill>
            <a:srgbClr val="66BFBC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72" name="任意多边形 71"/>
          <p:cNvSpPr/>
          <p:nvPr/>
        </p:nvSpPr>
        <p:spPr>
          <a:xfrm rot="8289040">
            <a:off x="6330950" y="6505575"/>
            <a:ext cx="1074738" cy="44450"/>
          </a:xfrm>
          <a:custGeom>
            <a:avLst/>
            <a:gdLst>
              <a:gd name="connsiteX0" fmla="*/ 0 w 1075142"/>
              <a:gd name="connsiteY0" fmla="*/ 45719 h 45719"/>
              <a:gd name="connsiteX1" fmla="*/ 0 w 1075142"/>
              <a:gd name="connsiteY1" fmla="*/ 0 h 45719"/>
              <a:gd name="connsiteX2" fmla="*/ 1024097 w 1075142"/>
              <a:gd name="connsiteY2" fmla="*/ 0 h 45719"/>
              <a:gd name="connsiteX3" fmla="*/ 1075142 w 1075142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142" h="45719">
                <a:moveTo>
                  <a:pt x="0" y="45719"/>
                </a:moveTo>
                <a:lnTo>
                  <a:pt x="0" y="0"/>
                </a:lnTo>
                <a:lnTo>
                  <a:pt x="1024097" y="0"/>
                </a:lnTo>
                <a:lnTo>
                  <a:pt x="1075142" y="45719"/>
                </a:lnTo>
                <a:close/>
              </a:path>
            </a:pathLst>
          </a:custGeom>
          <a:solidFill>
            <a:srgbClr val="8CC066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 rot="8289040">
            <a:off x="-541338" y="5465763"/>
            <a:ext cx="3978276" cy="125412"/>
          </a:xfrm>
          <a:custGeom>
            <a:avLst/>
            <a:gdLst>
              <a:gd name="connsiteX0" fmla="*/ 139966 w 3978903"/>
              <a:gd name="connsiteY0" fmla="*/ 125361 h 125361"/>
              <a:gd name="connsiteX1" fmla="*/ 0 w 3978903"/>
              <a:gd name="connsiteY1" fmla="*/ 0 h 125361"/>
              <a:gd name="connsiteX2" fmla="*/ 3939559 w 3978903"/>
              <a:gd name="connsiteY2" fmla="*/ 0 h 125361"/>
              <a:gd name="connsiteX3" fmla="*/ 3978903 w 3978903"/>
              <a:gd name="connsiteY3" fmla="*/ 35238 h 125361"/>
              <a:gd name="connsiteX4" fmla="*/ 3898184 w 3978903"/>
              <a:gd name="connsiteY4" fmla="*/ 125361 h 12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8903" h="125361">
                <a:moveTo>
                  <a:pt x="139966" y="125361"/>
                </a:moveTo>
                <a:lnTo>
                  <a:pt x="0" y="0"/>
                </a:lnTo>
                <a:lnTo>
                  <a:pt x="3939559" y="0"/>
                </a:lnTo>
                <a:lnTo>
                  <a:pt x="3978903" y="35238"/>
                </a:lnTo>
                <a:lnTo>
                  <a:pt x="3898184" y="125361"/>
                </a:lnTo>
                <a:close/>
              </a:path>
            </a:pathLst>
          </a:cu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 rot="8289040">
            <a:off x="-568325" y="4960938"/>
            <a:ext cx="4214813" cy="46037"/>
          </a:xfrm>
          <a:custGeom>
            <a:avLst/>
            <a:gdLst>
              <a:gd name="connsiteX0" fmla="*/ 0 w 4213929"/>
              <a:gd name="connsiteY0" fmla="*/ 45719 h 45719"/>
              <a:gd name="connsiteX1" fmla="*/ 0 w 4213929"/>
              <a:gd name="connsiteY1" fmla="*/ 0 h 45719"/>
              <a:gd name="connsiteX2" fmla="*/ 4213929 w 4213929"/>
              <a:gd name="connsiteY2" fmla="*/ 0 h 45719"/>
              <a:gd name="connsiteX3" fmla="*/ 4172980 w 4213929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3929" h="45719">
                <a:moveTo>
                  <a:pt x="0" y="45719"/>
                </a:moveTo>
                <a:lnTo>
                  <a:pt x="0" y="0"/>
                </a:lnTo>
                <a:lnTo>
                  <a:pt x="4213929" y="0"/>
                </a:lnTo>
                <a:lnTo>
                  <a:pt x="4172980" y="45719"/>
                </a:lnTo>
                <a:close/>
              </a:path>
            </a:pathLst>
          </a:custGeom>
          <a:solidFill>
            <a:srgbClr val="FC6E5B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54" name="任意多边形 53"/>
          <p:cNvSpPr/>
          <p:nvPr/>
        </p:nvSpPr>
        <p:spPr>
          <a:xfrm rot="8289040">
            <a:off x="-266700" y="4703763"/>
            <a:ext cx="1847850" cy="46037"/>
          </a:xfrm>
          <a:custGeom>
            <a:avLst/>
            <a:gdLst>
              <a:gd name="connsiteX0" fmla="*/ 0 w 1847733"/>
              <a:gd name="connsiteY0" fmla="*/ 45719 h 45719"/>
              <a:gd name="connsiteX1" fmla="*/ 0 w 1847733"/>
              <a:gd name="connsiteY1" fmla="*/ 0 h 45719"/>
              <a:gd name="connsiteX2" fmla="*/ 1847733 w 1847733"/>
              <a:gd name="connsiteY2" fmla="*/ 0 h 45719"/>
              <a:gd name="connsiteX3" fmla="*/ 1806784 w 1847733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733" h="45719">
                <a:moveTo>
                  <a:pt x="0" y="45719"/>
                </a:moveTo>
                <a:lnTo>
                  <a:pt x="0" y="0"/>
                </a:lnTo>
                <a:lnTo>
                  <a:pt x="1847733" y="0"/>
                </a:lnTo>
                <a:lnTo>
                  <a:pt x="1806784" y="45719"/>
                </a:lnTo>
                <a:close/>
              </a:path>
            </a:pathLst>
          </a:custGeom>
          <a:solidFill>
            <a:srgbClr val="66BFBC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8289040">
            <a:off x="-295275" y="4262438"/>
            <a:ext cx="2076450" cy="46037"/>
          </a:xfrm>
          <a:custGeom>
            <a:avLst/>
            <a:gdLst>
              <a:gd name="connsiteX0" fmla="*/ 0 w 2076814"/>
              <a:gd name="connsiteY0" fmla="*/ 45719 h 45719"/>
              <a:gd name="connsiteX1" fmla="*/ 0 w 2076814"/>
              <a:gd name="connsiteY1" fmla="*/ 0 h 45719"/>
              <a:gd name="connsiteX2" fmla="*/ 2076814 w 2076814"/>
              <a:gd name="connsiteY2" fmla="*/ 0 h 45719"/>
              <a:gd name="connsiteX3" fmla="*/ 2035866 w 2076814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814" h="45719">
                <a:moveTo>
                  <a:pt x="0" y="45719"/>
                </a:moveTo>
                <a:lnTo>
                  <a:pt x="0" y="0"/>
                </a:lnTo>
                <a:lnTo>
                  <a:pt x="2076814" y="0"/>
                </a:lnTo>
                <a:lnTo>
                  <a:pt x="2035866" y="45719"/>
                </a:lnTo>
                <a:close/>
              </a:path>
            </a:pathLst>
          </a:custGeom>
          <a:solidFill>
            <a:srgbClr val="8CC066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60" name="任意多边形 59"/>
          <p:cNvSpPr/>
          <p:nvPr/>
        </p:nvSpPr>
        <p:spPr>
          <a:xfrm rot="8289040">
            <a:off x="282575" y="6040438"/>
            <a:ext cx="2432050" cy="46037"/>
          </a:xfrm>
          <a:custGeom>
            <a:avLst/>
            <a:gdLst>
              <a:gd name="connsiteX0" fmla="*/ 0 w 2432620"/>
              <a:gd name="connsiteY0" fmla="*/ 45719 h 45719"/>
              <a:gd name="connsiteX1" fmla="*/ 0 w 2432620"/>
              <a:gd name="connsiteY1" fmla="*/ 0 h 45719"/>
              <a:gd name="connsiteX2" fmla="*/ 2381575 w 2432620"/>
              <a:gd name="connsiteY2" fmla="*/ 0 h 45719"/>
              <a:gd name="connsiteX3" fmla="*/ 2432620 w 243262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620" h="45719">
                <a:moveTo>
                  <a:pt x="0" y="45719"/>
                </a:moveTo>
                <a:lnTo>
                  <a:pt x="0" y="0"/>
                </a:lnTo>
                <a:lnTo>
                  <a:pt x="2381575" y="0"/>
                </a:lnTo>
                <a:lnTo>
                  <a:pt x="2432620" y="45719"/>
                </a:lnTo>
                <a:close/>
              </a:path>
            </a:pathLst>
          </a:custGeom>
          <a:solidFill>
            <a:srgbClr val="8CC066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90" name="任意多边形 89"/>
          <p:cNvSpPr/>
          <p:nvPr/>
        </p:nvSpPr>
        <p:spPr>
          <a:xfrm rot="8289040">
            <a:off x="2886075" y="6426200"/>
            <a:ext cx="1319213" cy="95250"/>
          </a:xfrm>
          <a:custGeom>
            <a:avLst/>
            <a:gdLst>
              <a:gd name="connsiteX0" fmla="*/ 217193 w 2688632"/>
              <a:gd name="connsiteY0" fmla="*/ 194530 h 194530"/>
              <a:gd name="connsiteX1" fmla="*/ 0 w 2688632"/>
              <a:gd name="connsiteY1" fmla="*/ 0 h 194530"/>
              <a:gd name="connsiteX2" fmla="*/ 2471440 w 2688632"/>
              <a:gd name="connsiteY2" fmla="*/ 0 h 194530"/>
              <a:gd name="connsiteX3" fmla="*/ 2688632 w 2688632"/>
              <a:gd name="connsiteY3" fmla="*/ 194529 h 194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632" h="194530">
                <a:moveTo>
                  <a:pt x="217193" y="194530"/>
                </a:moveTo>
                <a:lnTo>
                  <a:pt x="0" y="0"/>
                </a:lnTo>
                <a:lnTo>
                  <a:pt x="2471440" y="0"/>
                </a:lnTo>
                <a:lnTo>
                  <a:pt x="2688632" y="194529"/>
                </a:lnTo>
                <a:close/>
              </a:path>
            </a:pathLst>
          </a:cu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 rot="8289040">
            <a:off x="3252788" y="6638925"/>
            <a:ext cx="711200" cy="22225"/>
          </a:xfrm>
          <a:custGeom>
            <a:avLst/>
            <a:gdLst>
              <a:gd name="connsiteX0" fmla="*/ 0 w 1448568"/>
              <a:gd name="connsiteY0" fmla="*/ 45719 h 45719"/>
              <a:gd name="connsiteX1" fmla="*/ 0 w 1448568"/>
              <a:gd name="connsiteY1" fmla="*/ 0 h 45719"/>
              <a:gd name="connsiteX2" fmla="*/ 1397523 w 1448568"/>
              <a:gd name="connsiteY2" fmla="*/ 0 h 45719"/>
              <a:gd name="connsiteX3" fmla="*/ 1448568 w 1448568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8568" h="45719">
                <a:moveTo>
                  <a:pt x="0" y="45719"/>
                </a:moveTo>
                <a:lnTo>
                  <a:pt x="0" y="0"/>
                </a:lnTo>
                <a:lnTo>
                  <a:pt x="1397523" y="0"/>
                </a:lnTo>
                <a:lnTo>
                  <a:pt x="1448568" y="45719"/>
                </a:lnTo>
                <a:close/>
              </a:path>
            </a:pathLst>
          </a:custGeom>
          <a:solidFill>
            <a:srgbClr val="FC6E5B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92" name="任意多边形 91"/>
          <p:cNvSpPr/>
          <p:nvPr/>
        </p:nvSpPr>
        <p:spPr>
          <a:xfrm rot="8289040">
            <a:off x="3471863" y="6583363"/>
            <a:ext cx="871537" cy="22225"/>
          </a:xfrm>
          <a:custGeom>
            <a:avLst/>
            <a:gdLst>
              <a:gd name="connsiteX0" fmla="*/ 0 w 1776912"/>
              <a:gd name="connsiteY0" fmla="*/ 45719 h 45719"/>
              <a:gd name="connsiteX1" fmla="*/ 0 w 1776912"/>
              <a:gd name="connsiteY1" fmla="*/ 0 h 45719"/>
              <a:gd name="connsiteX2" fmla="*/ 1725868 w 1776912"/>
              <a:gd name="connsiteY2" fmla="*/ 1 h 45719"/>
              <a:gd name="connsiteX3" fmla="*/ 1776912 w 1776912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6912" h="45719">
                <a:moveTo>
                  <a:pt x="0" y="45719"/>
                </a:moveTo>
                <a:lnTo>
                  <a:pt x="0" y="0"/>
                </a:lnTo>
                <a:lnTo>
                  <a:pt x="1725868" y="1"/>
                </a:lnTo>
                <a:lnTo>
                  <a:pt x="1776912" y="45719"/>
                </a:lnTo>
                <a:close/>
              </a:path>
            </a:pathLst>
          </a:custGeom>
          <a:solidFill>
            <a:srgbClr val="66BFBC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93" name="任意多边形 92"/>
          <p:cNvSpPr/>
          <p:nvPr/>
        </p:nvSpPr>
        <p:spPr>
          <a:xfrm rot="8289040">
            <a:off x="2619375" y="6510338"/>
            <a:ext cx="1093788" cy="22225"/>
          </a:xfrm>
          <a:custGeom>
            <a:avLst/>
            <a:gdLst>
              <a:gd name="connsiteX0" fmla="*/ 0 w 2230870"/>
              <a:gd name="connsiteY0" fmla="*/ 45719 h 45719"/>
              <a:gd name="connsiteX1" fmla="*/ 0 w 2230870"/>
              <a:gd name="connsiteY1" fmla="*/ 0 h 45719"/>
              <a:gd name="connsiteX2" fmla="*/ 2179825 w 2230870"/>
              <a:gd name="connsiteY2" fmla="*/ 0 h 45719"/>
              <a:gd name="connsiteX3" fmla="*/ 2230870 w 2230870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0870" h="45719">
                <a:moveTo>
                  <a:pt x="0" y="45719"/>
                </a:moveTo>
                <a:lnTo>
                  <a:pt x="0" y="0"/>
                </a:lnTo>
                <a:lnTo>
                  <a:pt x="2179825" y="0"/>
                </a:lnTo>
                <a:lnTo>
                  <a:pt x="2230870" y="45719"/>
                </a:lnTo>
                <a:close/>
              </a:path>
            </a:pathLst>
          </a:custGeom>
          <a:solidFill>
            <a:srgbClr val="66BFBC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 rot="8289040">
            <a:off x="2301875" y="6699250"/>
            <a:ext cx="527050" cy="22225"/>
          </a:xfrm>
          <a:custGeom>
            <a:avLst/>
            <a:gdLst>
              <a:gd name="connsiteX0" fmla="*/ 0 w 1075142"/>
              <a:gd name="connsiteY0" fmla="*/ 45719 h 45719"/>
              <a:gd name="connsiteX1" fmla="*/ 0 w 1075142"/>
              <a:gd name="connsiteY1" fmla="*/ 0 h 45719"/>
              <a:gd name="connsiteX2" fmla="*/ 1024097 w 1075142"/>
              <a:gd name="connsiteY2" fmla="*/ 0 h 45719"/>
              <a:gd name="connsiteX3" fmla="*/ 1075142 w 1075142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5142" h="45719">
                <a:moveTo>
                  <a:pt x="0" y="45719"/>
                </a:moveTo>
                <a:lnTo>
                  <a:pt x="0" y="0"/>
                </a:lnTo>
                <a:lnTo>
                  <a:pt x="1024097" y="0"/>
                </a:lnTo>
                <a:lnTo>
                  <a:pt x="1075142" y="45719"/>
                </a:lnTo>
                <a:close/>
              </a:path>
            </a:pathLst>
          </a:custGeom>
          <a:solidFill>
            <a:srgbClr val="8CC066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5124" y="2078808"/>
            <a:ext cx="67314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电子词典</a:t>
            </a:r>
          </a:p>
        </p:txBody>
      </p:sp>
      <p:sp>
        <p:nvSpPr>
          <p:cNvPr id="12" name="矩形 11"/>
          <p:cNvSpPr/>
          <p:nvPr/>
        </p:nvSpPr>
        <p:spPr>
          <a:xfrm>
            <a:off x="2833124" y="3082925"/>
            <a:ext cx="6343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ELECTRONIC DICTIONARY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81500" y="4840125"/>
            <a:ext cx="170591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班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5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组范若曦</a:t>
            </a:r>
          </a:p>
        </p:txBody>
      </p:sp>
      <p:grpSp>
        <p:nvGrpSpPr>
          <p:cNvPr id="6" name="组合 85"/>
          <p:cNvGrpSpPr>
            <a:grpSpLocks/>
          </p:cNvGrpSpPr>
          <p:nvPr/>
        </p:nvGrpSpPr>
        <p:grpSpPr bwMode="auto">
          <a:xfrm>
            <a:off x="6246813" y="4095750"/>
            <a:ext cx="436562" cy="438150"/>
            <a:chOff x="5477628" y="816362"/>
            <a:chExt cx="1120629" cy="1120629"/>
          </a:xfrm>
        </p:grpSpPr>
        <p:sp>
          <p:nvSpPr>
            <p:cNvPr id="87" name="椭圆 86"/>
            <p:cNvSpPr/>
            <p:nvPr/>
          </p:nvSpPr>
          <p:spPr>
            <a:xfrm>
              <a:off x="5477628" y="816362"/>
              <a:ext cx="1120629" cy="1120629"/>
            </a:xfrm>
            <a:prstGeom prst="ellipse">
              <a:avLst/>
            </a:prstGeom>
            <a:pattFill prst="wdUpDiag">
              <a:fgClr>
                <a:srgbClr val="FACA5E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5563202" y="897567"/>
              <a:ext cx="949481" cy="954160"/>
            </a:xfrm>
            <a:prstGeom prst="ellipse">
              <a:avLst/>
            </a:prstGeom>
            <a:solidFill>
              <a:srgbClr val="FAC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7" name="组合 94"/>
            <p:cNvGrpSpPr>
              <a:grpSpLocks noChangeAspect="1"/>
            </p:cNvGrpSpPr>
            <p:nvPr/>
          </p:nvGrpSpPr>
          <p:grpSpPr>
            <a:xfrm>
              <a:off x="5768479" y="1056071"/>
              <a:ext cx="566457" cy="566457"/>
              <a:chOff x="6267960" y="2101505"/>
              <a:chExt cx="731377" cy="731377"/>
            </a:xfrm>
            <a:solidFill>
              <a:schemeClr val="bg1"/>
            </a:solidFill>
          </p:grpSpPr>
          <p:sp>
            <p:nvSpPr>
              <p:cNvPr id="97" name="Freeform 578"/>
              <p:cNvSpPr/>
              <p:nvPr/>
            </p:nvSpPr>
            <p:spPr bwMode="auto">
              <a:xfrm>
                <a:off x="6859409" y="2488832"/>
                <a:ext cx="97373" cy="194024"/>
              </a:xfrm>
              <a:custGeom>
                <a:avLst/>
                <a:gdLst>
                  <a:gd name="T0" fmla="*/ 0 w 57"/>
                  <a:gd name="T1" fmla="*/ 99 h 114"/>
                  <a:gd name="T2" fmla="*/ 22 w 57"/>
                  <a:gd name="T3" fmla="*/ 114 h 114"/>
                  <a:gd name="T4" fmla="*/ 57 w 57"/>
                  <a:gd name="T5" fmla="*/ 0 h 114"/>
                  <a:gd name="T6" fmla="*/ 31 w 57"/>
                  <a:gd name="T7" fmla="*/ 0 h 114"/>
                  <a:gd name="T8" fmla="*/ 0 w 57"/>
                  <a:gd name="T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14">
                    <a:moveTo>
                      <a:pt x="0" y="99"/>
                    </a:moveTo>
                    <a:cubicBezTo>
                      <a:pt x="22" y="114"/>
                      <a:pt x="22" y="114"/>
                      <a:pt x="22" y="114"/>
                    </a:cubicBezTo>
                    <a:cubicBezTo>
                      <a:pt x="44" y="82"/>
                      <a:pt x="57" y="42"/>
                      <a:pt x="57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37"/>
                      <a:pt x="20" y="71"/>
                      <a:pt x="0" y="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00" name="Freeform 579"/>
              <p:cNvSpPr/>
              <p:nvPr/>
            </p:nvSpPr>
            <p:spPr bwMode="auto">
              <a:xfrm>
                <a:off x="6637976" y="2101505"/>
                <a:ext cx="361361" cy="362804"/>
              </a:xfrm>
              <a:custGeom>
                <a:avLst/>
                <a:gdLst>
                  <a:gd name="T0" fmla="*/ 187 w 212"/>
                  <a:gd name="T1" fmla="*/ 213 h 213"/>
                  <a:gd name="T2" fmla="*/ 212 w 212"/>
                  <a:gd name="T3" fmla="*/ 213 h 213"/>
                  <a:gd name="T4" fmla="*/ 0 w 212"/>
                  <a:gd name="T5" fmla="*/ 0 h 213"/>
                  <a:gd name="T6" fmla="*/ 0 w 212"/>
                  <a:gd name="T7" fmla="*/ 25 h 213"/>
                  <a:gd name="T8" fmla="*/ 0 w 212"/>
                  <a:gd name="T9" fmla="*/ 52 h 213"/>
                  <a:gd name="T10" fmla="*/ 0 w 212"/>
                  <a:gd name="T11" fmla="*/ 213 h 213"/>
                  <a:gd name="T12" fmla="*/ 160 w 212"/>
                  <a:gd name="T13" fmla="*/ 213 h 213"/>
                  <a:gd name="T14" fmla="*/ 187 w 212"/>
                  <a:gd name="T15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213">
                    <a:moveTo>
                      <a:pt x="187" y="213"/>
                    </a:moveTo>
                    <a:cubicBezTo>
                      <a:pt x="212" y="213"/>
                      <a:pt x="212" y="213"/>
                      <a:pt x="212" y="213"/>
                    </a:cubicBezTo>
                    <a:cubicBezTo>
                      <a:pt x="187" y="7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160" y="213"/>
                      <a:pt x="160" y="213"/>
                      <a:pt x="160" y="213"/>
                    </a:cubicBezTo>
                    <a:lnTo>
                      <a:pt x="187" y="2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01" name="Freeform 580"/>
              <p:cNvSpPr/>
              <p:nvPr/>
            </p:nvSpPr>
            <p:spPr bwMode="auto">
              <a:xfrm>
                <a:off x="6267960" y="2144060"/>
                <a:ext cx="605154" cy="688822"/>
              </a:xfrm>
              <a:custGeom>
                <a:avLst/>
                <a:gdLst>
                  <a:gd name="T0" fmla="*/ 202 w 355"/>
                  <a:gd name="T1" fmla="*/ 202 h 404"/>
                  <a:gd name="T2" fmla="*/ 202 w 355"/>
                  <a:gd name="T3" fmla="*/ 26 h 404"/>
                  <a:gd name="T4" fmla="*/ 202 w 355"/>
                  <a:gd name="T5" fmla="*/ 0 h 404"/>
                  <a:gd name="T6" fmla="*/ 0 w 355"/>
                  <a:gd name="T7" fmla="*/ 202 h 404"/>
                  <a:gd name="T8" fmla="*/ 202 w 355"/>
                  <a:gd name="T9" fmla="*/ 404 h 404"/>
                  <a:gd name="T10" fmla="*/ 355 w 355"/>
                  <a:gd name="T11" fmla="*/ 335 h 404"/>
                  <a:gd name="T12" fmla="*/ 335 w 355"/>
                  <a:gd name="T13" fmla="*/ 317 h 404"/>
                  <a:gd name="T14" fmla="*/ 202 w 355"/>
                  <a:gd name="T15" fmla="*/ 202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404">
                    <a:moveTo>
                      <a:pt x="202" y="202"/>
                    </a:moveTo>
                    <a:cubicBezTo>
                      <a:pt x="202" y="26"/>
                      <a:pt x="202" y="26"/>
                      <a:pt x="202" y="26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91" y="0"/>
                      <a:pt x="0" y="90"/>
                      <a:pt x="0" y="202"/>
                    </a:cubicBezTo>
                    <a:cubicBezTo>
                      <a:pt x="0" y="314"/>
                      <a:pt x="91" y="404"/>
                      <a:pt x="202" y="404"/>
                    </a:cubicBezTo>
                    <a:cubicBezTo>
                      <a:pt x="263" y="404"/>
                      <a:pt x="318" y="377"/>
                      <a:pt x="355" y="335"/>
                    </a:cubicBezTo>
                    <a:cubicBezTo>
                      <a:pt x="335" y="317"/>
                      <a:pt x="335" y="317"/>
                      <a:pt x="335" y="317"/>
                    </a:cubicBezTo>
                    <a:lnTo>
                      <a:pt x="202" y="2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</p:grpSp>
      </p:grpSp>
      <p:grpSp>
        <p:nvGrpSpPr>
          <p:cNvPr id="8" name="组合 101"/>
          <p:cNvGrpSpPr>
            <a:grpSpLocks/>
          </p:cNvGrpSpPr>
          <p:nvPr/>
        </p:nvGrpSpPr>
        <p:grpSpPr bwMode="auto">
          <a:xfrm>
            <a:off x="6986588" y="4095750"/>
            <a:ext cx="436562" cy="438150"/>
            <a:chOff x="5477628" y="2367482"/>
            <a:chExt cx="1120629" cy="1120629"/>
          </a:xfrm>
        </p:grpSpPr>
        <p:sp>
          <p:nvSpPr>
            <p:cNvPr id="114" name="椭圆 113"/>
            <p:cNvSpPr/>
            <p:nvPr/>
          </p:nvSpPr>
          <p:spPr>
            <a:xfrm>
              <a:off x="5477628" y="2367482"/>
              <a:ext cx="1120629" cy="1120629"/>
            </a:xfrm>
            <a:prstGeom prst="ellipse">
              <a:avLst/>
            </a:prstGeom>
            <a:pattFill prst="wdUpDiag">
              <a:fgClr>
                <a:srgbClr val="FD6D5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563202" y="2456808"/>
              <a:ext cx="949481" cy="954160"/>
            </a:xfrm>
            <a:prstGeom prst="ellipse">
              <a:avLst/>
            </a:prstGeom>
            <a:solidFill>
              <a:srgbClr val="FD6D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11" name="组合 117"/>
            <p:cNvGrpSpPr>
              <a:grpSpLocks noChangeAspect="1"/>
            </p:cNvGrpSpPr>
            <p:nvPr/>
          </p:nvGrpSpPr>
          <p:grpSpPr>
            <a:xfrm>
              <a:off x="5795817" y="2669148"/>
              <a:ext cx="556960" cy="512269"/>
              <a:chOff x="8374817" y="3976831"/>
              <a:chExt cx="719115" cy="661413"/>
            </a:xfrm>
            <a:solidFill>
              <a:schemeClr val="bg1"/>
            </a:solidFill>
          </p:grpSpPr>
          <p:sp>
            <p:nvSpPr>
              <p:cNvPr id="119" name="Freeform 44"/>
              <p:cNvSpPr/>
              <p:nvPr/>
            </p:nvSpPr>
            <p:spPr bwMode="auto">
              <a:xfrm>
                <a:off x="9018919" y="4072040"/>
                <a:ext cx="75013" cy="68522"/>
              </a:xfrm>
              <a:custGeom>
                <a:avLst/>
                <a:gdLst>
                  <a:gd name="T0" fmla="*/ 28 w 44"/>
                  <a:gd name="T1" fmla="*/ 11 h 40"/>
                  <a:gd name="T2" fmla="*/ 0 w 44"/>
                  <a:gd name="T3" fmla="*/ 18 h 40"/>
                  <a:gd name="T4" fmla="*/ 31 w 44"/>
                  <a:gd name="T5" fmla="*/ 40 h 40"/>
                  <a:gd name="T6" fmla="*/ 28 w 44"/>
                  <a:gd name="T7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0">
                    <a:moveTo>
                      <a:pt x="28" y="11"/>
                    </a:moveTo>
                    <a:cubicBezTo>
                      <a:pt x="13" y="0"/>
                      <a:pt x="0" y="18"/>
                      <a:pt x="0" y="1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0"/>
                      <a:pt x="44" y="22"/>
                      <a:pt x="28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20" name="Freeform 45"/>
              <p:cNvSpPr/>
              <p:nvPr/>
            </p:nvSpPr>
            <p:spPr bwMode="auto">
              <a:xfrm>
                <a:off x="8831387" y="4116759"/>
                <a:ext cx="230088" cy="284184"/>
              </a:xfrm>
              <a:custGeom>
                <a:avLst/>
                <a:gdLst>
                  <a:gd name="T0" fmla="*/ 187 w 319"/>
                  <a:gd name="T1" fmla="*/ 85 h 394"/>
                  <a:gd name="T2" fmla="*/ 156 w 319"/>
                  <a:gd name="T3" fmla="*/ 125 h 394"/>
                  <a:gd name="T4" fmla="*/ 104 w 319"/>
                  <a:gd name="T5" fmla="*/ 198 h 394"/>
                  <a:gd name="T6" fmla="*/ 0 w 319"/>
                  <a:gd name="T7" fmla="*/ 342 h 394"/>
                  <a:gd name="T8" fmla="*/ 74 w 319"/>
                  <a:gd name="T9" fmla="*/ 394 h 394"/>
                  <a:gd name="T10" fmla="*/ 104 w 319"/>
                  <a:gd name="T11" fmla="*/ 352 h 394"/>
                  <a:gd name="T12" fmla="*/ 130 w 319"/>
                  <a:gd name="T13" fmla="*/ 314 h 394"/>
                  <a:gd name="T14" fmla="*/ 156 w 319"/>
                  <a:gd name="T15" fmla="*/ 276 h 394"/>
                  <a:gd name="T16" fmla="*/ 319 w 319"/>
                  <a:gd name="T17" fmla="*/ 52 h 394"/>
                  <a:gd name="T18" fmla="*/ 248 w 319"/>
                  <a:gd name="T19" fmla="*/ 0 h 394"/>
                  <a:gd name="T20" fmla="*/ 187 w 319"/>
                  <a:gd name="T21" fmla="*/ 85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9" h="394">
                    <a:moveTo>
                      <a:pt x="187" y="85"/>
                    </a:moveTo>
                    <a:lnTo>
                      <a:pt x="156" y="125"/>
                    </a:lnTo>
                    <a:lnTo>
                      <a:pt x="104" y="198"/>
                    </a:lnTo>
                    <a:lnTo>
                      <a:pt x="0" y="342"/>
                    </a:lnTo>
                    <a:lnTo>
                      <a:pt x="74" y="394"/>
                    </a:lnTo>
                    <a:lnTo>
                      <a:pt x="104" y="352"/>
                    </a:lnTo>
                    <a:lnTo>
                      <a:pt x="130" y="314"/>
                    </a:lnTo>
                    <a:lnTo>
                      <a:pt x="156" y="276"/>
                    </a:lnTo>
                    <a:lnTo>
                      <a:pt x="319" y="52"/>
                    </a:lnTo>
                    <a:lnTo>
                      <a:pt x="248" y="0"/>
                    </a:lnTo>
                    <a:lnTo>
                      <a:pt x="187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23" name="Freeform 46"/>
              <p:cNvSpPr/>
              <p:nvPr/>
            </p:nvSpPr>
            <p:spPr bwMode="auto">
              <a:xfrm>
                <a:off x="8374817" y="3976831"/>
                <a:ext cx="569090" cy="661413"/>
              </a:xfrm>
              <a:custGeom>
                <a:avLst/>
                <a:gdLst>
                  <a:gd name="T0" fmla="*/ 312 w 334"/>
                  <a:gd name="T1" fmla="*/ 348 h 388"/>
                  <a:gd name="T2" fmla="*/ 293 w 334"/>
                  <a:gd name="T3" fmla="*/ 366 h 388"/>
                  <a:gd name="T4" fmla="*/ 40 w 334"/>
                  <a:gd name="T5" fmla="*/ 366 h 388"/>
                  <a:gd name="T6" fmla="*/ 22 w 334"/>
                  <a:gd name="T7" fmla="*/ 348 h 388"/>
                  <a:gd name="T8" fmla="*/ 22 w 334"/>
                  <a:gd name="T9" fmla="*/ 41 h 388"/>
                  <a:gd name="T10" fmla="*/ 40 w 334"/>
                  <a:gd name="T11" fmla="*/ 23 h 388"/>
                  <a:gd name="T12" fmla="*/ 293 w 334"/>
                  <a:gd name="T13" fmla="*/ 23 h 388"/>
                  <a:gd name="T14" fmla="*/ 312 w 334"/>
                  <a:gd name="T15" fmla="*/ 41 h 388"/>
                  <a:gd name="T16" fmla="*/ 312 w 334"/>
                  <a:gd name="T17" fmla="*/ 140 h 388"/>
                  <a:gd name="T18" fmla="*/ 334 w 334"/>
                  <a:gd name="T19" fmla="*/ 109 h 388"/>
                  <a:gd name="T20" fmla="*/ 334 w 334"/>
                  <a:gd name="T21" fmla="*/ 21 h 388"/>
                  <a:gd name="T22" fmla="*/ 313 w 334"/>
                  <a:gd name="T23" fmla="*/ 0 h 388"/>
                  <a:gd name="T24" fmla="*/ 21 w 334"/>
                  <a:gd name="T25" fmla="*/ 0 h 388"/>
                  <a:gd name="T26" fmla="*/ 0 w 334"/>
                  <a:gd name="T27" fmla="*/ 21 h 388"/>
                  <a:gd name="T28" fmla="*/ 0 w 334"/>
                  <a:gd name="T29" fmla="*/ 368 h 388"/>
                  <a:gd name="T30" fmla="*/ 21 w 334"/>
                  <a:gd name="T31" fmla="*/ 388 h 388"/>
                  <a:gd name="T32" fmla="*/ 313 w 334"/>
                  <a:gd name="T33" fmla="*/ 388 h 388"/>
                  <a:gd name="T34" fmla="*/ 334 w 334"/>
                  <a:gd name="T35" fmla="*/ 368 h 388"/>
                  <a:gd name="T36" fmla="*/ 334 w 334"/>
                  <a:gd name="T37" fmla="*/ 223 h 388"/>
                  <a:gd name="T38" fmla="*/ 312 w 334"/>
                  <a:gd name="T39" fmla="*/ 254 h 388"/>
                  <a:gd name="T40" fmla="*/ 312 w 334"/>
                  <a:gd name="T41" fmla="*/ 34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4" h="388">
                    <a:moveTo>
                      <a:pt x="312" y="348"/>
                    </a:moveTo>
                    <a:cubicBezTo>
                      <a:pt x="312" y="358"/>
                      <a:pt x="303" y="366"/>
                      <a:pt x="293" y="366"/>
                    </a:cubicBezTo>
                    <a:cubicBezTo>
                      <a:pt x="40" y="366"/>
                      <a:pt x="40" y="366"/>
                      <a:pt x="40" y="366"/>
                    </a:cubicBezTo>
                    <a:cubicBezTo>
                      <a:pt x="30" y="366"/>
                      <a:pt x="22" y="358"/>
                      <a:pt x="22" y="348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31"/>
                      <a:pt x="30" y="23"/>
                      <a:pt x="40" y="23"/>
                    </a:cubicBezTo>
                    <a:cubicBezTo>
                      <a:pt x="293" y="23"/>
                      <a:pt x="293" y="23"/>
                      <a:pt x="293" y="23"/>
                    </a:cubicBezTo>
                    <a:cubicBezTo>
                      <a:pt x="303" y="23"/>
                      <a:pt x="312" y="31"/>
                      <a:pt x="312" y="41"/>
                    </a:cubicBezTo>
                    <a:cubicBezTo>
                      <a:pt x="312" y="140"/>
                      <a:pt x="312" y="140"/>
                      <a:pt x="312" y="140"/>
                    </a:cubicBezTo>
                    <a:cubicBezTo>
                      <a:pt x="334" y="109"/>
                      <a:pt x="334" y="109"/>
                      <a:pt x="334" y="109"/>
                    </a:cubicBezTo>
                    <a:cubicBezTo>
                      <a:pt x="334" y="21"/>
                      <a:pt x="334" y="21"/>
                      <a:pt x="334" y="21"/>
                    </a:cubicBezTo>
                    <a:cubicBezTo>
                      <a:pt x="334" y="10"/>
                      <a:pt x="325" y="0"/>
                      <a:pt x="3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368"/>
                      <a:pt x="0" y="368"/>
                      <a:pt x="0" y="368"/>
                    </a:cubicBezTo>
                    <a:cubicBezTo>
                      <a:pt x="0" y="379"/>
                      <a:pt x="9" y="388"/>
                      <a:pt x="21" y="388"/>
                    </a:cubicBezTo>
                    <a:cubicBezTo>
                      <a:pt x="313" y="388"/>
                      <a:pt x="313" y="388"/>
                      <a:pt x="313" y="388"/>
                    </a:cubicBezTo>
                    <a:cubicBezTo>
                      <a:pt x="325" y="388"/>
                      <a:pt x="334" y="379"/>
                      <a:pt x="334" y="368"/>
                    </a:cubicBezTo>
                    <a:cubicBezTo>
                      <a:pt x="334" y="223"/>
                      <a:pt x="334" y="223"/>
                      <a:pt x="334" y="223"/>
                    </a:cubicBezTo>
                    <a:cubicBezTo>
                      <a:pt x="312" y="254"/>
                      <a:pt x="312" y="254"/>
                      <a:pt x="312" y="254"/>
                    </a:cubicBezTo>
                    <a:lnTo>
                      <a:pt x="312" y="3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24" name="Freeform 47"/>
              <p:cNvSpPr/>
              <p:nvPr/>
            </p:nvSpPr>
            <p:spPr bwMode="auto">
              <a:xfrm>
                <a:off x="8806142" y="4377142"/>
                <a:ext cx="67800" cy="77177"/>
              </a:xfrm>
              <a:custGeom>
                <a:avLst/>
                <a:gdLst>
                  <a:gd name="T0" fmla="*/ 21 w 94"/>
                  <a:gd name="T1" fmla="*/ 0 h 107"/>
                  <a:gd name="T2" fmla="*/ 0 w 94"/>
                  <a:gd name="T3" fmla="*/ 107 h 107"/>
                  <a:gd name="T4" fmla="*/ 94 w 94"/>
                  <a:gd name="T5" fmla="*/ 52 h 107"/>
                  <a:gd name="T6" fmla="*/ 21 w 94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07">
                    <a:moveTo>
                      <a:pt x="21" y="0"/>
                    </a:moveTo>
                    <a:lnTo>
                      <a:pt x="0" y="107"/>
                    </a:lnTo>
                    <a:lnTo>
                      <a:pt x="94" y="5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0" name="Rectangle 48"/>
              <p:cNvSpPr>
                <a:spLocks noChangeArrowheads="1"/>
              </p:cNvSpPr>
              <p:nvPr/>
            </p:nvSpPr>
            <p:spPr bwMode="auto">
              <a:xfrm>
                <a:off x="8459928" y="4504808"/>
                <a:ext cx="228646" cy="346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1" name="Rectangle 49"/>
              <p:cNvSpPr>
                <a:spLocks noChangeArrowheads="1"/>
              </p:cNvSpPr>
              <p:nvPr/>
            </p:nvSpPr>
            <p:spPr bwMode="auto">
              <a:xfrm>
                <a:off x="8459928" y="4428352"/>
                <a:ext cx="228646" cy="339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2" name="Rectangle 50"/>
              <p:cNvSpPr>
                <a:spLocks noChangeArrowheads="1"/>
              </p:cNvSpPr>
              <p:nvPr/>
            </p:nvSpPr>
            <p:spPr bwMode="auto">
              <a:xfrm>
                <a:off x="8459928" y="4354782"/>
                <a:ext cx="228646" cy="324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3" name="Rectangle 51"/>
              <p:cNvSpPr>
                <a:spLocks noChangeArrowheads="1"/>
              </p:cNvSpPr>
              <p:nvPr/>
            </p:nvSpPr>
            <p:spPr bwMode="auto">
              <a:xfrm>
                <a:off x="8459928" y="4278326"/>
                <a:ext cx="228646" cy="324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4" name="Rectangle 52"/>
              <p:cNvSpPr>
                <a:spLocks noChangeArrowheads="1"/>
              </p:cNvSpPr>
              <p:nvPr/>
            </p:nvSpPr>
            <p:spPr bwMode="auto">
              <a:xfrm>
                <a:off x="8459928" y="4201870"/>
                <a:ext cx="228646" cy="339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5" name="Rectangle 53"/>
              <p:cNvSpPr>
                <a:spLocks noChangeArrowheads="1"/>
              </p:cNvSpPr>
              <p:nvPr/>
            </p:nvSpPr>
            <p:spPr bwMode="auto">
              <a:xfrm>
                <a:off x="8459928" y="4124694"/>
                <a:ext cx="228646" cy="346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</p:grpSp>
      </p:grpSp>
      <p:grpSp>
        <p:nvGrpSpPr>
          <p:cNvPr id="14" name="组合 135"/>
          <p:cNvGrpSpPr>
            <a:grpSpLocks/>
          </p:cNvGrpSpPr>
          <p:nvPr/>
        </p:nvGrpSpPr>
        <p:grpSpPr bwMode="auto">
          <a:xfrm>
            <a:off x="4768850" y="4095750"/>
            <a:ext cx="436563" cy="438150"/>
            <a:chOff x="5477628" y="2052505"/>
            <a:chExt cx="1120629" cy="1120629"/>
          </a:xfrm>
        </p:grpSpPr>
        <p:sp>
          <p:nvSpPr>
            <p:cNvPr id="137" name="椭圆 136"/>
            <p:cNvSpPr/>
            <p:nvPr/>
          </p:nvSpPr>
          <p:spPr>
            <a:xfrm>
              <a:off x="5477628" y="2052505"/>
              <a:ext cx="1120629" cy="1120629"/>
            </a:xfrm>
            <a:prstGeom prst="ellipse">
              <a:avLst/>
            </a:prstGeom>
            <a:pattFill prst="wdUpDiag">
              <a:fgClr>
                <a:srgbClr val="6080A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13429" name="组合 137"/>
            <p:cNvGrpSpPr>
              <a:grpSpLocks/>
            </p:cNvGrpSpPr>
            <p:nvPr/>
          </p:nvGrpSpPr>
          <p:grpSpPr bwMode="auto">
            <a:xfrm>
              <a:off x="5561692" y="2136569"/>
              <a:ext cx="952500" cy="952500"/>
              <a:chOff x="5561693" y="2132697"/>
              <a:chExt cx="952500" cy="952500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5563205" y="2133899"/>
                <a:ext cx="949476" cy="950098"/>
              </a:xfrm>
              <a:prstGeom prst="ellipse">
                <a:avLst/>
              </a:prstGeom>
              <a:solidFill>
                <a:srgbClr val="6080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grpSp>
            <p:nvGrpSpPr>
              <p:cNvPr id="19" name="组合 139"/>
              <p:cNvGrpSpPr>
                <a:grpSpLocks noChangeAspect="1"/>
              </p:cNvGrpSpPr>
              <p:nvPr/>
            </p:nvGrpSpPr>
            <p:grpSpPr>
              <a:xfrm>
                <a:off x="5786662" y="2400413"/>
                <a:ext cx="502563" cy="417068"/>
                <a:chOff x="9404083" y="1238855"/>
                <a:chExt cx="801342" cy="665020"/>
              </a:xfrm>
              <a:solidFill>
                <a:schemeClr val="bg1"/>
              </a:solidFill>
            </p:grpSpPr>
            <p:sp>
              <p:nvSpPr>
                <p:cNvPr id="141" name="Freeform 583"/>
                <p:cNvSpPr/>
                <p:nvPr/>
              </p:nvSpPr>
              <p:spPr bwMode="auto">
                <a:xfrm>
                  <a:off x="9404083" y="1238855"/>
                  <a:ext cx="801342" cy="308708"/>
                </a:xfrm>
                <a:custGeom>
                  <a:avLst/>
                  <a:gdLst>
                    <a:gd name="T0" fmla="*/ 924 w 1111"/>
                    <a:gd name="T1" fmla="*/ 0 h 428"/>
                    <a:gd name="T2" fmla="*/ 958 w 1111"/>
                    <a:gd name="T3" fmla="*/ 55 h 428"/>
                    <a:gd name="T4" fmla="*/ 542 w 1111"/>
                    <a:gd name="T5" fmla="*/ 281 h 428"/>
                    <a:gd name="T6" fmla="*/ 0 w 1111"/>
                    <a:gd name="T7" fmla="*/ 355 h 428"/>
                    <a:gd name="T8" fmla="*/ 3 w 1111"/>
                    <a:gd name="T9" fmla="*/ 428 h 428"/>
                    <a:gd name="T10" fmla="*/ 570 w 1111"/>
                    <a:gd name="T11" fmla="*/ 355 h 428"/>
                    <a:gd name="T12" fmla="*/ 986 w 1111"/>
                    <a:gd name="T13" fmla="*/ 121 h 428"/>
                    <a:gd name="T14" fmla="*/ 1021 w 1111"/>
                    <a:gd name="T15" fmla="*/ 184 h 428"/>
                    <a:gd name="T16" fmla="*/ 1111 w 1111"/>
                    <a:gd name="T17" fmla="*/ 0 h 428"/>
                    <a:gd name="T18" fmla="*/ 924 w 1111"/>
                    <a:gd name="T1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11" h="428">
                      <a:moveTo>
                        <a:pt x="924" y="0"/>
                      </a:moveTo>
                      <a:lnTo>
                        <a:pt x="958" y="55"/>
                      </a:lnTo>
                      <a:lnTo>
                        <a:pt x="542" y="281"/>
                      </a:lnTo>
                      <a:lnTo>
                        <a:pt x="0" y="355"/>
                      </a:lnTo>
                      <a:lnTo>
                        <a:pt x="3" y="428"/>
                      </a:lnTo>
                      <a:lnTo>
                        <a:pt x="570" y="355"/>
                      </a:lnTo>
                      <a:lnTo>
                        <a:pt x="986" y="121"/>
                      </a:lnTo>
                      <a:lnTo>
                        <a:pt x="1021" y="184"/>
                      </a:lnTo>
                      <a:lnTo>
                        <a:pt x="1111" y="0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42" name="Freeform 584"/>
                <p:cNvSpPr/>
                <p:nvPr/>
              </p:nvSpPr>
              <p:spPr bwMode="auto">
                <a:xfrm>
                  <a:off x="9915470" y="1392487"/>
                  <a:ext cx="208450" cy="511387"/>
                </a:xfrm>
                <a:custGeom>
                  <a:avLst/>
                  <a:gdLst>
                    <a:gd name="T0" fmla="*/ 0 w 289"/>
                    <a:gd name="T1" fmla="*/ 709 h 709"/>
                    <a:gd name="T2" fmla="*/ 289 w 289"/>
                    <a:gd name="T3" fmla="*/ 709 h 709"/>
                    <a:gd name="T4" fmla="*/ 289 w 289"/>
                    <a:gd name="T5" fmla="*/ 0 h 709"/>
                    <a:gd name="T6" fmla="*/ 0 w 289"/>
                    <a:gd name="T7" fmla="*/ 161 h 709"/>
                    <a:gd name="T8" fmla="*/ 0 w 289"/>
                    <a:gd name="T9" fmla="*/ 709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9" h="709">
                      <a:moveTo>
                        <a:pt x="0" y="709"/>
                      </a:moveTo>
                      <a:lnTo>
                        <a:pt x="289" y="709"/>
                      </a:lnTo>
                      <a:lnTo>
                        <a:pt x="289" y="0"/>
                      </a:lnTo>
                      <a:lnTo>
                        <a:pt x="0" y="161"/>
                      </a:lnTo>
                      <a:lnTo>
                        <a:pt x="0" y="7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43" name="Freeform 585"/>
                <p:cNvSpPr/>
                <p:nvPr/>
              </p:nvSpPr>
              <p:spPr bwMode="auto">
                <a:xfrm>
                  <a:off x="9663743" y="1528809"/>
                  <a:ext cx="180320" cy="375065"/>
                </a:xfrm>
                <a:custGeom>
                  <a:avLst/>
                  <a:gdLst>
                    <a:gd name="T0" fmla="*/ 0 w 250"/>
                    <a:gd name="T1" fmla="*/ 520 h 520"/>
                    <a:gd name="T2" fmla="*/ 250 w 250"/>
                    <a:gd name="T3" fmla="*/ 520 h 520"/>
                    <a:gd name="T4" fmla="*/ 250 w 250"/>
                    <a:gd name="T5" fmla="*/ 0 h 520"/>
                    <a:gd name="T6" fmla="*/ 0 w 250"/>
                    <a:gd name="T7" fmla="*/ 42 h 520"/>
                    <a:gd name="T8" fmla="*/ 0 w 250"/>
                    <a:gd name="T9" fmla="*/ 520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520">
                      <a:moveTo>
                        <a:pt x="0" y="520"/>
                      </a:moveTo>
                      <a:lnTo>
                        <a:pt x="250" y="520"/>
                      </a:lnTo>
                      <a:lnTo>
                        <a:pt x="250" y="0"/>
                      </a:lnTo>
                      <a:lnTo>
                        <a:pt x="0" y="42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44" name="Freeform 586"/>
                <p:cNvSpPr/>
                <p:nvPr/>
              </p:nvSpPr>
              <p:spPr bwMode="auto">
                <a:xfrm>
                  <a:off x="9404083" y="1569922"/>
                  <a:ext cx="189697" cy="333953"/>
                </a:xfrm>
                <a:custGeom>
                  <a:avLst/>
                  <a:gdLst>
                    <a:gd name="T0" fmla="*/ 0 w 263"/>
                    <a:gd name="T1" fmla="*/ 463 h 463"/>
                    <a:gd name="T2" fmla="*/ 263 w 263"/>
                    <a:gd name="T3" fmla="*/ 463 h 463"/>
                    <a:gd name="T4" fmla="*/ 263 w 263"/>
                    <a:gd name="T5" fmla="*/ 0 h 463"/>
                    <a:gd name="T6" fmla="*/ 0 w 263"/>
                    <a:gd name="T7" fmla="*/ 30 h 463"/>
                    <a:gd name="T8" fmla="*/ 0 w 263"/>
                    <a:gd name="T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3" h="463">
                      <a:moveTo>
                        <a:pt x="0" y="463"/>
                      </a:moveTo>
                      <a:lnTo>
                        <a:pt x="263" y="463"/>
                      </a:lnTo>
                      <a:lnTo>
                        <a:pt x="263" y="0"/>
                      </a:lnTo>
                      <a:lnTo>
                        <a:pt x="0" y="30"/>
                      </a:lnTo>
                      <a:lnTo>
                        <a:pt x="0" y="4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</p:grpSp>
        </p:grpSp>
      </p:grpSp>
      <p:grpSp>
        <p:nvGrpSpPr>
          <p:cNvPr id="22" name="组合 145"/>
          <p:cNvGrpSpPr>
            <a:grpSpLocks/>
          </p:cNvGrpSpPr>
          <p:nvPr/>
        </p:nvGrpSpPr>
        <p:grpSpPr bwMode="auto">
          <a:xfrm>
            <a:off x="5508625" y="4095750"/>
            <a:ext cx="436563" cy="438150"/>
            <a:chOff x="5477628" y="3606228"/>
            <a:chExt cx="1120629" cy="1120629"/>
          </a:xfrm>
        </p:grpSpPr>
        <p:sp>
          <p:nvSpPr>
            <p:cNvPr id="147" name="椭圆 146"/>
            <p:cNvSpPr/>
            <p:nvPr/>
          </p:nvSpPr>
          <p:spPr>
            <a:xfrm>
              <a:off x="5477628" y="3606228"/>
              <a:ext cx="1120629" cy="1120629"/>
            </a:xfrm>
            <a:prstGeom prst="ellipse">
              <a:avLst/>
            </a:prstGeom>
            <a:pattFill prst="wdUpDiag">
              <a:fgClr>
                <a:srgbClr val="66BF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13425" name="组合 147"/>
            <p:cNvGrpSpPr>
              <a:grpSpLocks/>
            </p:cNvGrpSpPr>
            <p:nvPr/>
          </p:nvGrpSpPr>
          <p:grpSpPr bwMode="auto">
            <a:xfrm>
              <a:off x="5561692" y="3690292"/>
              <a:ext cx="952500" cy="952500"/>
              <a:chOff x="5561693" y="3690293"/>
              <a:chExt cx="952500" cy="952500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5563205" y="3691495"/>
                <a:ext cx="949476" cy="950098"/>
              </a:xfrm>
              <a:prstGeom prst="ellipse">
                <a:avLst/>
              </a:prstGeom>
              <a:solidFill>
                <a:srgbClr val="66BF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grpSp>
            <p:nvGrpSpPr>
              <p:cNvPr id="25" name="组合 149"/>
              <p:cNvGrpSpPr>
                <a:grpSpLocks noChangeAspect="1"/>
              </p:cNvGrpSpPr>
              <p:nvPr/>
            </p:nvGrpSpPr>
            <p:grpSpPr>
              <a:xfrm>
                <a:off x="5786679" y="3839402"/>
                <a:ext cx="502529" cy="654282"/>
                <a:chOff x="3196030" y="1160235"/>
                <a:chExt cx="582794" cy="758785"/>
              </a:xfrm>
              <a:solidFill>
                <a:schemeClr val="bg1"/>
              </a:solidFill>
            </p:grpSpPr>
            <p:sp>
              <p:nvSpPr>
                <p:cNvPr id="151" name="Freeform 634"/>
                <p:cNvSpPr>
                  <a:spLocks noEditPoints="1"/>
                </p:cNvSpPr>
                <p:nvPr/>
              </p:nvSpPr>
              <p:spPr bwMode="auto">
                <a:xfrm>
                  <a:off x="3243635" y="1160235"/>
                  <a:ext cx="535189" cy="533747"/>
                </a:xfrm>
                <a:custGeom>
                  <a:avLst/>
                  <a:gdLst>
                    <a:gd name="T0" fmla="*/ 225 w 314"/>
                    <a:gd name="T1" fmla="*/ 39 h 313"/>
                    <a:gd name="T2" fmla="*/ 34 w 314"/>
                    <a:gd name="T3" fmla="*/ 89 h 313"/>
                    <a:gd name="T4" fmla="*/ 62 w 314"/>
                    <a:gd name="T5" fmla="*/ 264 h 313"/>
                    <a:gd name="T6" fmla="*/ 84 w 314"/>
                    <a:gd name="T7" fmla="*/ 280 h 313"/>
                    <a:gd name="T8" fmla="*/ 110 w 314"/>
                    <a:gd name="T9" fmla="*/ 292 h 313"/>
                    <a:gd name="T10" fmla="*/ 275 w 314"/>
                    <a:gd name="T11" fmla="*/ 230 h 313"/>
                    <a:gd name="T12" fmla="*/ 225 w 314"/>
                    <a:gd name="T13" fmla="*/ 39 h 313"/>
                    <a:gd name="T14" fmla="*/ 229 w 314"/>
                    <a:gd name="T15" fmla="*/ 203 h 313"/>
                    <a:gd name="T16" fmla="*/ 111 w 314"/>
                    <a:gd name="T17" fmla="*/ 234 h 313"/>
                    <a:gd name="T18" fmla="*/ 79 w 314"/>
                    <a:gd name="T19" fmla="*/ 116 h 313"/>
                    <a:gd name="T20" fmla="*/ 198 w 314"/>
                    <a:gd name="T21" fmla="*/ 84 h 313"/>
                    <a:gd name="T22" fmla="*/ 229 w 314"/>
                    <a:gd name="T23" fmla="*/ 203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4" h="313">
                      <a:moveTo>
                        <a:pt x="225" y="39"/>
                      </a:moveTo>
                      <a:cubicBezTo>
                        <a:pt x="158" y="0"/>
                        <a:pt x="72" y="23"/>
                        <a:pt x="34" y="89"/>
                      </a:cubicBezTo>
                      <a:cubicBezTo>
                        <a:pt x="0" y="148"/>
                        <a:pt x="13" y="221"/>
                        <a:pt x="62" y="264"/>
                      </a:cubicBezTo>
                      <a:cubicBezTo>
                        <a:pt x="69" y="270"/>
                        <a:pt x="76" y="275"/>
                        <a:pt x="84" y="280"/>
                      </a:cubicBezTo>
                      <a:cubicBezTo>
                        <a:pt x="92" y="285"/>
                        <a:pt x="101" y="289"/>
                        <a:pt x="110" y="292"/>
                      </a:cubicBezTo>
                      <a:cubicBezTo>
                        <a:pt x="171" y="313"/>
                        <a:pt x="241" y="288"/>
                        <a:pt x="275" y="230"/>
                      </a:cubicBezTo>
                      <a:cubicBezTo>
                        <a:pt x="314" y="163"/>
                        <a:pt x="291" y="77"/>
                        <a:pt x="225" y="39"/>
                      </a:cubicBezTo>
                      <a:close/>
                      <a:moveTo>
                        <a:pt x="229" y="203"/>
                      </a:moveTo>
                      <a:cubicBezTo>
                        <a:pt x="205" y="244"/>
                        <a:pt x="152" y="259"/>
                        <a:pt x="111" y="234"/>
                      </a:cubicBezTo>
                      <a:cubicBezTo>
                        <a:pt x="69" y="210"/>
                        <a:pt x="55" y="157"/>
                        <a:pt x="79" y="116"/>
                      </a:cubicBezTo>
                      <a:cubicBezTo>
                        <a:pt x="103" y="74"/>
                        <a:pt x="157" y="60"/>
                        <a:pt x="198" y="84"/>
                      </a:cubicBezTo>
                      <a:cubicBezTo>
                        <a:pt x="239" y="108"/>
                        <a:pt x="254" y="162"/>
                        <a:pt x="229" y="2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52" name="Oval 635"/>
                <p:cNvSpPr>
                  <a:spLocks noChangeArrowheads="1"/>
                </p:cNvSpPr>
                <p:nvPr/>
              </p:nvSpPr>
              <p:spPr bwMode="auto">
                <a:xfrm>
                  <a:off x="3465068" y="1327572"/>
                  <a:ext cx="85111" cy="872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55" name="Freeform 636"/>
                <p:cNvSpPr/>
                <p:nvPr/>
              </p:nvSpPr>
              <p:spPr bwMode="auto">
                <a:xfrm>
                  <a:off x="3507623" y="1422781"/>
                  <a:ext cx="92324" cy="98816"/>
                </a:xfrm>
                <a:custGeom>
                  <a:avLst/>
                  <a:gdLst>
                    <a:gd name="T0" fmla="*/ 13 w 54"/>
                    <a:gd name="T1" fmla="*/ 0 h 58"/>
                    <a:gd name="T2" fmla="*/ 0 w 54"/>
                    <a:gd name="T3" fmla="*/ 11 h 58"/>
                    <a:gd name="T4" fmla="*/ 13 w 54"/>
                    <a:gd name="T5" fmla="*/ 40 h 58"/>
                    <a:gd name="T6" fmla="*/ 0 w 54"/>
                    <a:gd name="T7" fmla="*/ 58 h 58"/>
                    <a:gd name="T8" fmla="*/ 4 w 54"/>
                    <a:gd name="T9" fmla="*/ 58 h 58"/>
                    <a:gd name="T10" fmla="*/ 44 w 54"/>
                    <a:gd name="T11" fmla="*/ 16 h 58"/>
                    <a:gd name="T12" fmla="*/ 13 w 54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58">
                      <a:moveTo>
                        <a:pt x="13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3" y="40"/>
                        <a:pt x="13" y="40"/>
                        <a:pt x="13" y="4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54" y="58"/>
                        <a:pt x="44" y="29"/>
                        <a:pt x="44" y="16"/>
                      </a:cubicBezTo>
                      <a:cubicBezTo>
                        <a:pt x="44" y="6"/>
                        <a:pt x="24" y="2"/>
                        <a:pt x="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59" name="Freeform 637"/>
                <p:cNvSpPr/>
                <p:nvPr/>
              </p:nvSpPr>
              <p:spPr bwMode="auto">
                <a:xfrm>
                  <a:off x="3416021" y="1422781"/>
                  <a:ext cx="91603" cy="98816"/>
                </a:xfrm>
                <a:custGeom>
                  <a:avLst/>
                  <a:gdLst>
                    <a:gd name="T0" fmla="*/ 54 w 54"/>
                    <a:gd name="T1" fmla="*/ 11 h 58"/>
                    <a:gd name="T2" fmla="*/ 41 w 54"/>
                    <a:gd name="T3" fmla="*/ 0 h 58"/>
                    <a:gd name="T4" fmla="*/ 11 w 54"/>
                    <a:gd name="T5" fmla="*/ 16 h 58"/>
                    <a:gd name="T6" fmla="*/ 50 w 54"/>
                    <a:gd name="T7" fmla="*/ 58 h 58"/>
                    <a:gd name="T8" fmla="*/ 54 w 54"/>
                    <a:gd name="T9" fmla="*/ 58 h 58"/>
                    <a:gd name="T10" fmla="*/ 41 w 54"/>
                    <a:gd name="T11" fmla="*/ 40 h 58"/>
                    <a:gd name="T12" fmla="*/ 54 w 54"/>
                    <a:gd name="T13" fmla="*/ 1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58">
                      <a:moveTo>
                        <a:pt x="54" y="11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0" y="2"/>
                        <a:pt x="11" y="6"/>
                        <a:pt x="11" y="16"/>
                      </a:cubicBezTo>
                      <a:cubicBezTo>
                        <a:pt x="11" y="29"/>
                        <a:pt x="0" y="58"/>
                        <a:pt x="50" y="58"/>
                      </a:cubicBezTo>
                      <a:cubicBezTo>
                        <a:pt x="54" y="58"/>
                        <a:pt x="54" y="58"/>
                        <a:pt x="54" y="58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lnTo>
                        <a:pt x="54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60" name="Freeform 638"/>
                <p:cNvSpPr/>
                <p:nvPr/>
              </p:nvSpPr>
              <p:spPr bwMode="auto">
                <a:xfrm>
                  <a:off x="3196030" y="1626181"/>
                  <a:ext cx="225039" cy="292839"/>
                </a:xfrm>
                <a:custGeom>
                  <a:avLst/>
                  <a:gdLst>
                    <a:gd name="T0" fmla="*/ 85 w 132"/>
                    <a:gd name="T1" fmla="*/ 0 h 172"/>
                    <a:gd name="T2" fmla="*/ 12 w 132"/>
                    <a:gd name="T3" fmla="*/ 125 h 172"/>
                    <a:gd name="T4" fmla="*/ 25 w 132"/>
                    <a:gd name="T5" fmla="*/ 158 h 172"/>
                    <a:gd name="T6" fmla="*/ 58 w 132"/>
                    <a:gd name="T7" fmla="*/ 156 h 172"/>
                    <a:gd name="T8" fmla="*/ 132 w 132"/>
                    <a:gd name="T9" fmla="*/ 28 h 172"/>
                    <a:gd name="T10" fmla="*/ 105 w 132"/>
                    <a:gd name="T11" fmla="*/ 19 h 172"/>
                    <a:gd name="T12" fmla="*/ 85 w 132"/>
                    <a:gd name="T13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172">
                      <a:moveTo>
                        <a:pt x="85" y="0"/>
                      </a:move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2" y="125"/>
                        <a:pt x="0" y="144"/>
                        <a:pt x="25" y="158"/>
                      </a:cubicBezTo>
                      <a:cubicBezTo>
                        <a:pt x="49" y="172"/>
                        <a:pt x="58" y="156"/>
                        <a:pt x="58" y="156"/>
                      </a:cubicBezTo>
                      <a:cubicBezTo>
                        <a:pt x="132" y="28"/>
                        <a:pt x="132" y="28"/>
                        <a:pt x="132" y="28"/>
                      </a:cubicBezTo>
                      <a:cubicBezTo>
                        <a:pt x="132" y="28"/>
                        <a:pt x="119" y="27"/>
                        <a:pt x="105" y="19"/>
                      </a:cubicBezTo>
                      <a:cubicBezTo>
                        <a:pt x="92" y="11"/>
                        <a:pt x="85" y="0"/>
                        <a:pt x="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</p:grpSp>
        </p:grp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9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2" grpId="0"/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97413" y="3270250"/>
            <a:ext cx="2849562" cy="703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</a:p>
        </p:txBody>
      </p:sp>
      <p:sp>
        <p:nvSpPr>
          <p:cNvPr id="2" name="矩形 1"/>
          <p:cNvSpPr/>
          <p:nvPr/>
        </p:nvSpPr>
        <p:spPr>
          <a:xfrm>
            <a:off x="5080338" y="2870726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bg1">
                    <a:alpha val="85000"/>
                  </a:schemeClr>
                </a:solidFill>
                <a:latin typeface="+mn-ea"/>
                <a:ea typeface="+mn-ea"/>
              </a:rPr>
              <a:t>点击此处</a:t>
            </a:r>
            <a:r>
              <a:rPr lang="zh-CN" altLang="en-US" sz="2000">
                <a:solidFill>
                  <a:schemeClr val="bg1">
                    <a:alpha val="85000"/>
                  </a:schemeClr>
                </a:solidFill>
                <a:latin typeface="+mn-ea"/>
                <a:ea typeface="+mn-ea"/>
              </a:rPr>
              <a:t>添加</a:t>
            </a:r>
            <a:r>
              <a:rPr lang="zh-CN" altLang="en-US">
                <a:solidFill>
                  <a:schemeClr val="bg1">
                    <a:alpha val="85000"/>
                  </a:schemeClr>
                </a:solidFill>
                <a:latin typeface="+mn-ea"/>
                <a:ea typeface="+mn-ea"/>
              </a:rPr>
              <a:t>标题</a:t>
            </a:r>
          </a:p>
        </p:txBody>
      </p:sp>
      <p:sp>
        <p:nvSpPr>
          <p:cNvPr id="19" name="矩形 18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165225" y="623888"/>
            <a:ext cx="3487738" cy="841375"/>
            <a:chOff x="1051541" y="624028"/>
            <a:chExt cx="3487229" cy="841558"/>
          </a:xfrm>
        </p:grpSpPr>
        <p:sp>
          <p:nvSpPr>
            <p:cNvPr id="24" name="文本框 23"/>
            <p:cNvSpPr txBox="1"/>
            <p:nvPr/>
          </p:nvSpPr>
          <p:spPr>
            <a:xfrm>
              <a:off x="1051541" y="624028"/>
              <a:ext cx="3487229" cy="584775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查询单词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29465F1-DE12-437F-8537-67B163069309}"/>
              </a:ext>
            </a:extLst>
          </p:cNvPr>
          <p:cNvSpPr txBox="1"/>
          <p:nvPr/>
        </p:nvSpPr>
        <p:spPr>
          <a:xfrm>
            <a:off x="1797298" y="1708409"/>
            <a:ext cx="8648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流程：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用户输入单词或中文（不限大小写）</a:t>
            </a:r>
            <a:r>
              <a:rPr lang="en-US" altLang="zh-CN" sz="2400" dirty="0"/>
              <a:t>-&gt;</a:t>
            </a:r>
            <a:r>
              <a:rPr lang="zh-CN" altLang="en-US" sz="2400" dirty="0"/>
              <a:t>系统输出对应单词</a:t>
            </a:r>
            <a:r>
              <a:rPr lang="en-US" altLang="zh-CN" sz="2400" dirty="0"/>
              <a:t>-&gt;</a:t>
            </a:r>
            <a:r>
              <a:rPr lang="zh-CN" altLang="en-US" sz="2400" dirty="0"/>
              <a:t>若历史记录没有该词，将该词放入</a:t>
            </a:r>
            <a:r>
              <a:rPr lang="en-US" altLang="zh-CN" sz="2400" dirty="0"/>
              <a:t>xxx history.dat</a:t>
            </a:r>
            <a:r>
              <a:rPr lang="zh-CN" altLang="en-US" sz="2400" dirty="0"/>
              <a:t>文档</a:t>
            </a:r>
            <a:r>
              <a:rPr lang="en-US" altLang="zh-CN" sz="2400" dirty="0"/>
              <a:t>-&gt;</a:t>
            </a:r>
            <a:r>
              <a:rPr lang="zh-CN" altLang="en-US" sz="2400" dirty="0"/>
              <a:t>是否加入生词本</a:t>
            </a:r>
            <a:r>
              <a:rPr lang="en-US" altLang="zh-CN" sz="2400" dirty="0"/>
              <a:t>-&gt;</a:t>
            </a:r>
            <a:r>
              <a:rPr lang="zh-CN" altLang="en-US" sz="2400" dirty="0"/>
              <a:t>若生词本没有该词，将该词放入</a:t>
            </a:r>
            <a:r>
              <a:rPr lang="en-US" altLang="zh-CN" sz="2400" dirty="0"/>
              <a:t>xxx difficluty.dat</a:t>
            </a:r>
            <a:r>
              <a:rPr lang="zh-CN" altLang="en-US" sz="2400" dirty="0"/>
              <a:t>文档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176EB-A240-4698-9FED-D66F526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98" y="3757612"/>
            <a:ext cx="6210300" cy="2286000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376000" y="1819197"/>
            <a:ext cx="1440000" cy="1440000"/>
            <a:chOff x="4818743" y="1690043"/>
            <a:chExt cx="952500" cy="952500"/>
          </a:xfrm>
        </p:grpSpPr>
        <p:sp>
          <p:nvSpPr>
            <p:cNvPr id="7" name="椭圆 6"/>
            <p:cNvSpPr/>
            <p:nvPr/>
          </p:nvSpPr>
          <p:spPr>
            <a:xfrm>
              <a:off x="4818743" y="1690043"/>
              <a:ext cx="952500" cy="952500"/>
            </a:xfrm>
            <a:prstGeom prst="ellipse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4" name="组合 26"/>
            <p:cNvGrpSpPr/>
            <p:nvPr/>
          </p:nvGrpSpPr>
          <p:grpSpPr>
            <a:xfrm>
              <a:off x="5071495" y="1892105"/>
              <a:ext cx="446995" cy="548375"/>
              <a:chOff x="7083425" y="-8855076"/>
              <a:chExt cx="307975" cy="377825"/>
            </a:xfrm>
            <a:solidFill>
              <a:schemeClr val="bg1"/>
            </a:solidFill>
          </p:grpSpPr>
          <p:sp>
            <p:nvSpPr>
              <p:cNvPr id="13" name="Rectangle 94"/>
              <p:cNvSpPr>
                <a:spLocks noChangeArrowheads="1"/>
              </p:cNvSpPr>
              <p:nvPr/>
            </p:nvSpPr>
            <p:spPr bwMode="auto">
              <a:xfrm>
                <a:off x="729932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4" name="Rectangle 95"/>
              <p:cNvSpPr>
                <a:spLocks noChangeArrowheads="1"/>
              </p:cNvSpPr>
              <p:nvPr/>
            </p:nvSpPr>
            <p:spPr bwMode="auto">
              <a:xfrm>
                <a:off x="729932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5" name="Rectangle 96"/>
              <p:cNvSpPr>
                <a:spLocks noChangeArrowheads="1"/>
              </p:cNvSpPr>
              <p:nvPr/>
            </p:nvSpPr>
            <p:spPr bwMode="auto">
              <a:xfrm>
                <a:off x="729932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6" name="Rectangle 97"/>
              <p:cNvSpPr>
                <a:spLocks noChangeArrowheads="1"/>
              </p:cNvSpPr>
              <p:nvPr/>
            </p:nvSpPr>
            <p:spPr bwMode="auto">
              <a:xfrm>
                <a:off x="729932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7" name="Rectangle 98"/>
              <p:cNvSpPr>
                <a:spLocks noChangeArrowheads="1"/>
              </p:cNvSpPr>
              <p:nvPr/>
            </p:nvSpPr>
            <p:spPr bwMode="auto">
              <a:xfrm>
                <a:off x="711517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8" name="Rectangle 99"/>
              <p:cNvSpPr>
                <a:spLocks noChangeArrowheads="1"/>
              </p:cNvSpPr>
              <p:nvPr/>
            </p:nvSpPr>
            <p:spPr bwMode="auto">
              <a:xfrm>
                <a:off x="711517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711517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711517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1" name="Freeform 102"/>
              <p:cNvSpPr/>
              <p:nvPr/>
            </p:nvSpPr>
            <p:spPr bwMode="auto">
              <a:xfrm>
                <a:off x="7083425" y="-8769351"/>
                <a:ext cx="307975" cy="292100"/>
              </a:xfrm>
              <a:custGeom>
                <a:avLst/>
                <a:gdLst>
                  <a:gd name="T0" fmla="*/ 97 w 194"/>
                  <a:gd name="T1" fmla="*/ 0 h 184"/>
                  <a:gd name="T2" fmla="*/ 121 w 194"/>
                  <a:gd name="T3" fmla="*/ 70 h 184"/>
                  <a:gd name="T4" fmla="*/ 194 w 194"/>
                  <a:gd name="T5" fmla="*/ 71 h 184"/>
                  <a:gd name="T6" fmla="*/ 136 w 194"/>
                  <a:gd name="T7" fmla="*/ 115 h 184"/>
                  <a:gd name="T8" fmla="*/ 157 w 194"/>
                  <a:gd name="T9" fmla="*/ 184 h 184"/>
                  <a:gd name="T10" fmla="*/ 97 w 194"/>
                  <a:gd name="T11" fmla="*/ 144 h 184"/>
                  <a:gd name="T12" fmla="*/ 38 w 194"/>
                  <a:gd name="T13" fmla="*/ 184 h 184"/>
                  <a:gd name="T14" fmla="*/ 59 w 194"/>
                  <a:gd name="T15" fmla="*/ 115 h 184"/>
                  <a:gd name="T16" fmla="*/ 0 w 194"/>
                  <a:gd name="T17" fmla="*/ 71 h 184"/>
                  <a:gd name="T18" fmla="*/ 73 w 194"/>
                  <a:gd name="T19" fmla="*/ 70 h 184"/>
                  <a:gd name="T20" fmla="*/ 97 w 194"/>
                  <a:gd name="T2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97" y="0"/>
                    </a:moveTo>
                    <a:lnTo>
                      <a:pt x="121" y="70"/>
                    </a:lnTo>
                    <a:lnTo>
                      <a:pt x="194" y="71"/>
                    </a:lnTo>
                    <a:lnTo>
                      <a:pt x="136" y="115"/>
                    </a:lnTo>
                    <a:lnTo>
                      <a:pt x="157" y="184"/>
                    </a:lnTo>
                    <a:lnTo>
                      <a:pt x="97" y="144"/>
                    </a:lnTo>
                    <a:lnTo>
                      <a:pt x="38" y="184"/>
                    </a:lnTo>
                    <a:lnTo>
                      <a:pt x="59" y="115"/>
                    </a:lnTo>
                    <a:lnTo>
                      <a:pt x="0" y="71"/>
                    </a:lnTo>
                    <a:lnTo>
                      <a:pt x="73" y="70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2" name="Freeform 103"/>
              <p:cNvSpPr/>
              <p:nvPr/>
            </p:nvSpPr>
            <p:spPr bwMode="auto">
              <a:xfrm>
                <a:off x="7083425" y="-8769351"/>
                <a:ext cx="307975" cy="292100"/>
              </a:xfrm>
              <a:custGeom>
                <a:avLst/>
                <a:gdLst>
                  <a:gd name="T0" fmla="*/ 97 w 194"/>
                  <a:gd name="T1" fmla="*/ 0 h 184"/>
                  <a:gd name="T2" fmla="*/ 121 w 194"/>
                  <a:gd name="T3" fmla="*/ 70 h 184"/>
                  <a:gd name="T4" fmla="*/ 194 w 194"/>
                  <a:gd name="T5" fmla="*/ 71 h 184"/>
                  <a:gd name="T6" fmla="*/ 136 w 194"/>
                  <a:gd name="T7" fmla="*/ 115 h 184"/>
                  <a:gd name="T8" fmla="*/ 157 w 194"/>
                  <a:gd name="T9" fmla="*/ 184 h 184"/>
                  <a:gd name="T10" fmla="*/ 97 w 194"/>
                  <a:gd name="T11" fmla="*/ 144 h 184"/>
                  <a:gd name="T12" fmla="*/ 38 w 194"/>
                  <a:gd name="T13" fmla="*/ 184 h 184"/>
                  <a:gd name="T14" fmla="*/ 59 w 194"/>
                  <a:gd name="T15" fmla="*/ 115 h 184"/>
                  <a:gd name="T16" fmla="*/ 0 w 194"/>
                  <a:gd name="T17" fmla="*/ 71 h 184"/>
                  <a:gd name="T18" fmla="*/ 73 w 194"/>
                  <a:gd name="T19" fmla="*/ 70 h 184"/>
                  <a:gd name="T20" fmla="*/ 97 w 194"/>
                  <a:gd name="T2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97" y="0"/>
                    </a:moveTo>
                    <a:lnTo>
                      <a:pt x="121" y="70"/>
                    </a:lnTo>
                    <a:lnTo>
                      <a:pt x="194" y="71"/>
                    </a:lnTo>
                    <a:lnTo>
                      <a:pt x="136" y="115"/>
                    </a:lnTo>
                    <a:lnTo>
                      <a:pt x="157" y="184"/>
                    </a:lnTo>
                    <a:lnTo>
                      <a:pt x="97" y="144"/>
                    </a:lnTo>
                    <a:lnTo>
                      <a:pt x="38" y="184"/>
                    </a:lnTo>
                    <a:lnTo>
                      <a:pt x="59" y="115"/>
                    </a:lnTo>
                    <a:lnTo>
                      <a:pt x="0" y="71"/>
                    </a:lnTo>
                    <a:lnTo>
                      <a:pt x="73" y="70"/>
                    </a:lnTo>
                    <a:lnTo>
                      <a:pt x="97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3" name="Rectangle 104"/>
              <p:cNvSpPr>
                <a:spLocks noChangeArrowheads="1"/>
              </p:cNvSpPr>
              <p:nvPr/>
            </p:nvSpPr>
            <p:spPr bwMode="auto">
              <a:xfrm>
                <a:off x="7207250" y="-8855076"/>
                <a:ext cx="61913" cy="1381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4" name="Rectangle 105"/>
              <p:cNvSpPr>
                <a:spLocks noChangeArrowheads="1"/>
              </p:cNvSpPr>
              <p:nvPr/>
            </p:nvSpPr>
            <p:spPr bwMode="auto">
              <a:xfrm>
                <a:off x="7207250" y="-8855076"/>
                <a:ext cx="61913" cy="1381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5" name="Freeform 106"/>
              <p:cNvSpPr/>
              <p:nvPr/>
            </p:nvSpPr>
            <p:spPr bwMode="auto">
              <a:xfrm>
                <a:off x="7207250" y="-8855076"/>
                <a:ext cx="61913" cy="138113"/>
              </a:xfrm>
              <a:custGeom>
                <a:avLst/>
                <a:gdLst>
                  <a:gd name="T0" fmla="*/ 39 w 39"/>
                  <a:gd name="T1" fmla="*/ 0 h 87"/>
                  <a:gd name="T2" fmla="*/ 0 w 39"/>
                  <a:gd name="T3" fmla="*/ 0 h 87"/>
                  <a:gd name="T4" fmla="*/ 0 w 39"/>
                  <a:gd name="T5" fmla="*/ 87 h 87"/>
                  <a:gd name="T6" fmla="*/ 19 w 39"/>
                  <a:gd name="T7" fmla="*/ 30 h 87"/>
                  <a:gd name="T8" fmla="*/ 39 w 39"/>
                  <a:gd name="T9" fmla="*/ 87 h 87"/>
                  <a:gd name="T10" fmla="*/ 39 w 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87">
                    <a:moveTo>
                      <a:pt x="39" y="0"/>
                    </a:moveTo>
                    <a:lnTo>
                      <a:pt x="0" y="0"/>
                    </a:lnTo>
                    <a:lnTo>
                      <a:pt x="0" y="87"/>
                    </a:lnTo>
                    <a:lnTo>
                      <a:pt x="19" y="30"/>
                    </a:lnTo>
                    <a:lnTo>
                      <a:pt x="39" y="87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6" name="Freeform 107"/>
              <p:cNvSpPr/>
              <p:nvPr/>
            </p:nvSpPr>
            <p:spPr bwMode="auto">
              <a:xfrm>
                <a:off x="7207250" y="-8855076"/>
                <a:ext cx="61913" cy="138113"/>
              </a:xfrm>
              <a:custGeom>
                <a:avLst/>
                <a:gdLst>
                  <a:gd name="T0" fmla="*/ 39 w 39"/>
                  <a:gd name="T1" fmla="*/ 0 h 87"/>
                  <a:gd name="T2" fmla="*/ 0 w 39"/>
                  <a:gd name="T3" fmla="*/ 0 h 87"/>
                  <a:gd name="T4" fmla="*/ 0 w 39"/>
                  <a:gd name="T5" fmla="*/ 87 h 87"/>
                  <a:gd name="T6" fmla="*/ 19 w 39"/>
                  <a:gd name="T7" fmla="*/ 30 h 87"/>
                  <a:gd name="T8" fmla="*/ 39 w 39"/>
                  <a:gd name="T9" fmla="*/ 87 h 87"/>
                  <a:gd name="T10" fmla="*/ 39 w 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87">
                    <a:moveTo>
                      <a:pt x="39" y="0"/>
                    </a:moveTo>
                    <a:lnTo>
                      <a:pt x="0" y="0"/>
                    </a:lnTo>
                    <a:lnTo>
                      <a:pt x="0" y="87"/>
                    </a:lnTo>
                    <a:lnTo>
                      <a:pt x="19" y="30"/>
                    </a:lnTo>
                    <a:lnTo>
                      <a:pt x="39" y="87"/>
                    </a:lnTo>
                    <a:lnTo>
                      <a:pt x="39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2045504" y="3232269"/>
            <a:ext cx="8776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solidFill>
                  <a:srgbClr val="FBC75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查看历史记录</a:t>
            </a:r>
            <a:r>
              <a:rPr lang="en-US" altLang="zh-CN" sz="7200" dirty="0">
                <a:solidFill>
                  <a:srgbClr val="FBC75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7200" dirty="0">
                <a:solidFill>
                  <a:srgbClr val="FBC75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生词本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21957" y="4373227"/>
            <a:ext cx="37480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BC75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ENTERPRISE CULTURE</a:t>
            </a:r>
            <a:endParaRPr lang="zh-CN" altLang="en-US" sz="2400" dirty="0">
              <a:solidFill>
                <a:srgbClr val="FBC75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97413" y="3270250"/>
            <a:ext cx="2849562" cy="703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</a:p>
        </p:txBody>
      </p:sp>
      <p:sp>
        <p:nvSpPr>
          <p:cNvPr id="2" name="矩形 1"/>
          <p:cNvSpPr/>
          <p:nvPr/>
        </p:nvSpPr>
        <p:spPr>
          <a:xfrm>
            <a:off x="5080338" y="2870726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bg1">
                    <a:alpha val="85000"/>
                  </a:schemeClr>
                </a:solidFill>
                <a:latin typeface="+mn-ea"/>
                <a:ea typeface="+mn-ea"/>
              </a:rPr>
              <a:t>点击此处</a:t>
            </a:r>
            <a:r>
              <a:rPr lang="zh-CN" altLang="en-US" sz="2000">
                <a:solidFill>
                  <a:schemeClr val="bg1">
                    <a:alpha val="85000"/>
                  </a:schemeClr>
                </a:solidFill>
                <a:latin typeface="+mn-ea"/>
                <a:ea typeface="+mn-ea"/>
              </a:rPr>
              <a:t>添加</a:t>
            </a:r>
            <a:r>
              <a:rPr lang="zh-CN" altLang="en-US">
                <a:solidFill>
                  <a:schemeClr val="bg1">
                    <a:alpha val="85000"/>
                  </a:schemeClr>
                </a:solidFill>
                <a:latin typeface="+mn-ea"/>
                <a:ea typeface="+mn-ea"/>
              </a:rPr>
              <a:t>标题</a:t>
            </a:r>
          </a:p>
        </p:txBody>
      </p:sp>
      <p:sp>
        <p:nvSpPr>
          <p:cNvPr id="19" name="矩形 18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165224" y="623888"/>
            <a:ext cx="4778375" cy="841375"/>
            <a:chOff x="1051540" y="624028"/>
            <a:chExt cx="4777678" cy="841558"/>
          </a:xfrm>
        </p:grpSpPr>
        <p:sp>
          <p:nvSpPr>
            <p:cNvPr id="24" name="文本框 23"/>
            <p:cNvSpPr txBox="1"/>
            <p:nvPr/>
          </p:nvSpPr>
          <p:spPr>
            <a:xfrm>
              <a:off x="1051540" y="624028"/>
              <a:ext cx="4777678" cy="5849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查看历史记录</a:t>
              </a:r>
              <a:r>
                <a:rPr lang="en-US" altLang="zh-CN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/</a:t>
              </a: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生词本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29465F1-DE12-437F-8537-67B163069309}"/>
              </a:ext>
            </a:extLst>
          </p:cNvPr>
          <p:cNvSpPr txBox="1"/>
          <p:nvPr/>
        </p:nvSpPr>
        <p:spPr>
          <a:xfrm>
            <a:off x="1797298" y="170840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输出历史记录文档</a:t>
            </a:r>
            <a:r>
              <a:rPr lang="en-US" altLang="zh-CN" sz="2400" dirty="0"/>
              <a:t>/</a:t>
            </a:r>
            <a:r>
              <a:rPr lang="zh-CN" altLang="en-US" sz="2400" dirty="0"/>
              <a:t>生词本文档中的内容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F5908-4838-493D-BEA8-CD207F6B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98" y="2817018"/>
            <a:ext cx="3571875" cy="1609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CD56DF-2E34-4368-80C0-A21995C4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637" y="3724068"/>
            <a:ext cx="3713866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10947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223374" y="3406719"/>
            <a:ext cx="38779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solidFill>
                  <a:srgbClr val="FC6E5B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编辑功能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23374" y="4538975"/>
            <a:ext cx="3745253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C6E5B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LOOKING TO THE FUTURE</a:t>
            </a:r>
            <a:endParaRPr lang="zh-CN" altLang="en-US" sz="2400" dirty="0">
              <a:solidFill>
                <a:srgbClr val="FC6E5B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" name="组合 6"/>
          <p:cNvGrpSpPr>
            <a:grpSpLocks/>
          </p:cNvGrpSpPr>
          <p:nvPr/>
        </p:nvGrpSpPr>
        <p:grpSpPr bwMode="auto">
          <a:xfrm>
            <a:off x="5376000" y="1846124"/>
            <a:ext cx="1440000" cy="1440000"/>
            <a:chOff x="4818743" y="1690043"/>
            <a:chExt cx="952500" cy="952500"/>
          </a:xfrm>
        </p:grpSpPr>
        <p:sp>
          <p:nvSpPr>
            <p:cNvPr id="6" name="椭圆 5"/>
            <p:cNvSpPr/>
            <p:nvPr/>
          </p:nvSpPr>
          <p:spPr>
            <a:xfrm>
              <a:off x="4818743" y="1690043"/>
              <a:ext cx="952500" cy="952500"/>
            </a:xfrm>
            <a:prstGeom prst="ellipse">
              <a:avLst/>
            </a:prstGeom>
            <a:solidFill>
              <a:srgbClr val="FD6D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5068774" y="1909912"/>
              <a:ext cx="452437" cy="512762"/>
              <a:chOff x="7729538" y="-447675"/>
              <a:chExt cx="452437" cy="512762"/>
            </a:xfrm>
            <a:solidFill>
              <a:schemeClr val="bg1"/>
            </a:solidFill>
          </p:grpSpPr>
          <p:sp>
            <p:nvSpPr>
              <p:cNvPr id="26" name="Freeform 660"/>
              <p:cNvSpPr/>
              <p:nvPr/>
            </p:nvSpPr>
            <p:spPr bwMode="auto">
              <a:xfrm>
                <a:off x="7862888" y="-447675"/>
                <a:ext cx="185738" cy="269875"/>
              </a:xfrm>
              <a:custGeom>
                <a:avLst/>
                <a:gdLst>
                  <a:gd name="T0" fmla="*/ 47 w 72"/>
                  <a:gd name="T1" fmla="*/ 28 h 105"/>
                  <a:gd name="T2" fmla="*/ 56 w 72"/>
                  <a:gd name="T3" fmla="*/ 11 h 105"/>
                  <a:gd name="T4" fmla="*/ 55 w 72"/>
                  <a:gd name="T5" fmla="*/ 6 h 105"/>
                  <a:gd name="T6" fmla="*/ 49 w 72"/>
                  <a:gd name="T7" fmla="*/ 7 h 105"/>
                  <a:gd name="T8" fmla="*/ 44 w 72"/>
                  <a:gd name="T9" fmla="*/ 17 h 105"/>
                  <a:gd name="T10" fmla="*/ 47 w 72"/>
                  <a:gd name="T11" fmla="*/ 5 h 105"/>
                  <a:gd name="T12" fmla="*/ 44 w 72"/>
                  <a:gd name="T13" fmla="*/ 1 h 105"/>
                  <a:gd name="T14" fmla="*/ 39 w 72"/>
                  <a:gd name="T15" fmla="*/ 4 h 105"/>
                  <a:gd name="T16" fmla="*/ 35 w 72"/>
                  <a:gd name="T17" fmla="*/ 18 h 105"/>
                  <a:gd name="T18" fmla="*/ 32 w 72"/>
                  <a:gd name="T19" fmla="*/ 4 h 105"/>
                  <a:gd name="T20" fmla="*/ 28 w 72"/>
                  <a:gd name="T21" fmla="*/ 0 h 105"/>
                  <a:gd name="T22" fmla="*/ 25 w 72"/>
                  <a:gd name="T23" fmla="*/ 5 h 105"/>
                  <a:gd name="T24" fmla="*/ 27 w 72"/>
                  <a:gd name="T25" fmla="*/ 15 h 105"/>
                  <a:gd name="T26" fmla="*/ 23 w 72"/>
                  <a:gd name="T27" fmla="*/ 7 h 105"/>
                  <a:gd name="T28" fmla="*/ 18 w 72"/>
                  <a:gd name="T29" fmla="*/ 5 h 105"/>
                  <a:gd name="T30" fmla="*/ 16 w 72"/>
                  <a:gd name="T31" fmla="*/ 10 h 105"/>
                  <a:gd name="T32" fmla="*/ 23 w 72"/>
                  <a:gd name="T33" fmla="*/ 28 h 105"/>
                  <a:gd name="T34" fmla="*/ 0 w 72"/>
                  <a:gd name="T35" fmla="*/ 28 h 105"/>
                  <a:gd name="T36" fmla="*/ 0 w 72"/>
                  <a:gd name="T37" fmla="*/ 105 h 105"/>
                  <a:gd name="T38" fmla="*/ 72 w 72"/>
                  <a:gd name="T39" fmla="*/ 105 h 105"/>
                  <a:gd name="T40" fmla="*/ 72 w 72"/>
                  <a:gd name="T41" fmla="*/ 28 h 105"/>
                  <a:gd name="T42" fmla="*/ 47 w 72"/>
                  <a:gd name="T43" fmla="*/ 2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105">
                    <a:moveTo>
                      <a:pt x="47" y="28"/>
                    </a:moveTo>
                    <a:cubicBezTo>
                      <a:pt x="56" y="11"/>
                      <a:pt x="56" y="11"/>
                      <a:pt x="56" y="11"/>
                    </a:cubicBezTo>
                    <a:cubicBezTo>
                      <a:pt x="57" y="9"/>
                      <a:pt x="56" y="7"/>
                      <a:pt x="55" y="6"/>
                    </a:cubicBezTo>
                    <a:cubicBezTo>
                      <a:pt x="53" y="5"/>
                      <a:pt x="50" y="5"/>
                      <a:pt x="49" y="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3"/>
                      <a:pt x="46" y="1"/>
                      <a:pt x="44" y="1"/>
                    </a:cubicBezTo>
                    <a:cubicBezTo>
                      <a:pt x="41" y="0"/>
                      <a:pt x="39" y="1"/>
                      <a:pt x="39" y="4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ubicBezTo>
                      <a:pt x="26" y="1"/>
                      <a:pt x="24" y="3"/>
                      <a:pt x="25" y="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5"/>
                      <a:pt x="20" y="4"/>
                      <a:pt x="18" y="5"/>
                    </a:cubicBezTo>
                    <a:cubicBezTo>
                      <a:pt x="16" y="6"/>
                      <a:pt x="15" y="8"/>
                      <a:pt x="16" y="1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28"/>
                      <a:pt x="72" y="28"/>
                      <a:pt x="72" y="28"/>
                    </a:cubicBezTo>
                    <a:lnTo>
                      <a:pt x="47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7" name="Freeform 661"/>
              <p:cNvSpPr/>
              <p:nvPr/>
            </p:nvSpPr>
            <p:spPr bwMode="auto">
              <a:xfrm>
                <a:off x="7729538" y="-382588"/>
                <a:ext cx="187325" cy="447675"/>
              </a:xfrm>
              <a:custGeom>
                <a:avLst/>
                <a:gdLst>
                  <a:gd name="T0" fmla="*/ 69 w 73"/>
                  <a:gd name="T1" fmla="*/ 121 h 175"/>
                  <a:gd name="T2" fmla="*/ 35 w 73"/>
                  <a:gd name="T3" fmla="*/ 60 h 175"/>
                  <a:gd name="T4" fmla="*/ 28 w 73"/>
                  <a:gd name="T5" fmla="*/ 58 h 175"/>
                  <a:gd name="T6" fmla="*/ 23 w 73"/>
                  <a:gd name="T7" fmla="*/ 62 h 175"/>
                  <a:gd name="T8" fmla="*/ 21 w 73"/>
                  <a:gd name="T9" fmla="*/ 68 h 175"/>
                  <a:gd name="T10" fmla="*/ 51 w 73"/>
                  <a:gd name="T11" fmla="*/ 121 h 175"/>
                  <a:gd name="T12" fmla="*/ 48 w 73"/>
                  <a:gd name="T13" fmla="*/ 121 h 175"/>
                  <a:gd name="T14" fmla="*/ 16 w 73"/>
                  <a:gd name="T15" fmla="*/ 75 h 175"/>
                  <a:gd name="T16" fmla="*/ 16 w 73"/>
                  <a:gd name="T17" fmla="*/ 4 h 175"/>
                  <a:gd name="T18" fmla="*/ 11 w 73"/>
                  <a:gd name="T19" fmla="*/ 0 h 175"/>
                  <a:gd name="T20" fmla="*/ 4 w 73"/>
                  <a:gd name="T21" fmla="*/ 0 h 175"/>
                  <a:gd name="T22" fmla="*/ 0 w 73"/>
                  <a:gd name="T23" fmla="*/ 4 h 175"/>
                  <a:gd name="T24" fmla="*/ 0 w 73"/>
                  <a:gd name="T25" fmla="*/ 78 h 175"/>
                  <a:gd name="T26" fmla="*/ 0 w 73"/>
                  <a:gd name="T27" fmla="*/ 79 h 175"/>
                  <a:gd name="T28" fmla="*/ 1 w 73"/>
                  <a:gd name="T29" fmla="*/ 81 h 175"/>
                  <a:gd name="T30" fmla="*/ 34 w 73"/>
                  <a:gd name="T31" fmla="*/ 128 h 175"/>
                  <a:gd name="T32" fmla="*/ 34 w 73"/>
                  <a:gd name="T33" fmla="*/ 170 h 175"/>
                  <a:gd name="T34" fmla="*/ 38 w 73"/>
                  <a:gd name="T35" fmla="*/ 175 h 175"/>
                  <a:gd name="T36" fmla="*/ 68 w 73"/>
                  <a:gd name="T37" fmla="*/ 175 h 175"/>
                  <a:gd name="T38" fmla="*/ 73 w 73"/>
                  <a:gd name="T39" fmla="*/ 170 h 175"/>
                  <a:gd name="T40" fmla="*/ 73 w 73"/>
                  <a:gd name="T41" fmla="*/ 125 h 175"/>
                  <a:gd name="T42" fmla="*/ 69 w 73"/>
                  <a:gd name="T43" fmla="*/ 12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75">
                    <a:moveTo>
                      <a:pt x="69" y="121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3" y="58"/>
                      <a:pt x="31" y="57"/>
                      <a:pt x="28" y="58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0" y="63"/>
                      <a:pt x="20" y="66"/>
                      <a:pt x="21" y="68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9"/>
                      <a:pt x="0" y="79"/>
                    </a:cubicBezTo>
                    <a:cubicBezTo>
                      <a:pt x="0" y="80"/>
                      <a:pt x="0" y="81"/>
                      <a:pt x="1" y="81"/>
                    </a:cubicBezTo>
                    <a:cubicBezTo>
                      <a:pt x="34" y="128"/>
                      <a:pt x="34" y="128"/>
                      <a:pt x="34" y="128"/>
                    </a:cubicBezTo>
                    <a:cubicBezTo>
                      <a:pt x="34" y="170"/>
                      <a:pt x="34" y="170"/>
                      <a:pt x="34" y="170"/>
                    </a:cubicBezTo>
                    <a:cubicBezTo>
                      <a:pt x="34" y="173"/>
                      <a:pt x="36" y="175"/>
                      <a:pt x="38" y="175"/>
                    </a:cubicBezTo>
                    <a:cubicBezTo>
                      <a:pt x="68" y="175"/>
                      <a:pt x="68" y="175"/>
                      <a:pt x="68" y="175"/>
                    </a:cubicBezTo>
                    <a:cubicBezTo>
                      <a:pt x="71" y="175"/>
                      <a:pt x="73" y="173"/>
                      <a:pt x="73" y="170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73" y="123"/>
                      <a:pt x="71" y="121"/>
                      <a:pt x="69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8" name="Freeform 662"/>
              <p:cNvSpPr/>
              <p:nvPr/>
            </p:nvSpPr>
            <p:spPr bwMode="auto">
              <a:xfrm>
                <a:off x="7994650" y="-382588"/>
                <a:ext cx="187325" cy="447675"/>
              </a:xfrm>
              <a:custGeom>
                <a:avLst/>
                <a:gdLst>
                  <a:gd name="T0" fmla="*/ 69 w 73"/>
                  <a:gd name="T1" fmla="*/ 0 h 175"/>
                  <a:gd name="T2" fmla="*/ 62 w 73"/>
                  <a:gd name="T3" fmla="*/ 0 h 175"/>
                  <a:gd name="T4" fmla="*/ 57 w 73"/>
                  <a:gd name="T5" fmla="*/ 4 h 175"/>
                  <a:gd name="T6" fmla="*/ 57 w 73"/>
                  <a:gd name="T7" fmla="*/ 75 h 175"/>
                  <a:gd name="T8" fmla="*/ 25 w 73"/>
                  <a:gd name="T9" fmla="*/ 121 h 175"/>
                  <a:gd name="T10" fmla="*/ 22 w 73"/>
                  <a:gd name="T11" fmla="*/ 121 h 175"/>
                  <a:gd name="T12" fmla="*/ 52 w 73"/>
                  <a:gd name="T13" fmla="*/ 68 h 175"/>
                  <a:gd name="T14" fmla="*/ 50 w 73"/>
                  <a:gd name="T15" fmla="*/ 62 h 175"/>
                  <a:gd name="T16" fmla="*/ 45 w 73"/>
                  <a:gd name="T17" fmla="*/ 58 h 175"/>
                  <a:gd name="T18" fmla="*/ 38 w 73"/>
                  <a:gd name="T19" fmla="*/ 60 h 175"/>
                  <a:gd name="T20" fmla="*/ 4 w 73"/>
                  <a:gd name="T21" fmla="*/ 121 h 175"/>
                  <a:gd name="T22" fmla="*/ 0 w 73"/>
                  <a:gd name="T23" fmla="*/ 125 h 175"/>
                  <a:gd name="T24" fmla="*/ 0 w 73"/>
                  <a:gd name="T25" fmla="*/ 170 h 175"/>
                  <a:gd name="T26" fmla="*/ 5 w 73"/>
                  <a:gd name="T27" fmla="*/ 175 h 175"/>
                  <a:gd name="T28" fmla="*/ 35 w 73"/>
                  <a:gd name="T29" fmla="*/ 175 h 175"/>
                  <a:gd name="T30" fmla="*/ 39 w 73"/>
                  <a:gd name="T31" fmla="*/ 170 h 175"/>
                  <a:gd name="T32" fmla="*/ 39 w 73"/>
                  <a:gd name="T33" fmla="*/ 128 h 175"/>
                  <a:gd name="T34" fmla="*/ 72 w 73"/>
                  <a:gd name="T35" fmla="*/ 81 h 175"/>
                  <a:gd name="T36" fmla="*/ 73 w 73"/>
                  <a:gd name="T37" fmla="*/ 79 h 175"/>
                  <a:gd name="T38" fmla="*/ 73 w 73"/>
                  <a:gd name="T39" fmla="*/ 78 h 175"/>
                  <a:gd name="T40" fmla="*/ 73 w 73"/>
                  <a:gd name="T41" fmla="*/ 4 h 175"/>
                  <a:gd name="T42" fmla="*/ 69 w 73"/>
                  <a:gd name="T4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75">
                    <a:moveTo>
                      <a:pt x="69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3" y="66"/>
                      <a:pt x="53" y="63"/>
                      <a:pt x="50" y="62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2" y="57"/>
                      <a:pt x="40" y="58"/>
                      <a:pt x="38" y="60"/>
                    </a:cubicBezTo>
                    <a:cubicBezTo>
                      <a:pt x="4" y="121"/>
                      <a:pt x="4" y="121"/>
                      <a:pt x="4" y="121"/>
                    </a:cubicBezTo>
                    <a:cubicBezTo>
                      <a:pt x="2" y="121"/>
                      <a:pt x="0" y="123"/>
                      <a:pt x="0" y="125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3"/>
                      <a:pt x="2" y="175"/>
                      <a:pt x="5" y="175"/>
                    </a:cubicBezTo>
                    <a:cubicBezTo>
                      <a:pt x="35" y="175"/>
                      <a:pt x="35" y="175"/>
                      <a:pt x="35" y="175"/>
                    </a:cubicBezTo>
                    <a:cubicBezTo>
                      <a:pt x="37" y="175"/>
                      <a:pt x="39" y="173"/>
                      <a:pt x="39" y="170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3" y="81"/>
                      <a:pt x="73" y="80"/>
                      <a:pt x="73" y="79"/>
                    </a:cubicBezTo>
                    <a:cubicBezTo>
                      <a:pt x="73" y="79"/>
                      <a:pt x="73" y="78"/>
                      <a:pt x="73" y="78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2"/>
                      <a:pt x="71" y="0"/>
                      <a:pt x="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97413" y="3270250"/>
            <a:ext cx="2849562" cy="703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</a:p>
        </p:txBody>
      </p:sp>
      <p:sp>
        <p:nvSpPr>
          <p:cNvPr id="2" name="矩形 1"/>
          <p:cNvSpPr/>
          <p:nvPr/>
        </p:nvSpPr>
        <p:spPr>
          <a:xfrm>
            <a:off x="5080338" y="2870726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bg1">
                    <a:alpha val="85000"/>
                  </a:schemeClr>
                </a:solidFill>
                <a:latin typeface="+mn-ea"/>
                <a:ea typeface="+mn-ea"/>
              </a:rPr>
              <a:t>点击此处</a:t>
            </a:r>
            <a:r>
              <a:rPr lang="zh-CN" altLang="en-US" sz="2000">
                <a:solidFill>
                  <a:schemeClr val="bg1">
                    <a:alpha val="85000"/>
                  </a:schemeClr>
                </a:solidFill>
                <a:latin typeface="+mn-ea"/>
                <a:ea typeface="+mn-ea"/>
              </a:rPr>
              <a:t>添加</a:t>
            </a:r>
            <a:r>
              <a:rPr lang="zh-CN" altLang="en-US">
                <a:solidFill>
                  <a:schemeClr val="bg1">
                    <a:alpha val="85000"/>
                  </a:schemeClr>
                </a:solidFill>
                <a:latin typeface="+mn-ea"/>
                <a:ea typeface="+mn-ea"/>
              </a:rPr>
              <a:t>标题</a:t>
            </a:r>
          </a:p>
        </p:txBody>
      </p:sp>
      <p:sp>
        <p:nvSpPr>
          <p:cNvPr id="19" name="矩形 18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165224" y="623888"/>
            <a:ext cx="4778375" cy="841375"/>
            <a:chOff x="1051540" y="624028"/>
            <a:chExt cx="4777678" cy="841558"/>
          </a:xfrm>
        </p:grpSpPr>
        <p:sp>
          <p:nvSpPr>
            <p:cNvPr id="24" name="文本框 23"/>
            <p:cNvSpPr txBox="1"/>
            <p:nvPr/>
          </p:nvSpPr>
          <p:spPr>
            <a:xfrm>
              <a:off x="1051540" y="624028"/>
              <a:ext cx="4777678" cy="5849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编辑功能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3A7F1ED-BA77-42BE-AD24-2AB5D265C59B}"/>
              </a:ext>
            </a:extLst>
          </p:cNvPr>
          <p:cNvSpPr txBox="1"/>
          <p:nvPr/>
        </p:nvSpPr>
        <p:spPr>
          <a:xfrm>
            <a:off x="1800224" y="1927170"/>
            <a:ext cx="7486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普通用户可编辑生词本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输入管理员密码可编辑词库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EDC74E-0586-41E8-B967-88AE5AE04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53"/>
          <a:stretch/>
        </p:blipFill>
        <p:spPr>
          <a:xfrm>
            <a:off x="2860675" y="4030672"/>
            <a:ext cx="6034612" cy="96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99761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97413" y="3270250"/>
            <a:ext cx="2849562" cy="703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</a:p>
        </p:txBody>
      </p:sp>
      <p:sp>
        <p:nvSpPr>
          <p:cNvPr id="2" name="矩形 1"/>
          <p:cNvSpPr/>
          <p:nvPr/>
        </p:nvSpPr>
        <p:spPr>
          <a:xfrm>
            <a:off x="998538" y="4194165"/>
            <a:ext cx="3987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以删除单词为例：</a:t>
            </a:r>
          </a:p>
        </p:txBody>
      </p:sp>
      <p:sp>
        <p:nvSpPr>
          <p:cNvPr id="19" name="矩形 18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165224" y="623888"/>
            <a:ext cx="4778375" cy="841375"/>
            <a:chOff x="1051540" y="624028"/>
            <a:chExt cx="4777678" cy="841558"/>
          </a:xfrm>
        </p:grpSpPr>
        <p:sp>
          <p:nvSpPr>
            <p:cNvPr id="24" name="文本框 23"/>
            <p:cNvSpPr txBox="1"/>
            <p:nvPr/>
          </p:nvSpPr>
          <p:spPr>
            <a:xfrm>
              <a:off x="1051540" y="624028"/>
              <a:ext cx="4777678" cy="5849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编辑功能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3A7F1ED-BA77-42BE-AD24-2AB5D265C59B}"/>
              </a:ext>
            </a:extLst>
          </p:cNvPr>
          <p:cNvSpPr txBox="1"/>
          <p:nvPr/>
        </p:nvSpPr>
        <p:spPr>
          <a:xfrm>
            <a:off x="1024732" y="1947396"/>
            <a:ext cx="3390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个编辑功能均用到了</a:t>
            </a:r>
            <a:r>
              <a:rPr lang="en-US" altLang="zh-CN" sz="2800" dirty="0"/>
              <a:t>【</a:t>
            </a:r>
            <a:r>
              <a:rPr lang="zh-CN" altLang="en-US" sz="2800" dirty="0"/>
              <a:t>创建临时文件，文件删除、重命名</a:t>
            </a:r>
            <a:r>
              <a:rPr lang="en-US" altLang="zh-CN" sz="2800" dirty="0"/>
              <a:t>】</a:t>
            </a:r>
            <a:r>
              <a:rPr lang="zh-CN" altLang="en-US" sz="2800" dirty="0"/>
              <a:t>的方法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03BC7E-7702-4BE9-9BA1-B58D2397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589" y="1296194"/>
            <a:ext cx="7194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12292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4618671" y="3284627"/>
            <a:ext cx="2954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solidFill>
                  <a:srgbClr val="66BFBC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小测试</a:t>
            </a:r>
          </a:p>
        </p:txBody>
      </p:sp>
      <p:sp>
        <p:nvSpPr>
          <p:cNvPr id="3" name="矩形 2"/>
          <p:cNvSpPr/>
          <p:nvPr/>
        </p:nvSpPr>
        <p:spPr>
          <a:xfrm>
            <a:off x="4808859" y="4413555"/>
            <a:ext cx="2574282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66BFBC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ENTERPRISE PROFILE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376000" y="1837676"/>
            <a:ext cx="1440000" cy="1440000"/>
            <a:chOff x="4837793" y="1690043"/>
            <a:chExt cx="952500" cy="952500"/>
          </a:xfrm>
        </p:grpSpPr>
        <p:sp>
          <p:nvSpPr>
            <p:cNvPr id="15" name="椭圆 14"/>
            <p:cNvSpPr/>
            <p:nvPr/>
          </p:nvSpPr>
          <p:spPr>
            <a:xfrm>
              <a:off x="4837793" y="1690043"/>
              <a:ext cx="952500" cy="952500"/>
            </a:xfrm>
            <a:prstGeom prst="ellipse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6" name="组合 26"/>
            <p:cNvGrpSpPr>
              <a:grpSpLocks noChangeAspect="1"/>
            </p:cNvGrpSpPr>
            <p:nvPr/>
          </p:nvGrpSpPr>
          <p:grpSpPr>
            <a:xfrm>
              <a:off x="5073793" y="1918738"/>
              <a:ext cx="480500" cy="482537"/>
              <a:chOff x="343223" y="987426"/>
              <a:chExt cx="749300" cy="752475"/>
            </a:xfrm>
            <a:solidFill>
              <a:schemeClr val="bg1"/>
            </a:solidFill>
          </p:grpSpPr>
          <p:sp>
            <p:nvSpPr>
              <p:cNvPr id="28" name="Freeform 5"/>
              <p:cNvSpPr/>
              <p:nvPr/>
            </p:nvSpPr>
            <p:spPr bwMode="auto">
              <a:xfrm>
                <a:off x="343223" y="987426"/>
                <a:ext cx="749300" cy="395288"/>
              </a:xfrm>
              <a:custGeom>
                <a:avLst/>
                <a:gdLst>
                  <a:gd name="T0" fmla="*/ 236 w 472"/>
                  <a:gd name="T1" fmla="*/ 0 h 249"/>
                  <a:gd name="T2" fmla="*/ 141 w 472"/>
                  <a:gd name="T3" fmla="*/ 95 h 249"/>
                  <a:gd name="T4" fmla="*/ 141 w 472"/>
                  <a:gd name="T5" fmla="*/ 57 h 249"/>
                  <a:gd name="T6" fmla="*/ 66 w 472"/>
                  <a:gd name="T7" fmla="*/ 57 h 249"/>
                  <a:gd name="T8" fmla="*/ 66 w 472"/>
                  <a:gd name="T9" fmla="*/ 171 h 249"/>
                  <a:gd name="T10" fmla="*/ 0 w 472"/>
                  <a:gd name="T11" fmla="*/ 237 h 249"/>
                  <a:gd name="T12" fmla="*/ 11 w 472"/>
                  <a:gd name="T13" fmla="*/ 249 h 249"/>
                  <a:gd name="T14" fmla="*/ 236 w 472"/>
                  <a:gd name="T15" fmla="*/ 27 h 249"/>
                  <a:gd name="T16" fmla="*/ 458 w 472"/>
                  <a:gd name="T17" fmla="*/ 249 h 249"/>
                  <a:gd name="T18" fmla="*/ 472 w 472"/>
                  <a:gd name="T19" fmla="*/ 237 h 249"/>
                  <a:gd name="T20" fmla="*/ 236 w 472"/>
                  <a:gd name="T21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2" h="249">
                    <a:moveTo>
                      <a:pt x="236" y="0"/>
                    </a:moveTo>
                    <a:lnTo>
                      <a:pt x="141" y="95"/>
                    </a:lnTo>
                    <a:lnTo>
                      <a:pt x="141" y="57"/>
                    </a:lnTo>
                    <a:lnTo>
                      <a:pt x="66" y="57"/>
                    </a:lnTo>
                    <a:lnTo>
                      <a:pt x="66" y="171"/>
                    </a:lnTo>
                    <a:lnTo>
                      <a:pt x="0" y="237"/>
                    </a:lnTo>
                    <a:lnTo>
                      <a:pt x="11" y="249"/>
                    </a:lnTo>
                    <a:lnTo>
                      <a:pt x="236" y="27"/>
                    </a:lnTo>
                    <a:lnTo>
                      <a:pt x="458" y="249"/>
                    </a:lnTo>
                    <a:lnTo>
                      <a:pt x="472" y="237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9" name="Freeform 6"/>
              <p:cNvSpPr/>
              <p:nvPr/>
            </p:nvSpPr>
            <p:spPr bwMode="auto">
              <a:xfrm>
                <a:off x="447998" y="1108076"/>
                <a:ext cx="539750" cy="631825"/>
              </a:xfrm>
              <a:custGeom>
                <a:avLst/>
                <a:gdLst>
                  <a:gd name="T0" fmla="*/ 0 w 340"/>
                  <a:gd name="T1" fmla="*/ 171 h 398"/>
                  <a:gd name="T2" fmla="*/ 0 w 340"/>
                  <a:gd name="T3" fmla="*/ 398 h 398"/>
                  <a:gd name="T4" fmla="*/ 132 w 340"/>
                  <a:gd name="T5" fmla="*/ 398 h 398"/>
                  <a:gd name="T6" fmla="*/ 132 w 340"/>
                  <a:gd name="T7" fmla="*/ 265 h 398"/>
                  <a:gd name="T8" fmla="*/ 208 w 340"/>
                  <a:gd name="T9" fmla="*/ 265 h 398"/>
                  <a:gd name="T10" fmla="*/ 208 w 340"/>
                  <a:gd name="T11" fmla="*/ 398 h 398"/>
                  <a:gd name="T12" fmla="*/ 340 w 340"/>
                  <a:gd name="T13" fmla="*/ 398 h 398"/>
                  <a:gd name="T14" fmla="*/ 340 w 340"/>
                  <a:gd name="T15" fmla="*/ 171 h 398"/>
                  <a:gd name="T16" fmla="*/ 170 w 340"/>
                  <a:gd name="T17" fmla="*/ 0 h 398"/>
                  <a:gd name="T18" fmla="*/ 0 w 340"/>
                  <a:gd name="T19" fmla="*/ 17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98">
                    <a:moveTo>
                      <a:pt x="0" y="171"/>
                    </a:moveTo>
                    <a:lnTo>
                      <a:pt x="0" y="398"/>
                    </a:lnTo>
                    <a:lnTo>
                      <a:pt x="132" y="398"/>
                    </a:lnTo>
                    <a:lnTo>
                      <a:pt x="132" y="265"/>
                    </a:lnTo>
                    <a:lnTo>
                      <a:pt x="208" y="265"/>
                    </a:lnTo>
                    <a:lnTo>
                      <a:pt x="208" y="398"/>
                    </a:lnTo>
                    <a:lnTo>
                      <a:pt x="340" y="398"/>
                    </a:lnTo>
                    <a:lnTo>
                      <a:pt x="340" y="171"/>
                    </a:lnTo>
                    <a:lnTo>
                      <a:pt x="170" y="0"/>
                    </a:lnTo>
                    <a:lnTo>
                      <a:pt x="0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3571884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97413" y="3270250"/>
            <a:ext cx="2849562" cy="703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</a:p>
        </p:txBody>
      </p:sp>
      <p:sp>
        <p:nvSpPr>
          <p:cNvPr id="19" name="矩形 18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165224" y="623888"/>
            <a:ext cx="4778375" cy="841375"/>
            <a:chOff x="1051540" y="624028"/>
            <a:chExt cx="4777678" cy="841558"/>
          </a:xfrm>
        </p:grpSpPr>
        <p:sp>
          <p:nvSpPr>
            <p:cNvPr id="24" name="文本框 23"/>
            <p:cNvSpPr txBox="1"/>
            <p:nvPr/>
          </p:nvSpPr>
          <p:spPr>
            <a:xfrm>
              <a:off x="1051540" y="624028"/>
              <a:ext cx="4777678" cy="5849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小测试功能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3A7F1ED-BA77-42BE-AD24-2AB5D265C59B}"/>
              </a:ext>
            </a:extLst>
          </p:cNvPr>
          <p:cNvSpPr txBox="1"/>
          <p:nvPr/>
        </p:nvSpPr>
        <p:spPr>
          <a:xfrm>
            <a:off x="1024732" y="1947396"/>
            <a:ext cx="3390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用户可输入一组题目的数量，系统从词库中随机抽取一组词，若回答错误词语将放入生词本。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部分代码：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A4D465-3D8F-4B35-B987-79F7A943B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52" y="171629"/>
            <a:ext cx="5950542" cy="651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39408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97413" y="3270250"/>
            <a:ext cx="2849562" cy="703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之间点击添加正文、温馨提示正文行距在</a:t>
            </a:r>
            <a:r>
              <a: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1.2~1.3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</a:p>
        </p:txBody>
      </p:sp>
      <p:sp>
        <p:nvSpPr>
          <p:cNvPr id="19" name="矩形 18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165224" y="623888"/>
            <a:ext cx="4778375" cy="841375"/>
            <a:chOff x="1051540" y="624028"/>
            <a:chExt cx="4777678" cy="841558"/>
          </a:xfrm>
        </p:grpSpPr>
        <p:sp>
          <p:nvSpPr>
            <p:cNvPr id="24" name="文本框 23"/>
            <p:cNvSpPr txBox="1"/>
            <p:nvPr/>
          </p:nvSpPr>
          <p:spPr>
            <a:xfrm>
              <a:off x="1051540" y="624028"/>
              <a:ext cx="4777678" cy="5849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小测试功能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3A7F1ED-BA77-42BE-AD24-2AB5D265C59B}"/>
              </a:ext>
            </a:extLst>
          </p:cNvPr>
          <p:cNvSpPr txBox="1"/>
          <p:nvPr/>
        </p:nvSpPr>
        <p:spPr>
          <a:xfrm>
            <a:off x="1279525" y="1623546"/>
            <a:ext cx="33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运行截图：</a:t>
            </a:r>
            <a:endParaRPr lang="en-US" altLang="zh-CN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6B1DCD-682B-4F0F-BD0A-1977AF6191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2" r="53516"/>
          <a:stretch/>
        </p:blipFill>
        <p:spPr>
          <a:xfrm>
            <a:off x="3463925" y="1623546"/>
            <a:ext cx="5264150" cy="49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41226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95343" y="3413097"/>
            <a:ext cx="4801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solidFill>
                  <a:srgbClr val="FC6E5B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背单词功能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23374" y="4538975"/>
            <a:ext cx="3745253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C6E5B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LOOKING TO THE FUTURE</a:t>
            </a:r>
            <a:endParaRPr lang="zh-CN" altLang="en-US" sz="2400" dirty="0">
              <a:solidFill>
                <a:srgbClr val="FC6E5B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" name="组合 6"/>
          <p:cNvGrpSpPr>
            <a:grpSpLocks/>
          </p:cNvGrpSpPr>
          <p:nvPr/>
        </p:nvGrpSpPr>
        <p:grpSpPr bwMode="auto">
          <a:xfrm>
            <a:off x="5376000" y="1846124"/>
            <a:ext cx="1440000" cy="1440000"/>
            <a:chOff x="4818743" y="1690043"/>
            <a:chExt cx="952500" cy="952500"/>
          </a:xfrm>
        </p:grpSpPr>
        <p:sp>
          <p:nvSpPr>
            <p:cNvPr id="6" name="椭圆 5"/>
            <p:cNvSpPr/>
            <p:nvPr/>
          </p:nvSpPr>
          <p:spPr>
            <a:xfrm>
              <a:off x="4818743" y="1690043"/>
              <a:ext cx="952500" cy="952500"/>
            </a:xfrm>
            <a:prstGeom prst="ellipse">
              <a:avLst/>
            </a:prstGeom>
            <a:solidFill>
              <a:srgbClr val="FD6D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5068774" y="1909912"/>
              <a:ext cx="452437" cy="512762"/>
              <a:chOff x="7729538" y="-447675"/>
              <a:chExt cx="452437" cy="512762"/>
            </a:xfrm>
            <a:solidFill>
              <a:schemeClr val="bg1"/>
            </a:solidFill>
          </p:grpSpPr>
          <p:sp>
            <p:nvSpPr>
              <p:cNvPr id="26" name="Freeform 660"/>
              <p:cNvSpPr/>
              <p:nvPr/>
            </p:nvSpPr>
            <p:spPr bwMode="auto">
              <a:xfrm>
                <a:off x="7862888" y="-447675"/>
                <a:ext cx="185738" cy="269875"/>
              </a:xfrm>
              <a:custGeom>
                <a:avLst/>
                <a:gdLst>
                  <a:gd name="T0" fmla="*/ 47 w 72"/>
                  <a:gd name="T1" fmla="*/ 28 h 105"/>
                  <a:gd name="T2" fmla="*/ 56 w 72"/>
                  <a:gd name="T3" fmla="*/ 11 h 105"/>
                  <a:gd name="T4" fmla="*/ 55 w 72"/>
                  <a:gd name="T5" fmla="*/ 6 h 105"/>
                  <a:gd name="T6" fmla="*/ 49 w 72"/>
                  <a:gd name="T7" fmla="*/ 7 h 105"/>
                  <a:gd name="T8" fmla="*/ 44 w 72"/>
                  <a:gd name="T9" fmla="*/ 17 h 105"/>
                  <a:gd name="T10" fmla="*/ 47 w 72"/>
                  <a:gd name="T11" fmla="*/ 5 h 105"/>
                  <a:gd name="T12" fmla="*/ 44 w 72"/>
                  <a:gd name="T13" fmla="*/ 1 h 105"/>
                  <a:gd name="T14" fmla="*/ 39 w 72"/>
                  <a:gd name="T15" fmla="*/ 4 h 105"/>
                  <a:gd name="T16" fmla="*/ 35 w 72"/>
                  <a:gd name="T17" fmla="*/ 18 h 105"/>
                  <a:gd name="T18" fmla="*/ 32 w 72"/>
                  <a:gd name="T19" fmla="*/ 4 h 105"/>
                  <a:gd name="T20" fmla="*/ 28 w 72"/>
                  <a:gd name="T21" fmla="*/ 0 h 105"/>
                  <a:gd name="T22" fmla="*/ 25 w 72"/>
                  <a:gd name="T23" fmla="*/ 5 h 105"/>
                  <a:gd name="T24" fmla="*/ 27 w 72"/>
                  <a:gd name="T25" fmla="*/ 15 h 105"/>
                  <a:gd name="T26" fmla="*/ 23 w 72"/>
                  <a:gd name="T27" fmla="*/ 7 h 105"/>
                  <a:gd name="T28" fmla="*/ 18 w 72"/>
                  <a:gd name="T29" fmla="*/ 5 h 105"/>
                  <a:gd name="T30" fmla="*/ 16 w 72"/>
                  <a:gd name="T31" fmla="*/ 10 h 105"/>
                  <a:gd name="T32" fmla="*/ 23 w 72"/>
                  <a:gd name="T33" fmla="*/ 28 h 105"/>
                  <a:gd name="T34" fmla="*/ 0 w 72"/>
                  <a:gd name="T35" fmla="*/ 28 h 105"/>
                  <a:gd name="T36" fmla="*/ 0 w 72"/>
                  <a:gd name="T37" fmla="*/ 105 h 105"/>
                  <a:gd name="T38" fmla="*/ 72 w 72"/>
                  <a:gd name="T39" fmla="*/ 105 h 105"/>
                  <a:gd name="T40" fmla="*/ 72 w 72"/>
                  <a:gd name="T41" fmla="*/ 28 h 105"/>
                  <a:gd name="T42" fmla="*/ 47 w 72"/>
                  <a:gd name="T43" fmla="*/ 2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105">
                    <a:moveTo>
                      <a:pt x="47" y="28"/>
                    </a:moveTo>
                    <a:cubicBezTo>
                      <a:pt x="56" y="11"/>
                      <a:pt x="56" y="11"/>
                      <a:pt x="56" y="11"/>
                    </a:cubicBezTo>
                    <a:cubicBezTo>
                      <a:pt x="57" y="9"/>
                      <a:pt x="56" y="7"/>
                      <a:pt x="55" y="6"/>
                    </a:cubicBezTo>
                    <a:cubicBezTo>
                      <a:pt x="53" y="5"/>
                      <a:pt x="50" y="5"/>
                      <a:pt x="49" y="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3"/>
                      <a:pt x="46" y="1"/>
                      <a:pt x="44" y="1"/>
                    </a:cubicBezTo>
                    <a:cubicBezTo>
                      <a:pt x="41" y="0"/>
                      <a:pt x="39" y="1"/>
                      <a:pt x="39" y="4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ubicBezTo>
                      <a:pt x="26" y="1"/>
                      <a:pt x="24" y="3"/>
                      <a:pt x="25" y="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5"/>
                      <a:pt x="20" y="4"/>
                      <a:pt x="18" y="5"/>
                    </a:cubicBezTo>
                    <a:cubicBezTo>
                      <a:pt x="16" y="6"/>
                      <a:pt x="15" y="8"/>
                      <a:pt x="16" y="1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28"/>
                      <a:pt x="72" y="28"/>
                      <a:pt x="72" y="28"/>
                    </a:cubicBezTo>
                    <a:lnTo>
                      <a:pt x="47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7" name="Freeform 661"/>
              <p:cNvSpPr/>
              <p:nvPr/>
            </p:nvSpPr>
            <p:spPr bwMode="auto">
              <a:xfrm>
                <a:off x="7729538" y="-382588"/>
                <a:ext cx="187325" cy="447675"/>
              </a:xfrm>
              <a:custGeom>
                <a:avLst/>
                <a:gdLst>
                  <a:gd name="T0" fmla="*/ 69 w 73"/>
                  <a:gd name="T1" fmla="*/ 121 h 175"/>
                  <a:gd name="T2" fmla="*/ 35 w 73"/>
                  <a:gd name="T3" fmla="*/ 60 h 175"/>
                  <a:gd name="T4" fmla="*/ 28 w 73"/>
                  <a:gd name="T5" fmla="*/ 58 h 175"/>
                  <a:gd name="T6" fmla="*/ 23 w 73"/>
                  <a:gd name="T7" fmla="*/ 62 h 175"/>
                  <a:gd name="T8" fmla="*/ 21 w 73"/>
                  <a:gd name="T9" fmla="*/ 68 h 175"/>
                  <a:gd name="T10" fmla="*/ 51 w 73"/>
                  <a:gd name="T11" fmla="*/ 121 h 175"/>
                  <a:gd name="T12" fmla="*/ 48 w 73"/>
                  <a:gd name="T13" fmla="*/ 121 h 175"/>
                  <a:gd name="T14" fmla="*/ 16 w 73"/>
                  <a:gd name="T15" fmla="*/ 75 h 175"/>
                  <a:gd name="T16" fmla="*/ 16 w 73"/>
                  <a:gd name="T17" fmla="*/ 4 h 175"/>
                  <a:gd name="T18" fmla="*/ 11 w 73"/>
                  <a:gd name="T19" fmla="*/ 0 h 175"/>
                  <a:gd name="T20" fmla="*/ 4 w 73"/>
                  <a:gd name="T21" fmla="*/ 0 h 175"/>
                  <a:gd name="T22" fmla="*/ 0 w 73"/>
                  <a:gd name="T23" fmla="*/ 4 h 175"/>
                  <a:gd name="T24" fmla="*/ 0 w 73"/>
                  <a:gd name="T25" fmla="*/ 78 h 175"/>
                  <a:gd name="T26" fmla="*/ 0 w 73"/>
                  <a:gd name="T27" fmla="*/ 79 h 175"/>
                  <a:gd name="T28" fmla="*/ 1 w 73"/>
                  <a:gd name="T29" fmla="*/ 81 h 175"/>
                  <a:gd name="T30" fmla="*/ 34 w 73"/>
                  <a:gd name="T31" fmla="*/ 128 h 175"/>
                  <a:gd name="T32" fmla="*/ 34 w 73"/>
                  <a:gd name="T33" fmla="*/ 170 h 175"/>
                  <a:gd name="T34" fmla="*/ 38 w 73"/>
                  <a:gd name="T35" fmla="*/ 175 h 175"/>
                  <a:gd name="T36" fmla="*/ 68 w 73"/>
                  <a:gd name="T37" fmla="*/ 175 h 175"/>
                  <a:gd name="T38" fmla="*/ 73 w 73"/>
                  <a:gd name="T39" fmla="*/ 170 h 175"/>
                  <a:gd name="T40" fmla="*/ 73 w 73"/>
                  <a:gd name="T41" fmla="*/ 125 h 175"/>
                  <a:gd name="T42" fmla="*/ 69 w 73"/>
                  <a:gd name="T43" fmla="*/ 12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75">
                    <a:moveTo>
                      <a:pt x="69" y="121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3" y="58"/>
                      <a:pt x="31" y="57"/>
                      <a:pt x="28" y="58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0" y="63"/>
                      <a:pt x="20" y="66"/>
                      <a:pt x="21" y="68"/>
                    </a:cubicBezTo>
                    <a:cubicBezTo>
                      <a:pt x="51" y="121"/>
                      <a:pt x="51" y="121"/>
                      <a:pt x="51" y="121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9"/>
                      <a:pt x="0" y="79"/>
                    </a:cubicBezTo>
                    <a:cubicBezTo>
                      <a:pt x="0" y="80"/>
                      <a:pt x="0" y="81"/>
                      <a:pt x="1" y="81"/>
                    </a:cubicBezTo>
                    <a:cubicBezTo>
                      <a:pt x="34" y="128"/>
                      <a:pt x="34" y="128"/>
                      <a:pt x="34" y="128"/>
                    </a:cubicBezTo>
                    <a:cubicBezTo>
                      <a:pt x="34" y="170"/>
                      <a:pt x="34" y="170"/>
                      <a:pt x="34" y="170"/>
                    </a:cubicBezTo>
                    <a:cubicBezTo>
                      <a:pt x="34" y="173"/>
                      <a:pt x="36" y="175"/>
                      <a:pt x="38" y="175"/>
                    </a:cubicBezTo>
                    <a:cubicBezTo>
                      <a:pt x="68" y="175"/>
                      <a:pt x="68" y="175"/>
                      <a:pt x="68" y="175"/>
                    </a:cubicBezTo>
                    <a:cubicBezTo>
                      <a:pt x="71" y="175"/>
                      <a:pt x="73" y="173"/>
                      <a:pt x="73" y="170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73" y="123"/>
                      <a:pt x="71" y="121"/>
                      <a:pt x="69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8" name="Freeform 662"/>
              <p:cNvSpPr/>
              <p:nvPr/>
            </p:nvSpPr>
            <p:spPr bwMode="auto">
              <a:xfrm>
                <a:off x="7994650" y="-382588"/>
                <a:ext cx="187325" cy="447675"/>
              </a:xfrm>
              <a:custGeom>
                <a:avLst/>
                <a:gdLst>
                  <a:gd name="T0" fmla="*/ 69 w 73"/>
                  <a:gd name="T1" fmla="*/ 0 h 175"/>
                  <a:gd name="T2" fmla="*/ 62 w 73"/>
                  <a:gd name="T3" fmla="*/ 0 h 175"/>
                  <a:gd name="T4" fmla="*/ 57 w 73"/>
                  <a:gd name="T5" fmla="*/ 4 h 175"/>
                  <a:gd name="T6" fmla="*/ 57 w 73"/>
                  <a:gd name="T7" fmla="*/ 75 h 175"/>
                  <a:gd name="T8" fmla="*/ 25 w 73"/>
                  <a:gd name="T9" fmla="*/ 121 h 175"/>
                  <a:gd name="T10" fmla="*/ 22 w 73"/>
                  <a:gd name="T11" fmla="*/ 121 h 175"/>
                  <a:gd name="T12" fmla="*/ 52 w 73"/>
                  <a:gd name="T13" fmla="*/ 68 h 175"/>
                  <a:gd name="T14" fmla="*/ 50 w 73"/>
                  <a:gd name="T15" fmla="*/ 62 h 175"/>
                  <a:gd name="T16" fmla="*/ 45 w 73"/>
                  <a:gd name="T17" fmla="*/ 58 h 175"/>
                  <a:gd name="T18" fmla="*/ 38 w 73"/>
                  <a:gd name="T19" fmla="*/ 60 h 175"/>
                  <a:gd name="T20" fmla="*/ 4 w 73"/>
                  <a:gd name="T21" fmla="*/ 121 h 175"/>
                  <a:gd name="T22" fmla="*/ 0 w 73"/>
                  <a:gd name="T23" fmla="*/ 125 h 175"/>
                  <a:gd name="T24" fmla="*/ 0 w 73"/>
                  <a:gd name="T25" fmla="*/ 170 h 175"/>
                  <a:gd name="T26" fmla="*/ 5 w 73"/>
                  <a:gd name="T27" fmla="*/ 175 h 175"/>
                  <a:gd name="T28" fmla="*/ 35 w 73"/>
                  <a:gd name="T29" fmla="*/ 175 h 175"/>
                  <a:gd name="T30" fmla="*/ 39 w 73"/>
                  <a:gd name="T31" fmla="*/ 170 h 175"/>
                  <a:gd name="T32" fmla="*/ 39 w 73"/>
                  <a:gd name="T33" fmla="*/ 128 h 175"/>
                  <a:gd name="T34" fmla="*/ 72 w 73"/>
                  <a:gd name="T35" fmla="*/ 81 h 175"/>
                  <a:gd name="T36" fmla="*/ 73 w 73"/>
                  <a:gd name="T37" fmla="*/ 79 h 175"/>
                  <a:gd name="T38" fmla="*/ 73 w 73"/>
                  <a:gd name="T39" fmla="*/ 78 h 175"/>
                  <a:gd name="T40" fmla="*/ 73 w 73"/>
                  <a:gd name="T41" fmla="*/ 4 h 175"/>
                  <a:gd name="T42" fmla="*/ 69 w 73"/>
                  <a:gd name="T4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75">
                    <a:moveTo>
                      <a:pt x="69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25" y="121"/>
                      <a:pt x="25" y="121"/>
                      <a:pt x="25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3" y="66"/>
                      <a:pt x="53" y="63"/>
                      <a:pt x="50" y="62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2" y="57"/>
                      <a:pt x="40" y="58"/>
                      <a:pt x="38" y="60"/>
                    </a:cubicBezTo>
                    <a:cubicBezTo>
                      <a:pt x="4" y="121"/>
                      <a:pt x="4" y="121"/>
                      <a:pt x="4" y="121"/>
                    </a:cubicBezTo>
                    <a:cubicBezTo>
                      <a:pt x="2" y="121"/>
                      <a:pt x="0" y="123"/>
                      <a:pt x="0" y="125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3"/>
                      <a:pt x="2" y="175"/>
                      <a:pt x="5" y="175"/>
                    </a:cubicBezTo>
                    <a:cubicBezTo>
                      <a:pt x="35" y="175"/>
                      <a:pt x="35" y="175"/>
                      <a:pt x="35" y="175"/>
                    </a:cubicBezTo>
                    <a:cubicBezTo>
                      <a:pt x="37" y="175"/>
                      <a:pt x="39" y="173"/>
                      <a:pt x="39" y="170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3" y="81"/>
                      <a:pt x="73" y="80"/>
                      <a:pt x="73" y="79"/>
                    </a:cubicBezTo>
                    <a:cubicBezTo>
                      <a:pt x="73" y="79"/>
                      <a:pt x="73" y="78"/>
                      <a:pt x="73" y="78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2"/>
                      <a:pt x="71" y="0"/>
                      <a:pt x="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614736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1165225" y="623888"/>
            <a:ext cx="3487738" cy="841375"/>
            <a:chOff x="1051541" y="624028"/>
            <a:chExt cx="3487229" cy="841558"/>
          </a:xfrm>
        </p:grpSpPr>
        <p:sp>
          <p:nvSpPr>
            <p:cNvPr id="85" name="文本框 84"/>
            <p:cNvSpPr txBox="1"/>
            <p:nvPr/>
          </p:nvSpPr>
          <p:spPr>
            <a:xfrm>
              <a:off x="1051541" y="624028"/>
              <a:ext cx="3487229" cy="584902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项目</a:t>
              </a:r>
              <a:r>
                <a:rPr lang="zh-CN" altLang="en-US" sz="3200" b="1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简介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2032000" y="3783013"/>
            <a:ext cx="317500" cy="317500"/>
          </a:xfrm>
          <a:prstGeom prst="chevron">
            <a:avLst/>
          </a:prstGeom>
          <a:solidFill>
            <a:srgbClr val="A6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方正尚酷简体" panose="02000000000000000000" pitchFamily="2" charset="-122"/>
            </a:endParaRPr>
          </a:p>
        </p:txBody>
      </p:sp>
      <p:sp>
        <p:nvSpPr>
          <p:cNvPr id="161" name="燕尾形 160"/>
          <p:cNvSpPr/>
          <p:nvPr/>
        </p:nvSpPr>
        <p:spPr>
          <a:xfrm>
            <a:off x="2465388" y="3783013"/>
            <a:ext cx="317500" cy="317500"/>
          </a:xfrm>
          <a:prstGeom prst="chevron">
            <a:avLst/>
          </a:prstGeom>
          <a:solidFill>
            <a:srgbClr val="A6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方正尚酷简体" panose="02000000000000000000" pitchFamily="2" charset="-122"/>
            </a:endParaRPr>
          </a:p>
        </p:txBody>
      </p:sp>
      <p:sp>
        <p:nvSpPr>
          <p:cNvPr id="162" name="燕尾形 161"/>
          <p:cNvSpPr/>
          <p:nvPr/>
        </p:nvSpPr>
        <p:spPr>
          <a:xfrm>
            <a:off x="3886200" y="3783013"/>
            <a:ext cx="317500" cy="317500"/>
          </a:xfrm>
          <a:prstGeom prst="chevron">
            <a:avLst/>
          </a:prstGeom>
          <a:solidFill>
            <a:srgbClr val="A6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方正尚酷简体" panose="02000000000000000000" pitchFamily="2" charset="-122"/>
            </a:endParaRPr>
          </a:p>
        </p:txBody>
      </p:sp>
      <p:sp>
        <p:nvSpPr>
          <p:cNvPr id="163" name="燕尾形 162"/>
          <p:cNvSpPr/>
          <p:nvPr/>
        </p:nvSpPr>
        <p:spPr>
          <a:xfrm>
            <a:off x="4319588" y="3783013"/>
            <a:ext cx="317500" cy="317500"/>
          </a:xfrm>
          <a:prstGeom prst="chevron">
            <a:avLst/>
          </a:prstGeom>
          <a:solidFill>
            <a:srgbClr val="A6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方正尚酷简体" panose="02000000000000000000" pitchFamily="2" charset="-122"/>
            </a:endParaRPr>
          </a:p>
        </p:txBody>
      </p:sp>
      <p:sp>
        <p:nvSpPr>
          <p:cNvPr id="164" name="燕尾形 163"/>
          <p:cNvSpPr/>
          <p:nvPr/>
        </p:nvSpPr>
        <p:spPr>
          <a:xfrm>
            <a:off x="5715000" y="3783013"/>
            <a:ext cx="317500" cy="317500"/>
          </a:xfrm>
          <a:prstGeom prst="chevron">
            <a:avLst/>
          </a:prstGeom>
          <a:solidFill>
            <a:srgbClr val="A6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方正尚酷简体" panose="02000000000000000000" pitchFamily="2" charset="-122"/>
            </a:endParaRPr>
          </a:p>
        </p:txBody>
      </p:sp>
      <p:sp>
        <p:nvSpPr>
          <p:cNvPr id="165" name="燕尾形 164"/>
          <p:cNvSpPr/>
          <p:nvPr/>
        </p:nvSpPr>
        <p:spPr>
          <a:xfrm>
            <a:off x="6148388" y="3783013"/>
            <a:ext cx="317500" cy="317500"/>
          </a:xfrm>
          <a:prstGeom prst="chevron">
            <a:avLst/>
          </a:prstGeom>
          <a:solidFill>
            <a:srgbClr val="A6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方正尚酷简体" panose="02000000000000000000" pitchFamily="2" charset="-122"/>
            </a:endParaRPr>
          </a:p>
        </p:txBody>
      </p:sp>
      <p:sp>
        <p:nvSpPr>
          <p:cNvPr id="166" name="燕尾形 165"/>
          <p:cNvSpPr/>
          <p:nvPr/>
        </p:nvSpPr>
        <p:spPr>
          <a:xfrm>
            <a:off x="7543800" y="3783013"/>
            <a:ext cx="317500" cy="317500"/>
          </a:xfrm>
          <a:prstGeom prst="chevron">
            <a:avLst/>
          </a:prstGeom>
          <a:solidFill>
            <a:srgbClr val="A6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方正尚酷简体" panose="02000000000000000000" pitchFamily="2" charset="-122"/>
            </a:endParaRPr>
          </a:p>
        </p:txBody>
      </p:sp>
      <p:sp>
        <p:nvSpPr>
          <p:cNvPr id="167" name="燕尾形 166"/>
          <p:cNvSpPr/>
          <p:nvPr/>
        </p:nvSpPr>
        <p:spPr>
          <a:xfrm>
            <a:off x="7975600" y="3783013"/>
            <a:ext cx="317500" cy="317500"/>
          </a:xfrm>
          <a:prstGeom prst="chevron">
            <a:avLst/>
          </a:prstGeom>
          <a:solidFill>
            <a:srgbClr val="A6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方正尚酷简体" panose="02000000000000000000" pitchFamily="2" charset="-122"/>
            </a:endParaRPr>
          </a:p>
        </p:txBody>
      </p:sp>
      <p:sp>
        <p:nvSpPr>
          <p:cNvPr id="168" name="燕尾形 167"/>
          <p:cNvSpPr/>
          <p:nvPr/>
        </p:nvSpPr>
        <p:spPr>
          <a:xfrm>
            <a:off x="9459913" y="3783013"/>
            <a:ext cx="317500" cy="317500"/>
          </a:xfrm>
          <a:prstGeom prst="chevron">
            <a:avLst/>
          </a:prstGeom>
          <a:solidFill>
            <a:srgbClr val="A6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方正尚酷简体" panose="02000000000000000000" pitchFamily="2" charset="-122"/>
            </a:endParaRPr>
          </a:p>
        </p:txBody>
      </p:sp>
      <p:sp>
        <p:nvSpPr>
          <p:cNvPr id="169" name="燕尾形 168"/>
          <p:cNvSpPr/>
          <p:nvPr/>
        </p:nvSpPr>
        <p:spPr>
          <a:xfrm>
            <a:off x="9893300" y="3783013"/>
            <a:ext cx="317500" cy="317500"/>
          </a:xfrm>
          <a:prstGeom prst="chevron">
            <a:avLst/>
          </a:prstGeom>
          <a:solidFill>
            <a:srgbClr val="A6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方正尚酷简体" panose="02000000000000000000" pitchFamily="2" charset="-122"/>
            </a:endParaRPr>
          </a:p>
        </p:txBody>
      </p:sp>
      <p:grpSp>
        <p:nvGrpSpPr>
          <p:cNvPr id="3" name="组合 153"/>
          <p:cNvGrpSpPr>
            <a:grpSpLocks/>
          </p:cNvGrpSpPr>
          <p:nvPr/>
        </p:nvGrpSpPr>
        <p:grpSpPr bwMode="auto">
          <a:xfrm>
            <a:off x="6618288" y="3565525"/>
            <a:ext cx="817562" cy="817563"/>
            <a:chOff x="5477628" y="816362"/>
            <a:chExt cx="1120629" cy="1120629"/>
          </a:xfrm>
        </p:grpSpPr>
        <p:sp>
          <p:nvSpPr>
            <p:cNvPr id="155" name="椭圆 154"/>
            <p:cNvSpPr/>
            <p:nvPr/>
          </p:nvSpPr>
          <p:spPr>
            <a:xfrm>
              <a:off x="5477628" y="816362"/>
              <a:ext cx="1120629" cy="1120629"/>
            </a:xfrm>
            <a:prstGeom prst="ellipse">
              <a:avLst/>
            </a:prstGeom>
            <a:pattFill prst="wdUpDiag">
              <a:fgClr>
                <a:srgbClr val="FACA5E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5562491" y="899049"/>
              <a:ext cx="950904" cy="953078"/>
            </a:xfrm>
            <a:prstGeom prst="ellipse">
              <a:avLst/>
            </a:prstGeom>
            <a:solidFill>
              <a:srgbClr val="FAC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4" name="组合 156"/>
            <p:cNvGrpSpPr>
              <a:grpSpLocks noChangeAspect="1"/>
            </p:cNvGrpSpPr>
            <p:nvPr/>
          </p:nvGrpSpPr>
          <p:grpSpPr>
            <a:xfrm>
              <a:off x="5768479" y="1056071"/>
              <a:ext cx="566457" cy="566457"/>
              <a:chOff x="6267960" y="2101505"/>
              <a:chExt cx="731377" cy="731377"/>
            </a:xfrm>
            <a:solidFill>
              <a:schemeClr val="bg1"/>
            </a:solidFill>
          </p:grpSpPr>
          <p:sp>
            <p:nvSpPr>
              <p:cNvPr id="158" name="Freeform 578"/>
              <p:cNvSpPr/>
              <p:nvPr/>
            </p:nvSpPr>
            <p:spPr bwMode="auto">
              <a:xfrm>
                <a:off x="6859409" y="2488832"/>
                <a:ext cx="97373" cy="194024"/>
              </a:xfrm>
              <a:custGeom>
                <a:avLst/>
                <a:gdLst>
                  <a:gd name="T0" fmla="*/ 0 w 57"/>
                  <a:gd name="T1" fmla="*/ 99 h 114"/>
                  <a:gd name="T2" fmla="*/ 22 w 57"/>
                  <a:gd name="T3" fmla="*/ 114 h 114"/>
                  <a:gd name="T4" fmla="*/ 57 w 57"/>
                  <a:gd name="T5" fmla="*/ 0 h 114"/>
                  <a:gd name="T6" fmla="*/ 31 w 57"/>
                  <a:gd name="T7" fmla="*/ 0 h 114"/>
                  <a:gd name="T8" fmla="*/ 0 w 57"/>
                  <a:gd name="T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14">
                    <a:moveTo>
                      <a:pt x="0" y="99"/>
                    </a:moveTo>
                    <a:cubicBezTo>
                      <a:pt x="22" y="114"/>
                      <a:pt x="22" y="114"/>
                      <a:pt x="22" y="114"/>
                    </a:cubicBezTo>
                    <a:cubicBezTo>
                      <a:pt x="44" y="82"/>
                      <a:pt x="57" y="42"/>
                      <a:pt x="57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37"/>
                      <a:pt x="20" y="71"/>
                      <a:pt x="0" y="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59" name="Freeform 579"/>
              <p:cNvSpPr/>
              <p:nvPr/>
            </p:nvSpPr>
            <p:spPr bwMode="auto">
              <a:xfrm>
                <a:off x="6637976" y="2101505"/>
                <a:ext cx="361361" cy="362804"/>
              </a:xfrm>
              <a:custGeom>
                <a:avLst/>
                <a:gdLst>
                  <a:gd name="T0" fmla="*/ 187 w 212"/>
                  <a:gd name="T1" fmla="*/ 213 h 213"/>
                  <a:gd name="T2" fmla="*/ 212 w 212"/>
                  <a:gd name="T3" fmla="*/ 213 h 213"/>
                  <a:gd name="T4" fmla="*/ 0 w 212"/>
                  <a:gd name="T5" fmla="*/ 0 h 213"/>
                  <a:gd name="T6" fmla="*/ 0 w 212"/>
                  <a:gd name="T7" fmla="*/ 25 h 213"/>
                  <a:gd name="T8" fmla="*/ 0 w 212"/>
                  <a:gd name="T9" fmla="*/ 52 h 213"/>
                  <a:gd name="T10" fmla="*/ 0 w 212"/>
                  <a:gd name="T11" fmla="*/ 213 h 213"/>
                  <a:gd name="T12" fmla="*/ 160 w 212"/>
                  <a:gd name="T13" fmla="*/ 213 h 213"/>
                  <a:gd name="T14" fmla="*/ 187 w 212"/>
                  <a:gd name="T15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213">
                    <a:moveTo>
                      <a:pt x="187" y="213"/>
                    </a:moveTo>
                    <a:cubicBezTo>
                      <a:pt x="212" y="213"/>
                      <a:pt x="212" y="213"/>
                      <a:pt x="212" y="213"/>
                    </a:cubicBezTo>
                    <a:cubicBezTo>
                      <a:pt x="187" y="7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160" y="213"/>
                      <a:pt x="160" y="213"/>
                      <a:pt x="160" y="213"/>
                    </a:cubicBezTo>
                    <a:lnTo>
                      <a:pt x="187" y="2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60" name="Freeform 580"/>
              <p:cNvSpPr/>
              <p:nvPr/>
            </p:nvSpPr>
            <p:spPr bwMode="auto">
              <a:xfrm>
                <a:off x="6267960" y="2144060"/>
                <a:ext cx="605154" cy="688822"/>
              </a:xfrm>
              <a:custGeom>
                <a:avLst/>
                <a:gdLst>
                  <a:gd name="T0" fmla="*/ 202 w 355"/>
                  <a:gd name="T1" fmla="*/ 202 h 404"/>
                  <a:gd name="T2" fmla="*/ 202 w 355"/>
                  <a:gd name="T3" fmla="*/ 26 h 404"/>
                  <a:gd name="T4" fmla="*/ 202 w 355"/>
                  <a:gd name="T5" fmla="*/ 0 h 404"/>
                  <a:gd name="T6" fmla="*/ 0 w 355"/>
                  <a:gd name="T7" fmla="*/ 202 h 404"/>
                  <a:gd name="T8" fmla="*/ 202 w 355"/>
                  <a:gd name="T9" fmla="*/ 404 h 404"/>
                  <a:gd name="T10" fmla="*/ 355 w 355"/>
                  <a:gd name="T11" fmla="*/ 335 h 404"/>
                  <a:gd name="T12" fmla="*/ 335 w 355"/>
                  <a:gd name="T13" fmla="*/ 317 h 404"/>
                  <a:gd name="T14" fmla="*/ 202 w 355"/>
                  <a:gd name="T15" fmla="*/ 202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404">
                    <a:moveTo>
                      <a:pt x="202" y="202"/>
                    </a:moveTo>
                    <a:cubicBezTo>
                      <a:pt x="202" y="26"/>
                      <a:pt x="202" y="26"/>
                      <a:pt x="202" y="26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91" y="0"/>
                      <a:pt x="0" y="90"/>
                      <a:pt x="0" y="202"/>
                    </a:cubicBezTo>
                    <a:cubicBezTo>
                      <a:pt x="0" y="314"/>
                      <a:pt x="91" y="404"/>
                      <a:pt x="202" y="404"/>
                    </a:cubicBezTo>
                    <a:cubicBezTo>
                      <a:pt x="263" y="404"/>
                      <a:pt x="318" y="377"/>
                      <a:pt x="355" y="335"/>
                    </a:cubicBezTo>
                    <a:cubicBezTo>
                      <a:pt x="335" y="317"/>
                      <a:pt x="335" y="317"/>
                      <a:pt x="335" y="317"/>
                    </a:cubicBezTo>
                    <a:lnTo>
                      <a:pt x="202" y="2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</p:grpSp>
      </p:grpSp>
      <p:sp>
        <p:nvSpPr>
          <p:cNvPr id="173" name="文本框 172"/>
          <p:cNvSpPr txBox="1"/>
          <p:nvPr/>
        </p:nvSpPr>
        <p:spPr>
          <a:xfrm>
            <a:off x="6092612" y="3221675"/>
            <a:ext cx="1893887" cy="28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背单词</a:t>
            </a:r>
          </a:p>
        </p:txBody>
      </p:sp>
      <p:grpSp>
        <p:nvGrpSpPr>
          <p:cNvPr id="5" name="组合 127"/>
          <p:cNvGrpSpPr>
            <a:grpSpLocks/>
          </p:cNvGrpSpPr>
          <p:nvPr/>
        </p:nvGrpSpPr>
        <p:grpSpPr bwMode="auto">
          <a:xfrm>
            <a:off x="8461375" y="3565525"/>
            <a:ext cx="817563" cy="817563"/>
            <a:chOff x="5477628" y="2367482"/>
            <a:chExt cx="1120629" cy="1120629"/>
          </a:xfrm>
        </p:grpSpPr>
        <p:sp>
          <p:nvSpPr>
            <p:cNvPr id="129" name="椭圆 128"/>
            <p:cNvSpPr/>
            <p:nvPr/>
          </p:nvSpPr>
          <p:spPr>
            <a:xfrm>
              <a:off x="5477628" y="2367482"/>
              <a:ext cx="1120629" cy="1120629"/>
            </a:xfrm>
            <a:prstGeom prst="ellipse">
              <a:avLst/>
            </a:prstGeom>
            <a:pattFill prst="wdUpDiag">
              <a:fgClr>
                <a:srgbClr val="FD6D5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5562492" y="2456698"/>
              <a:ext cx="950901" cy="953078"/>
            </a:xfrm>
            <a:prstGeom prst="ellipse">
              <a:avLst/>
            </a:prstGeom>
            <a:solidFill>
              <a:srgbClr val="FD6D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6" name="组合 130"/>
            <p:cNvGrpSpPr>
              <a:grpSpLocks noChangeAspect="1"/>
            </p:cNvGrpSpPr>
            <p:nvPr/>
          </p:nvGrpSpPr>
          <p:grpSpPr>
            <a:xfrm>
              <a:off x="5795817" y="2669148"/>
              <a:ext cx="556960" cy="512269"/>
              <a:chOff x="8374817" y="3976831"/>
              <a:chExt cx="719115" cy="661413"/>
            </a:xfrm>
            <a:solidFill>
              <a:schemeClr val="bg1"/>
            </a:solidFill>
          </p:grpSpPr>
          <p:sp>
            <p:nvSpPr>
              <p:cNvPr id="132" name="Freeform 44"/>
              <p:cNvSpPr/>
              <p:nvPr/>
            </p:nvSpPr>
            <p:spPr bwMode="auto">
              <a:xfrm>
                <a:off x="9018919" y="4072040"/>
                <a:ext cx="75013" cy="68522"/>
              </a:xfrm>
              <a:custGeom>
                <a:avLst/>
                <a:gdLst>
                  <a:gd name="T0" fmla="*/ 28 w 44"/>
                  <a:gd name="T1" fmla="*/ 11 h 40"/>
                  <a:gd name="T2" fmla="*/ 0 w 44"/>
                  <a:gd name="T3" fmla="*/ 18 h 40"/>
                  <a:gd name="T4" fmla="*/ 31 w 44"/>
                  <a:gd name="T5" fmla="*/ 40 h 40"/>
                  <a:gd name="T6" fmla="*/ 28 w 44"/>
                  <a:gd name="T7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0">
                    <a:moveTo>
                      <a:pt x="28" y="11"/>
                    </a:moveTo>
                    <a:cubicBezTo>
                      <a:pt x="13" y="0"/>
                      <a:pt x="0" y="18"/>
                      <a:pt x="0" y="18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1" y="40"/>
                      <a:pt x="44" y="22"/>
                      <a:pt x="28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3" name="Freeform 45"/>
              <p:cNvSpPr/>
              <p:nvPr/>
            </p:nvSpPr>
            <p:spPr bwMode="auto">
              <a:xfrm>
                <a:off x="8831387" y="4116759"/>
                <a:ext cx="230088" cy="284184"/>
              </a:xfrm>
              <a:custGeom>
                <a:avLst/>
                <a:gdLst>
                  <a:gd name="T0" fmla="*/ 187 w 319"/>
                  <a:gd name="T1" fmla="*/ 85 h 394"/>
                  <a:gd name="T2" fmla="*/ 156 w 319"/>
                  <a:gd name="T3" fmla="*/ 125 h 394"/>
                  <a:gd name="T4" fmla="*/ 104 w 319"/>
                  <a:gd name="T5" fmla="*/ 198 h 394"/>
                  <a:gd name="T6" fmla="*/ 0 w 319"/>
                  <a:gd name="T7" fmla="*/ 342 h 394"/>
                  <a:gd name="T8" fmla="*/ 74 w 319"/>
                  <a:gd name="T9" fmla="*/ 394 h 394"/>
                  <a:gd name="T10" fmla="*/ 104 w 319"/>
                  <a:gd name="T11" fmla="*/ 352 h 394"/>
                  <a:gd name="T12" fmla="*/ 130 w 319"/>
                  <a:gd name="T13" fmla="*/ 314 h 394"/>
                  <a:gd name="T14" fmla="*/ 156 w 319"/>
                  <a:gd name="T15" fmla="*/ 276 h 394"/>
                  <a:gd name="T16" fmla="*/ 319 w 319"/>
                  <a:gd name="T17" fmla="*/ 52 h 394"/>
                  <a:gd name="T18" fmla="*/ 248 w 319"/>
                  <a:gd name="T19" fmla="*/ 0 h 394"/>
                  <a:gd name="T20" fmla="*/ 187 w 319"/>
                  <a:gd name="T21" fmla="*/ 85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9" h="394">
                    <a:moveTo>
                      <a:pt x="187" y="85"/>
                    </a:moveTo>
                    <a:lnTo>
                      <a:pt x="156" y="125"/>
                    </a:lnTo>
                    <a:lnTo>
                      <a:pt x="104" y="198"/>
                    </a:lnTo>
                    <a:lnTo>
                      <a:pt x="0" y="342"/>
                    </a:lnTo>
                    <a:lnTo>
                      <a:pt x="74" y="394"/>
                    </a:lnTo>
                    <a:lnTo>
                      <a:pt x="104" y="352"/>
                    </a:lnTo>
                    <a:lnTo>
                      <a:pt x="130" y="314"/>
                    </a:lnTo>
                    <a:lnTo>
                      <a:pt x="156" y="276"/>
                    </a:lnTo>
                    <a:lnTo>
                      <a:pt x="319" y="52"/>
                    </a:lnTo>
                    <a:lnTo>
                      <a:pt x="248" y="0"/>
                    </a:lnTo>
                    <a:lnTo>
                      <a:pt x="187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4" name="Freeform 46"/>
              <p:cNvSpPr/>
              <p:nvPr/>
            </p:nvSpPr>
            <p:spPr bwMode="auto">
              <a:xfrm>
                <a:off x="8374817" y="3976831"/>
                <a:ext cx="569090" cy="661413"/>
              </a:xfrm>
              <a:custGeom>
                <a:avLst/>
                <a:gdLst>
                  <a:gd name="T0" fmla="*/ 312 w 334"/>
                  <a:gd name="T1" fmla="*/ 348 h 388"/>
                  <a:gd name="T2" fmla="*/ 293 w 334"/>
                  <a:gd name="T3" fmla="*/ 366 h 388"/>
                  <a:gd name="T4" fmla="*/ 40 w 334"/>
                  <a:gd name="T5" fmla="*/ 366 h 388"/>
                  <a:gd name="T6" fmla="*/ 22 w 334"/>
                  <a:gd name="T7" fmla="*/ 348 h 388"/>
                  <a:gd name="T8" fmla="*/ 22 w 334"/>
                  <a:gd name="T9" fmla="*/ 41 h 388"/>
                  <a:gd name="T10" fmla="*/ 40 w 334"/>
                  <a:gd name="T11" fmla="*/ 23 h 388"/>
                  <a:gd name="T12" fmla="*/ 293 w 334"/>
                  <a:gd name="T13" fmla="*/ 23 h 388"/>
                  <a:gd name="T14" fmla="*/ 312 w 334"/>
                  <a:gd name="T15" fmla="*/ 41 h 388"/>
                  <a:gd name="T16" fmla="*/ 312 w 334"/>
                  <a:gd name="T17" fmla="*/ 140 h 388"/>
                  <a:gd name="T18" fmla="*/ 334 w 334"/>
                  <a:gd name="T19" fmla="*/ 109 h 388"/>
                  <a:gd name="T20" fmla="*/ 334 w 334"/>
                  <a:gd name="T21" fmla="*/ 21 h 388"/>
                  <a:gd name="T22" fmla="*/ 313 w 334"/>
                  <a:gd name="T23" fmla="*/ 0 h 388"/>
                  <a:gd name="T24" fmla="*/ 21 w 334"/>
                  <a:gd name="T25" fmla="*/ 0 h 388"/>
                  <a:gd name="T26" fmla="*/ 0 w 334"/>
                  <a:gd name="T27" fmla="*/ 21 h 388"/>
                  <a:gd name="T28" fmla="*/ 0 w 334"/>
                  <a:gd name="T29" fmla="*/ 368 h 388"/>
                  <a:gd name="T30" fmla="*/ 21 w 334"/>
                  <a:gd name="T31" fmla="*/ 388 h 388"/>
                  <a:gd name="T32" fmla="*/ 313 w 334"/>
                  <a:gd name="T33" fmla="*/ 388 h 388"/>
                  <a:gd name="T34" fmla="*/ 334 w 334"/>
                  <a:gd name="T35" fmla="*/ 368 h 388"/>
                  <a:gd name="T36" fmla="*/ 334 w 334"/>
                  <a:gd name="T37" fmla="*/ 223 h 388"/>
                  <a:gd name="T38" fmla="*/ 312 w 334"/>
                  <a:gd name="T39" fmla="*/ 254 h 388"/>
                  <a:gd name="T40" fmla="*/ 312 w 334"/>
                  <a:gd name="T41" fmla="*/ 34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4" h="388">
                    <a:moveTo>
                      <a:pt x="312" y="348"/>
                    </a:moveTo>
                    <a:cubicBezTo>
                      <a:pt x="312" y="358"/>
                      <a:pt x="303" y="366"/>
                      <a:pt x="293" y="366"/>
                    </a:cubicBezTo>
                    <a:cubicBezTo>
                      <a:pt x="40" y="366"/>
                      <a:pt x="40" y="366"/>
                      <a:pt x="40" y="366"/>
                    </a:cubicBezTo>
                    <a:cubicBezTo>
                      <a:pt x="30" y="366"/>
                      <a:pt x="22" y="358"/>
                      <a:pt x="22" y="348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31"/>
                      <a:pt x="30" y="23"/>
                      <a:pt x="40" y="23"/>
                    </a:cubicBezTo>
                    <a:cubicBezTo>
                      <a:pt x="293" y="23"/>
                      <a:pt x="293" y="23"/>
                      <a:pt x="293" y="23"/>
                    </a:cubicBezTo>
                    <a:cubicBezTo>
                      <a:pt x="303" y="23"/>
                      <a:pt x="312" y="31"/>
                      <a:pt x="312" y="41"/>
                    </a:cubicBezTo>
                    <a:cubicBezTo>
                      <a:pt x="312" y="140"/>
                      <a:pt x="312" y="140"/>
                      <a:pt x="312" y="140"/>
                    </a:cubicBezTo>
                    <a:cubicBezTo>
                      <a:pt x="334" y="109"/>
                      <a:pt x="334" y="109"/>
                      <a:pt x="334" y="109"/>
                    </a:cubicBezTo>
                    <a:cubicBezTo>
                      <a:pt x="334" y="21"/>
                      <a:pt x="334" y="21"/>
                      <a:pt x="334" y="21"/>
                    </a:cubicBezTo>
                    <a:cubicBezTo>
                      <a:pt x="334" y="10"/>
                      <a:pt x="325" y="0"/>
                      <a:pt x="3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368"/>
                      <a:pt x="0" y="368"/>
                      <a:pt x="0" y="368"/>
                    </a:cubicBezTo>
                    <a:cubicBezTo>
                      <a:pt x="0" y="379"/>
                      <a:pt x="9" y="388"/>
                      <a:pt x="21" y="388"/>
                    </a:cubicBezTo>
                    <a:cubicBezTo>
                      <a:pt x="313" y="388"/>
                      <a:pt x="313" y="388"/>
                      <a:pt x="313" y="388"/>
                    </a:cubicBezTo>
                    <a:cubicBezTo>
                      <a:pt x="325" y="388"/>
                      <a:pt x="334" y="379"/>
                      <a:pt x="334" y="368"/>
                    </a:cubicBezTo>
                    <a:cubicBezTo>
                      <a:pt x="334" y="223"/>
                      <a:pt x="334" y="223"/>
                      <a:pt x="334" y="223"/>
                    </a:cubicBezTo>
                    <a:cubicBezTo>
                      <a:pt x="312" y="254"/>
                      <a:pt x="312" y="254"/>
                      <a:pt x="312" y="254"/>
                    </a:cubicBezTo>
                    <a:lnTo>
                      <a:pt x="312" y="3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5" name="Freeform 47"/>
              <p:cNvSpPr/>
              <p:nvPr/>
            </p:nvSpPr>
            <p:spPr bwMode="auto">
              <a:xfrm>
                <a:off x="8806142" y="4377142"/>
                <a:ext cx="67800" cy="77177"/>
              </a:xfrm>
              <a:custGeom>
                <a:avLst/>
                <a:gdLst>
                  <a:gd name="T0" fmla="*/ 21 w 94"/>
                  <a:gd name="T1" fmla="*/ 0 h 107"/>
                  <a:gd name="T2" fmla="*/ 0 w 94"/>
                  <a:gd name="T3" fmla="*/ 107 h 107"/>
                  <a:gd name="T4" fmla="*/ 94 w 94"/>
                  <a:gd name="T5" fmla="*/ 52 h 107"/>
                  <a:gd name="T6" fmla="*/ 21 w 94"/>
                  <a:gd name="T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07">
                    <a:moveTo>
                      <a:pt x="21" y="0"/>
                    </a:moveTo>
                    <a:lnTo>
                      <a:pt x="0" y="107"/>
                    </a:lnTo>
                    <a:lnTo>
                      <a:pt x="94" y="5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8459928" y="4504808"/>
                <a:ext cx="228646" cy="346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7" name="Rectangle 49"/>
              <p:cNvSpPr>
                <a:spLocks noChangeArrowheads="1"/>
              </p:cNvSpPr>
              <p:nvPr/>
            </p:nvSpPr>
            <p:spPr bwMode="auto">
              <a:xfrm>
                <a:off x="8459928" y="4428352"/>
                <a:ext cx="228646" cy="339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8" name="Rectangle 50"/>
              <p:cNvSpPr>
                <a:spLocks noChangeArrowheads="1"/>
              </p:cNvSpPr>
              <p:nvPr/>
            </p:nvSpPr>
            <p:spPr bwMode="auto">
              <a:xfrm>
                <a:off x="8459928" y="4354782"/>
                <a:ext cx="228646" cy="324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39" name="Rectangle 51"/>
              <p:cNvSpPr>
                <a:spLocks noChangeArrowheads="1"/>
              </p:cNvSpPr>
              <p:nvPr/>
            </p:nvSpPr>
            <p:spPr bwMode="auto">
              <a:xfrm>
                <a:off x="8459928" y="4278326"/>
                <a:ext cx="228646" cy="324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40" name="Rectangle 52"/>
              <p:cNvSpPr>
                <a:spLocks noChangeArrowheads="1"/>
              </p:cNvSpPr>
              <p:nvPr/>
            </p:nvSpPr>
            <p:spPr bwMode="auto">
              <a:xfrm>
                <a:off x="8459928" y="4201870"/>
                <a:ext cx="228646" cy="339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41" name="Rectangle 53"/>
              <p:cNvSpPr>
                <a:spLocks noChangeArrowheads="1"/>
              </p:cNvSpPr>
              <p:nvPr/>
            </p:nvSpPr>
            <p:spPr bwMode="auto">
              <a:xfrm>
                <a:off x="8459928" y="4124694"/>
                <a:ext cx="228646" cy="346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</p:grpSp>
      </p:grpSp>
      <p:sp>
        <p:nvSpPr>
          <p:cNvPr id="174" name="文本框 173"/>
          <p:cNvSpPr txBox="1"/>
          <p:nvPr/>
        </p:nvSpPr>
        <p:spPr>
          <a:xfrm>
            <a:off x="7961313" y="4446588"/>
            <a:ext cx="1893887" cy="28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小测试</a:t>
            </a:r>
          </a:p>
        </p:txBody>
      </p:sp>
      <p:grpSp>
        <p:nvGrpSpPr>
          <p:cNvPr id="7" name="组合 141"/>
          <p:cNvGrpSpPr>
            <a:grpSpLocks/>
          </p:cNvGrpSpPr>
          <p:nvPr/>
        </p:nvGrpSpPr>
        <p:grpSpPr bwMode="auto">
          <a:xfrm>
            <a:off x="10336213" y="3565525"/>
            <a:ext cx="817562" cy="817563"/>
            <a:chOff x="5477628" y="3924558"/>
            <a:chExt cx="1120629" cy="1120629"/>
          </a:xfrm>
        </p:grpSpPr>
        <p:sp>
          <p:nvSpPr>
            <p:cNvPr id="143" name="椭圆 142"/>
            <p:cNvSpPr/>
            <p:nvPr/>
          </p:nvSpPr>
          <p:spPr>
            <a:xfrm>
              <a:off x="5477628" y="3924558"/>
              <a:ext cx="1120629" cy="1120629"/>
            </a:xfrm>
            <a:prstGeom prst="ellipse">
              <a:avLst/>
            </a:prstGeom>
            <a:pattFill prst="wdUpDiag">
              <a:fgClr>
                <a:srgbClr val="CBCBC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5562491" y="4013774"/>
              <a:ext cx="950904" cy="953078"/>
            </a:xfrm>
            <a:prstGeom prst="ellipse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9" name="组合 144"/>
            <p:cNvGrpSpPr>
              <a:grpSpLocks noChangeAspect="1"/>
            </p:cNvGrpSpPr>
            <p:nvPr/>
          </p:nvGrpSpPr>
          <p:grpSpPr>
            <a:xfrm>
              <a:off x="5618926" y="4280524"/>
              <a:ext cx="794545" cy="418111"/>
              <a:chOff x="3047447" y="3180539"/>
              <a:chExt cx="852552" cy="448636"/>
            </a:xfrm>
            <a:solidFill>
              <a:schemeClr val="bg1"/>
            </a:solidFill>
          </p:grpSpPr>
          <p:sp>
            <p:nvSpPr>
              <p:cNvPr id="146" name="Freeform 470"/>
              <p:cNvSpPr/>
              <p:nvPr/>
            </p:nvSpPr>
            <p:spPr bwMode="auto">
              <a:xfrm>
                <a:off x="3778824" y="3272863"/>
                <a:ext cx="121175" cy="253890"/>
              </a:xfrm>
              <a:custGeom>
                <a:avLst/>
                <a:gdLst>
                  <a:gd name="T0" fmla="*/ 58 w 71"/>
                  <a:gd name="T1" fmla="*/ 37 h 149"/>
                  <a:gd name="T2" fmla="*/ 21 w 71"/>
                  <a:gd name="T3" fmla="*/ 0 h 149"/>
                  <a:gd name="T4" fmla="*/ 0 w 71"/>
                  <a:gd name="T5" fmla="*/ 19 h 149"/>
                  <a:gd name="T6" fmla="*/ 30 w 71"/>
                  <a:gd name="T7" fmla="*/ 75 h 149"/>
                  <a:gd name="T8" fmla="*/ 9 w 71"/>
                  <a:gd name="T9" fmla="*/ 123 h 149"/>
                  <a:gd name="T10" fmla="*/ 31 w 71"/>
                  <a:gd name="T11" fmla="*/ 149 h 149"/>
                  <a:gd name="T12" fmla="*/ 71 w 71"/>
                  <a:gd name="T13" fmla="*/ 79 h 149"/>
                  <a:gd name="T14" fmla="*/ 58 w 71"/>
                  <a:gd name="T15" fmla="*/ 3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49">
                    <a:moveTo>
                      <a:pt x="58" y="37"/>
                    </a:moveTo>
                    <a:cubicBezTo>
                      <a:pt x="49" y="23"/>
                      <a:pt x="37" y="11"/>
                      <a:pt x="21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9" y="36"/>
                      <a:pt x="30" y="55"/>
                      <a:pt x="30" y="75"/>
                    </a:cubicBezTo>
                    <a:cubicBezTo>
                      <a:pt x="30" y="92"/>
                      <a:pt x="23" y="108"/>
                      <a:pt x="9" y="123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57" y="129"/>
                      <a:pt x="71" y="105"/>
                      <a:pt x="71" y="79"/>
                    </a:cubicBezTo>
                    <a:cubicBezTo>
                      <a:pt x="71" y="64"/>
                      <a:pt x="67" y="50"/>
                      <a:pt x="58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47" name="Freeform 471"/>
              <p:cNvSpPr/>
              <p:nvPr/>
            </p:nvSpPr>
            <p:spPr bwMode="auto">
              <a:xfrm>
                <a:off x="3630962" y="3180539"/>
                <a:ext cx="139207" cy="162288"/>
              </a:xfrm>
              <a:custGeom>
                <a:avLst/>
                <a:gdLst>
                  <a:gd name="T0" fmla="*/ 41 w 82"/>
                  <a:gd name="T1" fmla="*/ 95 h 95"/>
                  <a:gd name="T2" fmla="*/ 78 w 82"/>
                  <a:gd name="T3" fmla="*/ 66 h 95"/>
                  <a:gd name="T4" fmla="*/ 82 w 82"/>
                  <a:gd name="T5" fmla="*/ 47 h 95"/>
                  <a:gd name="T6" fmla="*/ 81 w 82"/>
                  <a:gd name="T7" fmla="*/ 38 h 95"/>
                  <a:gd name="T8" fmla="*/ 41 w 82"/>
                  <a:gd name="T9" fmla="*/ 0 h 95"/>
                  <a:gd name="T10" fmla="*/ 12 w 82"/>
                  <a:gd name="T11" fmla="*/ 14 h 95"/>
                  <a:gd name="T12" fmla="*/ 2 w 82"/>
                  <a:gd name="T13" fmla="*/ 32 h 95"/>
                  <a:gd name="T14" fmla="*/ 0 w 82"/>
                  <a:gd name="T15" fmla="*/ 47 h 95"/>
                  <a:gd name="T16" fmla="*/ 41 w 82"/>
                  <a:gd name="T1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95">
                    <a:moveTo>
                      <a:pt x="41" y="95"/>
                    </a:moveTo>
                    <a:cubicBezTo>
                      <a:pt x="58" y="95"/>
                      <a:pt x="72" y="83"/>
                      <a:pt x="78" y="66"/>
                    </a:cubicBezTo>
                    <a:cubicBezTo>
                      <a:pt x="80" y="60"/>
                      <a:pt x="82" y="54"/>
                      <a:pt x="82" y="47"/>
                    </a:cubicBezTo>
                    <a:cubicBezTo>
                      <a:pt x="82" y="44"/>
                      <a:pt x="81" y="41"/>
                      <a:pt x="81" y="38"/>
                    </a:cubicBezTo>
                    <a:cubicBezTo>
                      <a:pt x="77" y="16"/>
                      <a:pt x="61" y="0"/>
                      <a:pt x="41" y="0"/>
                    </a:cubicBezTo>
                    <a:cubicBezTo>
                      <a:pt x="29" y="0"/>
                      <a:pt x="19" y="5"/>
                      <a:pt x="12" y="14"/>
                    </a:cubicBezTo>
                    <a:cubicBezTo>
                      <a:pt x="7" y="19"/>
                      <a:pt x="4" y="25"/>
                      <a:pt x="2" y="32"/>
                    </a:cubicBezTo>
                    <a:cubicBezTo>
                      <a:pt x="1" y="37"/>
                      <a:pt x="0" y="42"/>
                      <a:pt x="0" y="47"/>
                    </a:cubicBezTo>
                    <a:cubicBezTo>
                      <a:pt x="0" y="74"/>
                      <a:pt x="18" y="95"/>
                      <a:pt x="41" y="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48" name="Freeform 472"/>
              <p:cNvSpPr/>
              <p:nvPr/>
            </p:nvSpPr>
            <p:spPr bwMode="auto">
              <a:xfrm>
                <a:off x="3603554" y="3347876"/>
                <a:ext cx="175271" cy="238744"/>
              </a:xfrm>
              <a:custGeom>
                <a:avLst/>
                <a:gdLst>
                  <a:gd name="T0" fmla="*/ 51 w 103"/>
                  <a:gd name="T1" fmla="*/ 2 h 140"/>
                  <a:gd name="T2" fmla="*/ 41 w 103"/>
                  <a:gd name="T3" fmla="*/ 71 h 140"/>
                  <a:gd name="T4" fmla="*/ 10 w 103"/>
                  <a:gd name="T5" fmla="*/ 90 h 140"/>
                  <a:gd name="T6" fmla="*/ 10 w 103"/>
                  <a:gd name="T7" fmla="*/ 62 h 140"/>
                  <a:gd name="T8" fmla="*/ 51 w 103"/>
                  <a:gd name="T9" fmla="*/ 2 h 140"/>
                  <a:gd name="T10" fmla="*/ 0 w 103"/>
                  <a:gd name="T11" fmla="*/ 71 h 140"/>
                  <a:gd name="T12" fmla="*/ 0 w 103"/>
                  <a:gd name="T13" fmla="*/ 110 h 140"/>
                  <a:gd name="T14" fmla="*/ 8 w 103"/>
                  <a:gd name="T15" fmla="*/ 131 h 140"/>
                  <a:gd name="T16" fmla="*/ 51 w 103"/>
                  <a:gd name="T17" fmla="*/ 140 h 140"/>
                  <a:gd name="T18" fmla="*/ 80 w 103"/>
                  <a:gd name="T19" fmla="*/ 136 h 140"/>
                  <a:gd name="T20" fmla="*/ 80 w 103"/>
                  <a:gd name="T21" fmla="*/ 136 h 140"/>
                  <a:gd name="T22" fmla="*/ 94 w 103"/>
                  <a:gd name="T23" fmla="*/ 130 h 140"/>
                  <a:gd name="T24" fmla="*/ 103 w 103"/>
                  <a:gd name="T25" fmla="*/ 120 h 140"/>
                  <a:gd name="T26" fmla="*/ 103 w 103"/>
                  <a:gd name="T27" fmla="*/ 87 h 140"/>
                  <a:gd name="T28" fmla="*/ 103 w 103"/>
                  <a:gd name="T29" fmla="*/ 36 h 140"/>
                  <a:gd name="T30" fmla="*/ 51 w 103"/>
                  <a:gd name="T31" fmla="*/ 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3" h="140">
                    <a:moveTo>
                      <a:pt x="51" y="2"/>
                    </a:moveTo>
                    <a:cubicBezTo>
                      <a:pt x="41" y="71"/>
                      <a:pt x="41" y="71"/>
                      <a:pt x="41" y="71"/>
                    </a:cubicBezTo>
                    <a:cubicBezTo>
                      <a:pt x="10" y="90"/>
                      <a:pt x="10" y="90"/>
                      <a:pt x="10" y="90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11" y="2"/>
                      <a:pt x="0" y="71"/>
                      <a:pt x="0" y="71"/>
                    </a:cubicBezTo>
                    <a:cubicBezTo>
                      <a:pt x="0" y="71"/>
                      <a:pt x="0" y="93"/>
                      <a:pt x="0" y="110"/>
                    </a:cubicBezTo>
                    <a:cubicBezTo>
                      <a:pt x="0" y="118"/>
                      <a:pt x="1" y="126"/>
                      <a:pt x="8" y="131"/>
                    </a:cubicBezTo>
                    <a:cubicBezTo>
                      <a:pt x="15" y="137"/>
                      <a:pt x="28" y="140"/>
                      <a:pt x="51" y="140"/>
                    </a:cubicBezTo>
                    <a:cubicBezTo>
                      <a:pt x="63" y="140"/>
                      <a:pt x="73" y="139"/>
                      <a:pt x="80" y="136"/>
                    </a:cubicBezTo>
                    <a:cubicBezTo>
                      <a:pt x="80" y="136"/>
                      <a:pt x="80" y="136"/>
                      <a:pt x="80" y="136"/>
                    </a:cubicBezTo>
                    <a:cubicBezTo>
                      <a:pt x="85" y="135"/>
                      <a:pt x="89" y="132"/>
                      <a:pt x="94" y="130"/>
                    </a:cubicBezTo>
                    <a:cubicBezTo>
                      <a:pt x="102" y="125"/>
                      <a:pt x="103" y="120"/>
                      <a:pt x="103" y="120"/>
                    </a:cubicBezTo>
                    <a:cubicBezTo>
                      <a:pt x="103" y="120"/>
                      <a:pt x="103" y="106"/>
                      <a:pt x="103" y="87"/>
                    </a:cubicBezTo>
                    <a:cubicBezTo>
                      <a:pt x="103" y="71"/>
                      <a:pt x="103" y="52"/>
                      <a:pt x="103" y="36"/>
                    </a:cubicBezTo>
                    <a:cubicBezTo>
                      <a:pt x="103" y="0"/>
                      <a:pt x="51" y="2"/>
                      <a:pt x="51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49" name="Freeform 473"/>
              <p:cNvSpPr/>
              <p:nvPr/>
            </p:nvSpPr>
            <p:spPr bwMode="auto">
              <a:xfrm>
                <a:off x="3342450" y="3575800"/>
                <a:ext cx="263988" cy="53375"/>
              </a:xfrm>
              <a:custGeom>
                <a:avLst/>
                <a:gdLst>
                  <a:gd name="T0" fmla="*/ 144 w 155"/>
                  <a:gd name="T1" fmla="*/ 0 h 31"/>
                  <a:gd name="T2" fmla="*/ 77 w 155"/>
                  <a:gd name="T3" fmla="*/ 6 h 31"/>
                  <a:gd name="T4" fmla="*/ 22 w 155"/>
                  <a:gd name="T5" fmla="*/ 2 h 31"/>
                  <a:gd name="T6" fmla="*/ 0 w 155"/>
                  <a:gd name="T7" fmla="*/ 12 h 31"/>
                  <a:gd name="T8" fmla="*/ 25 w 155"/>
                  <a:gd name="T9" fmla="*/ 28 h 31"/>
                  <a:gd name="T10" fmla="*/ 77 w 155"/>
                  <a:gd name="T11" fmla="*/ 31 h 31"/>
                  <a:gd name="T12" fmla="*/ 155 w 155"/>
                  <a:gd name="T13" fmla="*/ 24 h 31"/>
                  <a:gd name="T14" fmla="*/ 155 w 155"/>
                  <a:gd name="T15" fmla="*/ 24 h 31"/>
                  <a:gd name="T16" fmla="*/ 132 w 155"/>
                  <a:gd name="T17" fmla="*/ 12 h 31"/>
                  <a:gd name="T18" fmla="*/ 144 w 15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31">
                    <a:moveTo>
                      <a:pt x="144" y="0"/>
                    </a:moveTo>
                    <a:cubicBezTo>
                      <a:pt x="123" y="4"/>
                      <a:pt x="100" y="6"/>
                      <a:pt x="77" y="6"/>
                    </a:cubicBezTo>
                    <a:cubicBezTo>
                      <a:pt x="58" y="6"/>
                      <a:pt x="40" y="5"/>
                      <a:pt x="22" y="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42" y="30"/>
                      <a:pt x="59" y="31"/>
                      <a:pt x="77" y="31"/>
                    </a:cubicBezTo>
                    <a:cubicBezTo>
                      <a:pt x="104" y="31"/>
                      <a:pt x="131" y="29"/>
                      <a:pt x="155" y="24"/>
                    </a:cubicBezTo>
                    <a:cubicBezTo>
                      <a:pt x="155" y="24"/>
                      <a:pt x="155" y="24"/>
                      <a:pt x="155" y="24"/>
                    </a:cubicBezTo>
                    <a:cubicBezTo>
                      <a:pt x="132" y="12"/>
                      <a:pt x="132" y="12"/>
                      <a:pt x="132" y="12"/>
                    </a:cubicBezTo>
                    <a:lnTo>
                      <a:pt x="1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50" name="Freeform 474"/>
              <p:cNvSpPr/>
              <p:nvPr/>
            </p:nvSpPr>
            <p:spPr bwMode="auto">
              <a:xfrm>
                <a:off x="3354712" y="3184145"/>
                <a:ext cx="251727" cy="41113"/>
              </a:xfrm>
              <a:custGeom>
                <a:avLst/>
                <a:gdLst>
                  <a:gd name="T0" fmla="*/ 5 w 148"/>
                  <a:gd name="T1" fmla="*/ 24 h 24"/>
                  <a:gd name="T2" fmla="*/ 70 w 148"/>
                  <a:gd name="T3" fmla="*/ 18 h 24"/>
                  <a:gd name="T4" fmla="*/ 125 w 148"/>
                  <a:gd name="T5" fmla="*/ 22 h 24"/>
                  <a:gd name="T6" fmla="*/ 148 w 148"/>
                  <a:gd name="T7" fmla="*/ 15 h 24"/>
                  <a:gd name="T8" fmla="*/ 133 w 148"/>
                  <a:gd name="T9" fmla="*/ 5 h 24"/>
                  <a:gd name="T10" fmla="*/ 70 w 148"/>
                  <a:gd name="T11" fmla="*/ 0 h 24"/>
                  <a:gd name="T12" fmla="*/ 0 w 148"/>
                  <a:gd name="T13" fmla="*/ 5 h 24"/>
                  <a:gd name="T14" fmla="*/ 18 w 148"/>
                  <a:gd name="T15" fmla="*/ 13 h 24"/>
                  <a:gd name="T16" fmla="*/ 5 w 14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4">
                    <a:moveTo>
                      <a:pt x="5" y="24"/>
                    </a:moveTo>
                    <a:cubicBezTo>
                      <a:pt x="25" y="20"/>
                      <a:pt x="47" y="18"/>
                      <a:pt x="70" y="18"/>
                    </a:cubicBezTo>
                    <a:cubicBezTo>
                      <a:pt x="89" y="18"/>
                      <a:pt x="107" y="20"/>
                      <a:pt x="125" y="22"/>
                    </a:cubicBezTo>
                    <a:cubicBezTo>
                      <a:pt x="148" y="15"/>
                      <a:pt x="148" y="15"/>
                      <a:pt x="148" y="15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13" y="2"/>
                      <a:pt x="92" y="0"/>
                      <a:pt x="70" y="0"/>
                    </a:cubicBezTo>
                    <a:cubicBezTo>
                      <a:pt x="46" y="0"/>
                      <a:pt x="23" y="2"/>
                      <a:pt x="0" y="5"/>
                    </a:cubicBezTo>
                    <a:cubicBezTo>
                      <a:pt x="18" y="13"/>
                      <a:pt x="18" y="13"/>
                      <a:pt x="18" y="13"/>
                    </a:cubicBezTo>
                    <a:lnTo>
                      <a:pt x="5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51" name="Freeform 475"/>
              <p:cNvSpPr/>
              <p:nvPr/>
            </p:nvSpPr>
            <p:spPr bwMode="auto">
              <a:xfrm>
                <a:off x="3192424" y="3350761"/>
                <a:ext cx="175992" cy="235859"/>
              </a:xfrm>
              <a:custGeom>
                <a:avLst/>
                <a:gdLst>
                  <a:gd name="T0" fmla="*/ 103 w 103"/>
                  <a:gd name="T1" fmla="*/ 108 h 138"/>
                  <a:gd name="T2" fmla="*/ 103 w 103"/>
                  <a:gd name="T3" fmla="*/ 69 h 138"/>
                  <a:gd name="T4" fmla="*/ 52 w 103"/>
                  <a:gd name="T5" fmla="*/ 0 h 138"/>
                  <a:gd name="T6" fmla="*/ 93 w 103"/>
                  <a:gd name="T7" fmla="*/ 60 h 138"/>
                  <a:gd name="T8" fmla="*/ 93 w 103"/>
                  <a:gd name="T9" fmla="*/ 88 h 138"/>
                  <a:gd name="T10" fmla="*/ 62 w 103"/>
                  <a:gd name="T11" fmla="*/ 69 h 138"/>
                  <a:gd name="T12" fmla="*/ 52 w 103"/>
                  <a:gd name="T13" fmla="*/ 0 h 138"/>
                  <a:gd name="T14" fmla="*/ 46 w 103"/>
                  <a:gd name="T15" fmla="*/ 0 h 138"/>
                  <a:gd name="T16" fmla="*/ 0 w 103"/>
                  <a:gd name="T17" fmla="*/ 34 h 138"/>
                  <a:gd name="T18" fmla="*/ 0 w 103"/>
                  <a:gd name="T19" fmla="*/ 91 h 138"/>
                  <a:gd name="T20" fmla="*/ 0 w 103"/>
                  <a:gd name="T21" fmla="*/ 96 h 138"/>
                  <a:gd name="T22" fmla="*/ 0 w 103"/>
                  <a:gd name="T23" fmla="*/ 118 h 138"/>
                  <a:gd name="T24" fmla="*/ 52 w 103"/>
                  <a:gd name="T25" fmla="*/ 138 h 138"/>
                  <a:gd name="T26" fmla="*/ 92 w 103"/>
                  <a:gd name="T27" fmla="*/ 131 h 138"/>
                  <a:gd name="T28" fmla="*/ 103 w 103"/>
                  <a:gd name="T29" fmla="*/ 10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138">
                    <a:moveTo>
                      <a:pt x="103" y="108"/>
                    </a:moveTo>
                    <a:cubicBezTo>
                      <a:pt x="103" y="91"/>
                      <a:pt x="103" y="69"/>
                      <a:pt x="103" y="69"/>
                    </a:cubicBezTo>
                    <a:cubicBezTo>
                      <a:pt x="103" y="69"/>
                      <a:pt x="92" y="0"/>
                      <a:pt x="52" y="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62" y="69"/>
                      <a:pt x="62" y="69"/>
                      <a:pt x="62" y="6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0" y="0"/>
                      <a:pt x="46" y="0"/>
                    </a:cubicBezTo>
                    <a:cubicBezTo>
                      <a:pt x="33" y="1"/>
                      <a:pt x="0" y="5"/>
                      <a:pt x="0" y="34"/>
                    </a:cubicBezTo>
                    <a:cubicBezTo>
                      <a:pt x="0" y="52"/>
                      <a:pt x="0" y="74"/>
                      <a:pt x="0" y="91"/>
                    </a:cubicBezTo>
                    <a:cubicBezTo>
                      <a:pt x="0" y="92"/>
                      <a:pt x="0" y="94"/>
                      <a:pt x="0" y="96"/>
                    </a:cubicBezTo>
                    <a:cubicBezTo>
                      <a:pt x="0" y="109"/>
                      <a:pt x="0" y="118"/>
                      <a:pt x="0" y="118"/>
                    </a:cubicBezTo>
                    <a:cubicBezTo>
                      <a:pt x="0" y="118"/>
                      <a:pt x="6" y="138"/>
                      <a:pt x="52" y="138"/>
                    </a:cubicBezTo>
                    <a:cubicBezTo>
                      <a:pt x="72" y="138"/>
                      <a:pt x="84" y="136"/>
                      <a:pt x="92" y="131"/>
                    </a:cubicBezTo>
                    <a:cubicBezTo>
                      <a:pt x="102" y="126"/>
                      <a:pt x="103" y="117"/>
                      <a:pt x="103" y="10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52" name="Freeform 476"/>
              <p:cNvSpPr/>
              <p:nvPr/>
            </p:nvSpPr>
            <p:spPr bwMode="auto">
              <a:xfrm>
                <a:off x="3201080" y="3180539"/>
                <a:ext cx="139928" cy="162288"/>
              </a:xfrm>
              <a:custGeom>
                <a:avLst/>
                <a:gdLst>
                  <a:gd name="T0" fmla="*/ 2 w 82"/>
                  <a:gd name="T1" fmla="*/ 62 h 95"/>
                  <a:gd name="T2" fmla="*/ 41 w 82"/>
                  <a:gd name="T3" fmla="*/ 95 h 95"/>
                  <a:gd name="T4" fmla="*/ 82 w 82"/>
                  <a:gd name="T5" fmla="*/ 47 h 95"/>
                  <a:gd name="T6" fmla="*/ 79 w 82"/>
                  <a:gd name="T7" fmla="*/ 29 h 95"/>
                  <a:gd name="T8" fmla="*/ 68 w 82"/>
                  <a:gd name="T9" fmla="*/ 11 h 95"/>
                  <a:gd name="T10" fmla="*/ 41 w 82"/>
                  <a:gd name="T11" fmla="*/ 0 h 95"/>
                  <a:gd name="T12" fmla="*/ 3 w 82"/>
                  <a:gd name="T13" fmla="*/ 31 h 95"/>
                  <a:gd name="T14" fmla="*/ 0 w 82"/>
                  <a:gd name="T15" fmla="*/ 47 h 95"/>
                  <a:gd name="T16" fmla="*/ 1 w 82"/>
                  <a:gd name="T17" fmla="*/ 58 h 95"/>
                  <a:gd name="T18" fmla="*/ 2 w 82"/>
                  <a:gd name="T19" fmla="*/ 6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95">
                    <a:moveTo>
                      <a:pt x="2" y="62"/>
                    </a:moveTo>
                    <a:cubicBezTo>
                      <a:pt x="8" y="81"/>
                      <a:pt x="23" y="95"/>
                      <a:pt x="41" y="95"/>
                    </a:cubicBezTo>
                    <a:cubicBezTo>
                      <a:pt x="64" y="95"/>
                      <a:pt x="82" y="74"/>
                      <a:pt x="82" y="47"/>
                    </a:cubicBezTo>
                    <a:cubicBezTo>
                      <a:pt x="82" y="41"/>
                      <a:pt x="81" y="34"/>
                      <a:pt x="79" y="29"/>
                    </a:cubicBezTo>
                    <a:cubicBezTo>
                      <a:pt x="76" y="22"/>
                      <a:pt x="73" y="16"/>
                      <a:pt x="68" y="11"/>
                    </a:cubicBezTo>
                    <a:cubicBezTo>
                      <a:pt x="61" y="4"/>
                      <a:pt x="51" y="0"/>
                      <a:pt x="41" y="0"/>
                    </a:cubicBezTo>
                    <a:cubicBezTo>
                      <a:pt x="23" y="0"/>
                      <a:pt x="8" y="13"/>
                      <a:pt x="3" y="31"/>
                    </a:cubicBezTo>
                    <a:cubicBezTo>
                      <a:pt x="1" y="36"/>
                      <a:pt x="0" y="42"/>
                      <a:pt x="0" y="47"/>
                    </a:cubicBezTo>
                    <a:cubicBezTo>
                      <a:pt x="0" y="51"/>
                      <a:pt x="1" y="55"/>
                      <a:pt x="1" y="58"/>
                    </a:cubicBezTo>
                    <a:cubicBezTo>
                      <a:pt x="2" y="59"/>
                      <a:pt x="2" y="61"/>
                      <a:pt x="2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53" name="Freeform 477"/>
              <p:cNvSpPr/>
              <p:nvPr/>
            </p:nvSpPr>
            <p:spPr bwMode="auto">
              <a:xfrm>
                <a:off x="3047447" y="3255552"/>
                <a:ext cx="131273" cy="289954"/>
              </a:xfrm>
              <a:custGeom>
                <a:avLst/>
                <a:gdLst>
                  <a:gd name="T0" fmla="*/ 77 w 77"/>
                  <a:gd name="T1" fmla="*/ 24 h 170"/>
                  <a:gd name="T2" fmla="*/ 66 w 77"/>
                  <a:gd name="T3" fmla="*/ 0 h 170"/>
                  <a:gd name="T4" fmla="*/ 0 w 77"/>
                  <a:gd name="T5" fmla="*/ 89 h 170"/>
                  <a:gd name="T6" fmla="*/ 54 w 77"/>
                  <a:gd name="T7" fmla="*/ 170 h 170"/>
                  <a:gd name="T8" fmla="*/ 54 w 77"/>
                  <a:gd name="T9" fmla="*/ 170 h 170"/>
                  <a:gd name="T10" fmla="*/ 77 w 77"/>
                  <a:gd name="T11" fmla="*/ 147 h 170"/>
                  <a:gd name="T12" fmla="*/ 41 w 77"/>
                  <a:gd name="T13" fmla="*/ 85 h 170"/>
                  <a:gd name="T14" fmla="*/ 77 w 77"/>
                  <a:gd name="T15" fmla="*/ 2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170">
                    <a:moveTo>
                      <a:pt x="77" y="24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25" y="23"/>
                      <a:pt x="0" y="54"/>
                      <a:pt x="0" y="89"/>
                    </a:cubicBezTo>
                    <a:cubicBezTo>
                      <a:pt x="0" y="119"/>
                      <a:pt x="20" y="148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77" y="147"/>
                      <a:pt x="77" y="147"/>
                      <a:pt x="77" y="147"/>
                    </a:cubicBezTo>
                    <a:cubicBezTo>
                      <a:pt x="54" y="129"/>
                      <a:pt x="41" y="108"/>
                      <a:pt x="41" y="85"/>
                    </a:cubicBezTo>
                    <a:cubicBezTo>
                      <a:pt x="41" y="62"/>
                      <a:pt x="54" y="41"/>
                      <a:pt x="77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</p:grpSp>
      </p:grpSp>
      <p:sp>
        <p:nvSpPr>
          <p:cNvPr id="175" name="文本框 174"/>
          <p:cNvSpPr txBox="1"/>
          <p:nvPr/>
        </p:nvSpPr>
        <p:spPr>
          <a:xfrm>
            <a:off x="9798050" y="3235759"/>
            <a:ext cx="1893888" cy="28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编辑词库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4259263" y="4422775"/>
            <a:ext cx="1893887" cy="28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查看生词本、历史记录</a:t>
            </a:r>
          </a:p>
        </p:txBody>
      </p:sp>
      <p:grpSp>
        <p:nvGrpSpPr>
          <p:cNvPr id="10" name="组合 197"/>
          <p:cNvGrpSpPr>
            <a:grpSpLocks/>
          </p:cNvGrpSpPr>
          <p:nvPr/>
        </p:nvGrpSpPr>
        <p:grpSpPr bwMode="auto">
          <a:xfrm>
            <a:off x="4870450" y="3527425"/>
            <a:ext cx="817563" cy="817563"/>
            <a:chOff x="5477628" y="5162976"/>
            <a:chExt cx="1120629" cy="1120629"/>
          </a:xfrm>
        </p:grpSpPr>
        <p:sp>
          <p:nvSpPr>
            <p:cNvPr id="199" name="椭圆 198"/>
            <p:cNvSpPr/>
            <p:nvPr/>
          </p:nvSpPr>
          <p:spPr>
            <a:xfrm>
              <a:off x="5477628" y="5162976"/>
              <a:ext cx="1120629" cy="1120629"/>
            </a:xfrm>
            <a:prstGeom prst="ellipse">
              <a:avLst/>
            </a:prstGeom>
            <a:pattFill prst="wdUpDiag">
              <a:fgClr>
                <a:srgbClr val="8DC064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14374" name="组合 199"/>
            <p:cNvGrpSpPr>
              <a:grpSpLocks/>
            </p:cNvGrpSpPr>
            <p:nvPr/>
          </p:nvGrpSpPr>
          <p:grpSpPr bwMode="auto">
            <a:xfrm>
              <a:off x="5561692" y="5247040"/>
              <a:ext cx="952500" cy="952500"/>
              <a:chOff x="5561693" y="5247889"/>
              <a:chExt cx="952500" cy="952500"/>
            </a:xfrm>
          </p:grpSpPr>
          <p:sp>
            <p:nvSpPr>
              <p:cNvPr id="201" name="椭圆 200"/>
              <p:cNvSpPr/>
              <p:nvPr/>
            </p:nvSpPr>
            <p:spPr>
              <a:xfrm>
                <a:off x="5562493" y="5248689"/>
                <a:ext cx="950902" cy="950902"/>
              </a:xfrm>
              <a:prstGeom prst="ellipse">
                <a:avLst/>
              </a:prstGeom>
              <a:solidFill>
                <a:srgbClr val="8DC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grpSp>
            <p:nvGrpSpPr>
              <p:cNvPr id="12" name="组合 201"/>
              <p:cNvGrpSpPr>
                <a:grpSpLocks noChangeAspect="1"/>
              </p:cNvGrpSpPr>
              <p:nvPr/>
            </p:nvGrpSpPr>
            <p:grpSpPr>
              <a:xfrm>
                <a:off x="5693806" y="5461681"/>
                <a:ext cx="688275" cy="524917"/>
                <a:chOff x="10500427" y="4985901"/>
                <a:chExt cx="683774" cy="521485"/>
              </a:xfrm>
              <a:solidFill>
                <a:schemeClr val="bg1"/>
              </a:solidFill>
            </p:grpSpPr>
            <p:sp>
              <p:nvSpPr>
                <p:cNvPr id="203" name="Freeform 373"/>
                <p:cNvSpPr>
                  <a:spLocks noEditPoints="1"/>
                </p:cNvSpPr>
                <p:nvPr/>
              </p:nvSpPr>
              <p:spPr bwMode="auto">
                <a:xfrm>
                  <a:off x="10905786" y="5231136"/>
                  <a:ext cx="142092" cy="141371"/>
                </a:xfrm>
                <a:custGeom>
                  <a:avLst/>
                  <a:gdLst>
                    <a:gd name="T0" fmla="*/ 41 w 83"/>
                    <a:gd name="T1" fmla="*/ 0 h 83"/>
                    <a:gd name="T2" fmla="*/ 0 w 83"/>
                    <a:gd name="T3" fmla="*/ 41 h 83"/>
                    <a:gd name="T4" fmla="*/ 41 w 83"/>
                    <a:gd name="T5" fmla="*/ 83 h 83"/>
                    <a:gd name="T6" fmla="*/ 83 w 83"/>
                    <a:gd name="T7" fmla="*/ 41 h 83"/>
                    <a:gd name="T8" fmla="*/ 41 w 83"/>
                    <a:gd name="T9" fmla="*/ 0 h 83"/>
                    <a:gd name="T10" fmla="*/ 41 w 83"/>
                    <a:gd name="T11" fmla="*/ 73 h 83"/>
                    <a:gd name="T12" fmla="*/ 10 w 83"/>
                    <a:gd name="T13" fmla="*/ 41 h 83"/>
                    <a:gd name="T14" fmla="*/ 41 w 83"/>
                    <a:gd name="T15" fmla="*/ 10 h 83"/>
                    <a:gd name="T16" fmla="*/ 73 w 83"/>
                    <a:gd name="T17" fmla="*/ 41 h 83"/>
                    <a:gd name="T18" fmla="*/ 41 w 83"/>
                    <a:gd name="T19" fmla="*/ 7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3" h="83">
                      <a:moveTo>
                        <a:pt x="41" y="0"/>
                      </a:moveTo>
                      <a:cubicBezTo>
                        <a:pt x="18" y="0"/>
                        <a:pt x="0" y="18"/>
                        <a:pt x="0" y="41"/>
                      </a:cubicBezTo>
                      <a:cubicBezTo>
                        <a:pt x="0" y="64"/>
                        <a:pt x="18" y="83"/>
                        <a:pt x="41" y="83"/>
                      </a:cubicBezTo>
                      <a:cubicBezTo>
                        <a:pt x="64" y="83"/>
                        <a:pt x="83" y="64"/>
                        <a:pt x="83" y="41"/>
                      </a:cubicBezTo>
                      <a:cubicBezTo>
                        <a:pt x="83" y="18"/>
                        <a:pt x="64" y="0"/>
                        <a:pt x="41" y="0"/>
                      </a:cubicBezTo>
                      <a:close/>
                      <a:moveTo>
                        <a:pt x="41" y="73"/>
                      </a:moveTo>
                      <a:cubicBezTo>
                        <a:pt x="24" y="73"/>
                        <a:pt x="10" y="59"/>
                        <a:pt x="10" y="41"/>
                      </a:cubicBezTo>
                      <a:cubicBezTo>
                        <a:pt x="10" y="24"/>
                        <a:pt x="24" y="10"/>
                        <a:pt x="41" y="10"/>
                      </a:cubicBezTo>
                      <a:cubicBezTo>
                        <a:pt x="59" y="10"/>
                        <a:pt x="73" y="24"/>
                        <a:pt x="73" y="41"/>
                      </a:cubicBezTo>
                      <a:cubicBezTo>
                        <a:pt x="73" y="59"/>
                        <a:pt x="59" y="73"/>
                        <a:pt x="41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204" name="Freeform 374"/>
                <p:cNvSpPr>
                  <a:spLocks noEditPoints="1"/>
                </p:cNvSpPr>
                <p:nvPr/>
              </p:nvSpPr>
              <p:spPr bwMode="auto">
                <a:xfrm>
                  <a:off x="10769465" y="5096978"/>
                  <a:ext cx="414736" cy="410408"/>
                </a:xfrm>
                <a:custGeom>
                  <a:avLst/>
                  <a:gdLst>
                    <a:gd name="T0" fmla="*/ 216 w 243"/>
                    <a:gd name="T1" fmla="*/ 110 h 241"/>
                    <a:gd name="T2" fmla="*/ 243 w 243"/>
                    <a:gd name="T3" fmla="*/ 95 h 241"/>
                    <a:gd name="T4" fmla="*/ 234 w 243"/>
                    <a:gd name="T5" fmla="*/ 73 h 241"/>
                    <a:gd name="T6" fmla="*/ 204 w 243"/>
                    <a:gd name="T7" fmla="*/ 75 h 241"/>
                    <a:gd name="T8" fmla="*/ 194 w 243"/>
                    <a:gd name="T9" fmla="*/ 59 h 241"/>
                    <a:gd name="T10" fmla="*/ 204 w 243"/>
                    <a:gd name="T11" fmla="*/ 29 h 241"/>
                    <a:gd name="T12" fmla="*/ 187 w 243"/>
                    <a:gd name="T13" fmla="*/ 16 h 241"/>
                    <a:gd name="T14" fmla="*/ 163 w 243"/>
                    <a:gd name="T15" fmla="*/ 38 h 241"/>
                    <a:gd name="T16" fmla="*/ 142 w 243"/>
                    <a:gd name="T17" fmla="*/ 32 h 241"/>
                    <a:gd name="T18" fmla="*/ 134 w 243"/>
                    <a:gd name="T19" fmla="*/ 0 h 241"/>
                    <a:gd name="T20" fmla="*/ 110 w 243"/>
                    <a:gd name="T21" fmla="*/ 0 h 241"/>
                    <a:gd name="T22" fmla="*/ 102 w 243"/>
                    <a:gd name="T23" fmla="*/ 31 h 241"/>
                    <a:gd name="T24" fmla="*/ 80 w 243"/>
                    <a:gd name="T25" fmla="*/ 35 h 241"/>
                    <a:gd name="T26" fmla="*/ 75 w 243"/>
                    <a:gd name="T27" fmla="*/ 31 h 241"/>
                    <a:gd name="T28" fmla="*/ 65 w 243"/>
                    <a:gd name="T29" fmla="*/ 22 h 241"/>
                    <a:gd name="T30" fmla="*/ 58 w 243"/>
                    <a:gd name="T31" fmla="*/ 16 h 241"/>
                    <a:gd name="T32" fmla="*/ 38 w 243"/>
                    <a:gd name="T33" fmla="*/ 32 h 241"/>
                    <a:gd name="T34" fmla="*/ 49 w 243"/>
                    <a:gd name="T35" fmla="*/ 60 h 241"/>
                    <a:gd name="T36" fmla="*/ 40 w 243"/>
                    <a:gd name="T37" fmla="*/ 73 h 241"/>
                    <a:gd name="T38" fmla="*/ 17 w 243"/>
                    <a:gd name="T39" fmla="*/ 72 h 241"/>
                    <a:gd name="T40" fmla="*/ 7 w 243"/>
                    <a:gd name="T41" fmla="*/ 71 h 241"/>
                    <a:gd name="T42" fmla="*/ 4 w 243"/>
                    <a:gd name="T43" fmla="*/ 78 h 241"/>
                    <a:gd name="T44" fmla="*/ 0 w 243"/>
                    <a:gd name="T45" fmla="*/ 91 h 241"/>
                    <a:gd name="T46" fmla="*/ 23 w 243"/>
                    <a:gd name="T47" fmla="*/ 105 h 241"/>
                    <a:gd name="T48" fmla="*/ 28 w 243"/>
                    <a:gd name="T49" fmla="*/ 108 h 241"/>
                    <a:gd name="T50" fmla="*/ 27 w 243"/>
                    <a:gd name="T51" fmla="*/ 112 h 241"/>
                    <a:gd name="T52" fmla="*/ 26 w 243"/>
                    <a:gd name="T53" fmla="*/ 128 h 241"/>
                    <a:gd name="T54" fmla="*/ 0 w 243"/>
                    <a:gd name="T55" fmla="*/ 146 h 241"/>
                    <a:gd name="T56" fmla="*/ 8 w 243"/>
                    <a:gd name="T57" fmla="*/ 168 h 241"/>
                    <a:gd name="T58" fmla="*/ 38 w 243"/>
                    <a:gd name="T59" fmla="*/ 165 h 241"/>
                    <a:gd name="T60" fmla="*/ 48 w 243"/>
                    <a:gd name="T61" fmla="*/ 182 h 241"/>
                    <a:gd name="T62" fmla="*/ 38 w 243"/>
                    <a:gd name="T63" fmla="*/ 210 h 241"/>
                    <a:gd name="T64" fmla="*/ 58 w 243"/>
                    <a:gd name="T65" fmla="*/ 223 h 241"/>
                    <a:gd name="T66" fmla="*/ 82 w 243"/>
                    <a:gd name="T67" fmla="*/ 205 h 241"/>
                    <a:gd name="T68" fmla="*/ 101 w 243"/>
                    <a:gd name="T69" fmla="*/ 212 h 241"/>
                    <a:gd name="T70" fmla="*/ 109 w 243"/>
                    <a:gd name="T71" fmla="*/ 241 h 241"/>
                    <a:gd name="T72" fmla="*/ 131 w 243"/>
                    <a:gd name="T73" fmla="*/ 241 h 241"/>
                    <a:gd name="T74" fmla="*/ 140 w 243"/>
                    <a:gd name="T75" fmla="*/ 211 h 241"/>
                    <a:gd name="T76" fmla="*/ 163 w 243"/>
                    <a:gd name="T77" fmla="*/ 205 h 241"/>
                    <a:gd name="T78" fmla="*/ 184 w 243"/>
                    <a:gd name="T79" fmla="*/ 224 h 241"/>
                    <a:gd name="T80" fmla="*/ 203 w 243"/>
                    <a:gd name="T81" fmla="*/ 211 h 241"/>
                    <a:gd name="T82" fmla="*/ 192 w 243"/>
                    <a:gd name="T83" fmla="*/ 183 h 241"/>
                    <a:gd name="T84" fmla="*/ 205 w 243"/>
                    <a:gd name="T85" fmla="*/ 168 h 241"/>
                    <a:gd name="T86" fmla="*/ 236 w 243"/>
                    <a:gd name="T87" fmla="*/ 168 h 241"/>
                    <a:gd name="T88" fmla="*/ 243 w 243"/>
                    <a:gd name="T89" fmla="*/ 147 h 241"/>
                    <a:gd name="T90" fmla="*/ 216 w 243"/>
                    <a:gd name="T91" fmla="*/ 130 h 241"/>
                    <a:gd name="T92" fmla="*/ 216 w 243"/>
                    <a:gd name="T93" fmla="*/ 110 h 241"/>
                    <a:gd name="T94" fmla="*/ 121 w 243"/>
                    <a:gd name="T95" fmla="*/ 170 h 241"/>
                    <a:gd name="T96" fmla="*/ 72 w 243"/>
                    <a:gd name="T97" fmla="*/ 120 h 241"/>
                    <a:gd name="T98" fmla="*/ 121 w 243"/>
                    <a:gd name="T99" fmla="*/ 71 h 241"/>
                    <a:gd name="T100" fmla="*/ 171 w 243"/>
                    <a:gd name="T101" fmla="*/ 120 h 241"/>
                    <a:gd name="T102" fmla="*/ 121 w 243"/>
                    <a:gd name="T103" fmla="*/ 170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3" h="241">
                      <a:moveTo>
                        <a:pt x="216" y="110"/>
                      </a:moveTo>
                      <a:cubicBezTo>
                        <a:pt x="243" y="95"/>
                        <a:pt x="243" y="95"/>
                        <a:pt x="243" y="95"/>
                      </a:cubicBezTo>
                      <a:cubicBezTo>
                        <a:pt x="234" y="73"/>
                        <a:pt x="234" y="73"/>
                        <a:pt x="234" y="73"/>
                      </a:cubicBezTo>
                      <a:cubicBezTo>
                        <a:pt x="204" y="75"/>
                        <a:pt x="204" y="75"/>
                        <a:pt x="204" y="75"/>
                      </a:cubicBezTo>
                      <a:cubicBezTo>
                        <a:pt x="194" y="59"/>
                        <a:pt x="194" y="59"/>
                        <a:pt x="194" y="59"/>
                      </a:cubicBezTo>
                      <a:cubicBezTo>
                        <a:pt x="204" y="29"/>
                        <a:pt x="204" y="29"/>
                        <a:pt x="204" y="29"/>
                      </a:cubicBezTo>
                      <a:cubicBezTo>
                        <a:pt x="187" y="16"/>
                        <a:pt x="187" y="16"/>
                        <a:pt x="187" y="16"/>
                      </a:cubicBezTo>
                      <a:cubicBezTo>
                        <a:pt x="163" y="38"/>
                        <a:pt x="163" y="38"/>
                        <a:pt x="163" y="38"/>
                      </a:cubicBezTo>
                      <a:cubicBezTo>
                        <a:pt x="142" y="32"/>
                        <a:pt x="142" y="32"/>
                        <a:pt x="142" y="32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75" y="31"/>
                        <a:pt x="75" y="31"/>
                        <a:pt x="75" y="31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0" y="73"/>
                        <a:pt x="40" y="73"/>
                        <a:pt x="40" y="73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7" y="71"/>
                        <a:pt x="7" y="71"/>
                        <a:pt x="7" y="71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3" y="105"/>
                        <a:pt x="23" y="105"/>
                        <a:pt x="23" y="105"/>
                      </a:cubicBezTo>
                      <a:cubicBezTo>
                        <a:pt x="28" y="108"/>
                        <a:pt x="28" y="108"/>
                        <a:pt x="28" y="108"/>
                      </a:cubicBezTo>
                      <a:cubicBezTo>
                        <a:pt x="27" y="112"/>
                        <a:pt x="27" y="112"/>
                        <a:pt x="27" y="112"/>
                      </a:cubicBezTo>
                      <a:cubicBezTo>
                        <a:pt x="26" y="128"/>
                        <a:pt x="26" y="128"/>
                        <a:pt x="26" y="128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38" y="165"/>
                        <a:pt x="38" y="165"/>
                        <a:pt x="38" y="165"/>
                      </a:cubicBezTo>
                      <a:cubicBezTo>
                        <a:pt x="48" y="182"/>
                        <a:pt x="48" y="182"/>
                        <a:pt x="48" y="182"/>
                      </a:cubicBezTo>
                      <a:cubicBezTo>
                        <a:pt x="38" y="210"/>
                        <a:pt x="38" y="210"/>
                        <a:pt x="38" y="210"/>
                      </a:cubicBezTo>
                      <a:cubicBezTo>
                        <a:pt x="58" y="223"/>
                        <a:pt x="58" y="223"/>
                        <a:pt x="58" y="223"/>
                      </a:cubicBezTo>
                      <a:cubicBezTo>
                        <a:pt x="82" y="205"/>
                        <a:pt x="82" y="205"/>
                        <a:pt x="82" y="205"/>
                      </a:cubicBezTo>
                      <a:cubicBezTo>
                        <a:pt x="101" y="212"/>
                        <a:pt x="101" y="212"/>
                        <a:pt x="101" y="212"/>
                      </a:cubicBezTo>
                      <a:cubicBezTo>
                        <a:pt x="109" y="241"/>
                        <a:pt x="109" y="241"/>
                        <a:pt x="109" y="241"/>
                      </a:cubicBezTo>
                      <a:cubicBezTo>
                        <a:pt x="131" y="241"/>
                        <a:pt x="131" y="241"/>
                        <a:pt x="131" y="241"/>
                      </a:cubicBezTo>
                      <a:cubicBezTo>
                        <a:pt x="140" y="211"/>
                        <a:pt x="140" y="211"/>
                        <a:pt x="140" y="211"/>
                      </a:cubicBezTo>
                      <a:cubicBezTo>
                        <a:pt x="163" y="205"/>
                        <a:pt x="163" y="205"/>
                        <a:pt x="163" y="205"/>
                      </a:cubicBezTo>
                      <a:cubicBezTo>
                        <a:pt x="184" y="224"/>
                        <a:pt x="184" y="224"/>
                        <a:pt x="184" y="224"/>
                      </a:cubicBezTo>
                      <a:cubicBezTo>
                        <a:pt x="203" y="211"/>
                        <a:pt x="203" y="211"/>
                        <a:pt x="203" y="211"/>
                      </a:cubicBezTo>
                      <a:cubicBezTo>
                        <a:pt x="192" y="183"/>
                        <a:pt x="192" y="183"/>
                        <a:pt x="192" y="183"/>
                      </a:cubicBezTo>
                      <a:cubicBezTo>
                        <a:pt x="205" y="168"/>
                        <a:pt x="205" y="168"/>
                        <a:pt x="205" y="168"/>
                      </a:cubicBezTo>
                      <a:cubicBezTo>
                        <a:pt x="236" y="168"/>
                        <a:pt x="236" y="168"/>
                        <a:pt x="236" y="168"/>
                      </a:cubicBezTo>
                      <a:cubicBezTo>
                        <a:pt x="243" y="147"/>
                        <a:pt x="243" y="147"/>
                        <a:pt x="243" y="147"/>
                      </a:cubicBezTo>
                      <a:cubicBezTo>
                        <a:pt x="216" y="130"/>
                        <a:pt x="216" y="130"/>
                        <a:pt x="216" y="130"/>
                      </a:cubicBezTo>
                      <a:lnTo>
                        <a:pt x="216" y="110"/>
                      </a:lnTo>
                      <a:close/>
                      <a:moveTo>
                        <a:pt x="121" y="170"/>
                      </a:moveTo>
                      <a:cubicBezTo>
                        <a:pt x="94" y="170"/>
                        <a:pt x="72" y="148"/>
                        <a:pt x="72" y="120"/>
                      </a:cubicBezTo>
                      <a:cubicBezTo>
                        <a:pt x="72" y="93"/>
                        <a:pt x="94" y="71"/>
                        <a:pt x="121" y="71"/>
                      </a:cubicBezTo>
                      <a:cubicBezTo>
                        <a:pt x="148" y="71"/>
                        <a:pt x="171" y="93"/>
                        <a:pt x="171" y="120"/>
                      </a:cubicBezTo>
                      <a:cubicBezTo>
                        <a:pt x="171" y="148"/>
                        <a:pt x="148" y="170"/>
                        <a:pt x="121" y="1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205" name="Freeform 375"/>
                <p:cNvSpPr/>
                <p:nvPr/>
              </p:nvSpPr>
              <p:spPr bwMode="auto">
                <a:xfrm>
                  <a:off x="10614389" y="5018359"/>
                  <a:ext cx="261103" cy="271201"/>
                </a:xfrm>
                <a:custGeom>
                  <a:avLst/>
                  <a:gdLst>
                    <a:gd name="T0" fmla="*/ 88 w 153"/>
                    <a:gd name="T1" fmla="*/ 137 h 159"/>
                    <a:gd name="T2" fmla="*/ 85 w 153"/>
                    <a:gd name="T3" fmla="*/ 126 h 159"/>
                    <a:gd name="T4" fmla="*/ 59 w 153"/>
                    <a:gd name="T5" fmla="*/ 120 h 159"/>
                    <a:gd name="T6" fmla="*/ 44 w 153"/>
                    <a:gd name="T7" fmla="*/ 59 h 159"/>
                    <a:gd name="T8" fmla="*/ 105 w 153"/>
                    <a:gd name="T9" fmla="*/ 44 h 159"/>
                    <a:gd name="T10" fmla="*/ 123 w 153"/>
                    <a:gd name="T11" fmla="*/ 65 h 159"/>
                    <a:gd name="T12" fmla="*/ 148 w 153"/>
                    <a:gd name="T13" fmla="*/ 58 h 159"/>
                    <a:gd name="T14" fmla="*/ 153 w 153"/>
                    <a:gd name="T15" fmla="*/ 56 h 159"/>
                    <a:gd name="T16" fmla="*/ 121 w 153"/>
                    <a:gd name="T17" fmla="*/ 17 h 159"/>
                    <a:gd name="T18" fmla="*/ 31 w 153"/>
                    <a:gd name="T19" fmla="*/ 25 h 159"/>
                    <a:gd name="T20" fmla="*/ 17 w 153"/>
                    <a:gd name="T21" fmla="*/ 43 h 159"/>
                    <a:gd name="T22" fmla="*/ 8 w 153"/>
                    <a:gd name="T23" fmla="*/ 62 h 159"/>
                    <a:gd name="T24" fmla="*/ 42 w 153"/>
                    <a:gd name="T25" fmla="*/ 147 h 159"/>
                    <a:gd name="T26" fmla="*/ 92 w 153"/>
                    <a:gd name="T27" fmla="*/ 157 h 159"/>
                    <a:gd name="T28" fmla="*/ 88 w 153"/>
                    <a:gd name="T29" fmla="*/ 137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59">
                      <a:moveTo>
                        <a:pt x="88" y="137"/>
                      </a:moveTo>
                      <a:cubicBezTo>
                        <a:pt x="85" y="126"/>
                        <a:pt x="85" y="126"/>
                        <a:pt x="85" y="126"/>
                      </a:cubicBezTo>
                      <a:cubicBezTo>
                        <a:pt x="76" y="127"/>
                        <a:pt x="67" y="125"/>
                        <a:pt x="59" y="120"/>
                      </a:cubicBezTo>
                      <a:cubicBezTo>
                        <a:pt x="38" y="107"/>
                        <a:pt x="31" y="80"/>
                        <a:pt x="44" y="59"/>
                      </a:cubicBezTo>
                      <a:cubicBezTo>
                        <a:pt x="56" y="38"/>
                        <a:pt x="84" y="31"/>
                        <a:pt x="105" y="44"/>
                      </a:cubicBezTo>
                      <a:cubicBezTo>
                        <a:pt x="113" y="49"/>
                        <a:pt x="119" y="56"/>
                        <a:pt x="123" y="65"/>
                      </a:cubicBezTo>
                      <a:cubicBezTo>
                        <a:pt x="148" y="58"/>
                        <a:pt x="148" y="58"/>
                        <a:pt x="148" y="58"/>
                      </a:cubicBezTo>
                      <a:cubicBezTo>
                        <a:pt x="153" y="56"/>
                        <a:pt x="153" y="56"/>
                        <a:pt x="153" y="56"/>
                      </a:cubicBezTo>
                      <a:cubicBezTo>
                        <a:pt x="147" y="40"/>
                        <a:pt x="136" y="26"/>
                        <a:pt x="121" y="17"/>
                      </a:cubicBezTo>
                      <a:cubicBezTo>
                        <a:pt x="92" y="0"/>
                        <a:pt x="55" y="4"/>
                        <a:pt x="31" y="25"/>
                      </a:cubicBezTo>
                      <a:cubicBezTo>
                        <a:pt x="26" y="30"/>
                        <a:pt x="21" y="36"/>
                        <a:pt x="17" y="43"/>
                      </a:cubicBezTo>
                      <a:cubicBezTo>
                        <a:pt x="13" y="49"/>
                        <a:pt x="10" y="56"/>
                        <a:pt x="8" y="62"/>
                      </a:cubicBezTo>
                      <a:cubicBezTo>
                        <a:pt x="0" y="94"/>
                        <a:pt x="13" y="129"/>
                        <a:pt x="42" y="147"/>
                      </a:cubicBezTo>
                      <a:cubicBezTo>
                        <a:pt x="58" y="156"/>
                        <a:pt x="75" y="159"/>
                        <a:pt x="92" y="157"/>
                      </a:cubicBezTo>
                      <a:lnTo>
                        <a:pt x="88" y="1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206" name="Freeform 376"/>
                <p:cNvSpPr/>
                <p:nvPr/>
              </p:nvSpPr>
              <p:spPr bwMode="auto">
                <a:xfrm>
                  <a:off x="10500427" y="4985901"/>
                  <a:ext cx="155075" cy="131273"/>
                </a:xfrm>
                <a:custGeom>
                  <a:avLst/>
                  <a:gdLst>
                    <a:gd name="T0" fmla="*/ 91 w 91"/>
                    <a:gd name="T1" fmla="*/ 40 h 77"/>
                    <a:gd name="T2" fmla="*/ 30 w 91"/>
                    <a:gd name="T3" fmla="*/ 3 h 77"/>
                    <a:gd name="T4" fmla="*/ 14 w 91"/>
                    <a:gd name="T5" fmla="*/ 7 h 77"/>
                    <a:gd name="T6" fmla="*/ 3 w 91"/>
                    <a:gd name="T7" fmla="*/ 24 h 77"/>
                    <a:gd name="T8" fmla="*/ 7 w 91"/>
                    <a:gd name="T9" fmla="*/ 40 h 77"/>
                    <a:gd name="T10" fmla="*/ 68 w 91"/>
                    <a:gd name="T11" fmla="*/ 77 h 77"/>
                    <a:gd name="T12" fmla="*/ 77 w 91"/>
                    <a:gd name="T13" fmla="*/ 57 h 77"/>
                    <a:gd name="T14" fmla="*/ 91 w 91"/>
                    <a:gd name="T15" fmla="*/ 4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1" h="77">
                      <a:moveTo>
                        <a:pt x="91" y="40"/>
                      </a:move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24" y="0"/>
                        <a:pt x="17" y="1"/>
                        <a:pt x="14" y="7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0" y="30"/>
                        <a:pt x="2" y="37"/>
                        <a:pt x="7" y="40"/>
                      </a:cubicBezTo>
                      <a:cubicBezTo>
                        <a:pt x="68" y="77"/>
                        <a:pt x="68" y="77"/>
                        <a:pt x="68" y="77"/>
                      </a:cubicBezTo>
                      <a:cubicBezTo>
                        <a:pt x="70" y="70"/>
                        <a:pt x="73" y="64"/>
                        <a:pt x="77" y="57"/>
                      </a:cubicBezTo>
                      <a:cubicBezTo>
                        <a:pt x="81" y="51"/>
                        <a:pt x="85" y="45"/>
                        <a:pt x="91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</p:grpSp>
        </p:grpSp>
      </p:grpSp>
      <p:sp>
        <p:nvSpPr>
          <p:cNvPr id="170" name="文本框 169"/>
          <p:cNvSpPr txBox="1"/>
          <p:nvPr/>
        </p:nvSpPr>
        <p:spPr>
          <a:xfrm>
            <a:off x="563563" y="4446588"/>
            <a:ext cx="1893887" cy="28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105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</a:p>
        </p:txBody>
      </p:sp>
      <p:grpSp>
        <p:nvGrpSpPr>
          <p:cNvPr id="13" name="组合 206"/>
          <p:cNvGrpSpPr>
            <a:grpSpLocks/>
          </p:cNvGrpSpPr>
          <p:nvPr/>
        </p:nvGrpSpPr>
        <p:grpSpPr bwMode="auto">
          <a:xfrm>
            <a:off x="1125538" y="3548063"/>
            <a:ext cx="817562" cy="815975"/>
            <a:chOff x="5477628" y="2052505"/>
            <a:chExt cx="1120629" cy="1120629"/>
          </a:xfrm>
        </p:grpSpPr>
        <p:sp>
          <p:nvSpPr>
            <p:cNvPr id="208" name="椭圆 207"/>
            <p:cNvSpPr/>
            <p:nvPr/>
          </p:nvSpPr>
          <p:spPr>
            <a:xfrm>
              <a:off x="5477628" y="2052505"/>
              <a:ext cx="1120629" cy="1120629"/>
            </a:xfrm>
            <a:prstGeom prst="ellipse">
              <a:avLst/>
            </a:prstGeom>
            <a:pattFill prst="wdUpDiag">
              <a:fgClr>
                <a:srgbClr val="6080A6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14370" name="组合 208"/>
            <p:cNvGrpSpPr>
              <a:grpSpLocks/>
            </p:cNvGrpSpPr>
            <p:nvPr/>
          </p:nvGrpSpPr>
          <p:grpSpPr bwMode="auto">
            <a:xfrm>
              <a:off x="5561692" y="2136569"/>
              <a:ext cx="952500" cy="952500"/>
              <a:chOff x="5561693" y="2132697"/>
              <a:chExt cx="952500" cy="952500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5562492" y="2133661"/>
                <a:ext cx="950905" cy="950572"/>
              </a:xfrm>
              <a:prstGeom prst="ellipse">
                <a:avLst/>
              </a:prstGeom>
              <a:solidFill>
                <a:srgbClr val="6080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grpSp>
            <p:nvGrpSpPr>
              <p:cNvPr id="15" name="组合 210"/>
              <p:cNvGrpSpPr>
                <a:grpSpLocks noChangeAspect="1"/>
              </p:cNvGrpSpPr>
              <p:nvPr/>
            </p:nvGrpSpPr>
            <p:grpSpPr>
              <a:xfrm>
                <a:off x="5786662" y="2400413"/>
                <a:ext cx="502563" cy="417068"/>
                <a:chOff x="9404083" y="1238855"/>
                <a:chExt cx="801342" cy="665020"/>
              </a:xfrm>
              <a:solidFill>
                <a:schemeClr val="bg1"/>
              </a:solidFill>
            </p:grpSpPr>
            <p:sp>
              <p:nvSpPr>
                <p:cNvPr id="212" name="Freeform 583"/>
                <p:cNvSpPr/>
                <p:nvPr/>
              </p:nvSpPr>
              <p:spPr bwMode="auto">
                <a:xfrm>
                  <a:off x="9404083" y="1238855"/>
                  <a:ext cx="801342" cy="308708"/>
                </a:xfrm>
                <a:custGeom>
                  <a:avLst/>
                  <a:gdLst>
                    <a:gd name="T0" fmla="*/ 924 w 1111"/>
                    <a:gd name="T1" fmla="*/ 0 h 428"/>
                    <a:gd name="T2" fmla="*/ 958 w 1111"/>
                    <a:gd name="T3" fmla="*/ 55 h 428"/>
                    <a:gd name="T4" fmla="*/ 542 w 1111"/>
                    <a:gd name="T5" fmla="*/ 281 h 428"/>
                    <a:gd name="T6" fmla="*/ 0 w 1111"/>
                    <a:gd name="T7" fmla="*/ 355 h 428"/>
                    <a:gd name="T8" fmla="*/ 3 w 1111"/>
                    <a:gd name="T9" fmla="*/ 428 h 428"/>
                    <a:gd name="T10" fmla="*/ 570 w 1111"/>
                    <a:gd name="T11" fmla="*/ 355 h 428"/>
                    <a:gd name="T12" fmla="*/ 986 w 1111"/>
                    <a:gd name="T13" fmla="*/ 121 h 428"/>
                    <a:gd name="T14" fmla="*/ 1021 w 1111"/>
                    <a:gd name="T15" fmla="*/ 184 h 428"/>
                    <a:gd name="T16" fmla="*/ 1111 w 1111"/>
                    <a:gd name="T17" fmla="*/ 0 h 428"/>
                    <a:gd name="T18" fmla="*/ 924 w 1111"/>
                    <a:gd name="T1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11" h="428">
                      <a:moveTo>
                        <a:pt x="924" y="0"/>
                      </a:moveTo>
                      <a:lnTo>
                        <a:pt x="958" y="55"/>
                      </a:lnTo>
                      <a:lnTo>
                        <a:pt x="542" y="281"/>
                      </a:lnTo>
                      <a:lnTo>
                        <a:pt x="0" y="355"/>
                      </a:lnTo>
                      <a:lnTo>
                        <a:pt x="3" y="428"/>
                      </a:lnTo>
                      <a:lnTo>
                        <a:pt x="570" y="355"/>
                      </a:lnTo>
                      <a:lnTo>
                        <a:pt x="986" y="121"/>
                      </a:lnTo>
                      <a:lnTo>
                        <a:pt x="1021" y="184"/>
                      </a:lnTo>
                      <a:lnTo>
                        <a:pt x="1111" y="0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213" name="Freeform 584"/>
                <p:cNvSpPr/>
                <p:nvPr/>
              </p:nvSpPr>
              <p:spPr bwMode="auto">
                <a:xfrm>
                  <a:off x="9915470" y="1392487"/>
                  <a:ext cx="208450" cy="511387"/>
                </a:xfrm>
                <a:custGeom>
                  <a:avLst/>
                  <a:gdLst>
                    <a:gd name="T0" fmla="*/ 0 w 289"/>
                    <a:gd name="T1" fmla="*/ 709 h 709"/>
                    <a:gd name="T2" fmla="*/ 289 w 289"/>
                    <a:gd name="T3" fmla="*/ 709 h 709"/>
                    <a:gd name="T4" fmla="*/ 289 w 289"/>
                    <a:gd name="T5" fmla="*/ 0 h 709"/>
                    <a:gd name="T6" fmla="*/ 0 w 289"/>
                    <a:gd name="T7" fmla="*/ 161 h 709"/>
                    <a:gd name="T8" fmla="*/ 0 w 289"/>
                    <a:gd name="T9" fmla="*/ 709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9" h="709">
                      <a:moveTo>
                        <a:pt x="0" y="709"/>
                      </a:moveTo>
                      <a:lnTo>
                        <a:pt x="289" y="709"/>
                      </a:lnTo>
                      <a:lnTo>
                        <a:pt x="289" y="0"/>
                      </a:lnTo>
                      <a:lnTo>
                        <a:pt x="0" y="161"/>
                      </a:lnTo>
                      <a:lnTo>
                        <a:pt x="0" y="7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214" name="Freeform 585"/>
                <p:cNvSpPr/>
                <p:nvPr/>
              </p:nvSpPr>
              <p:spPr bwMode="auto">
                <a:xfrm>
                  <a:off x="9663743" y="1528809"/>
                  <a:ext cx="180320" cy="375065"/>
                </a:xfrm>
                <a:custGeom>
                  <a:avLst/>
                  <a:gdLst>
                    <a:gd name="T0" fmla="*/ 0 w 250"/>
                    <a:gd name="T1" fmla="*/ 520 h 520"/>
                    <a:gd name="T2" fmla="*/ 250 w 250"/>
                    <a:gd name="T3" fmla="*/ 520 h 520"/>
                    <a:gd name="T4" fmla="*/ 250 w 250"/>
                    <a:gd name="T5" fmla="*/ 0 h 520"/>
                    <a:gd name="T6" fmla="*/ 0 w 250"/>
                    <a:gd name="T7" fmla="*/ 42 h 520"/>
                    <a:gd name="T8" fmla="*/ 0 w 250"/>
                    <a:gd name="T9" fmla="*/ 520 h 5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520">
                      <a:moveTo>
                        <a:pt x="0" y="520"/>
                      </a:moveTo>
                      <a:lnTo>
                        <a:pt x="250" y="520"/>
                      </a:lnTo>
                      <a:lnTo>
                        <a:pt x="250" y="0"/>
                      </a:lnTo>
                      <a:lnTo>
                        <a:pt x="0" y="42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215" name="Freeform 586"/>
                <p:cNvSpPr/>
                <p:nvPr/>
              </p:nvSpPr>
              <p:spPr bwMode="auto">
                <a:xfrm>
                  <a:off x="9404083" y="1569922"/>
                  <a:ext cx="189697" cy="333953"/>
                </a:xfrm>
                <a:custGeom>
                  <a:avLst/>
                  <a:gdLst>
                    <a:gd name="T0" fmla="*/ 0 w 263"/>
                    <a:gd name="T1" fmla="*/ 463 h 463"/>
                    <a:gd name="T2" fmla="*/ 263 w 263"/>
                    <a:gd name="T3" fmla="*/ 463 h 463"/>
                    <a:gd name="T4" fmla="*/ 263 w 263"/>
                    <a:gd name="T5" fmla="*/ 0 h 463"/>
                    <a:gd name="T6" fmla="*/ 0 w 263"/>
                    <a:gd name="T7" fmla="*/ 30 h 463"/>
                    <a:gd name="T8" fmla="*/ 0 w 263"/>
                    <a:gd name="T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3" h="463">
                      <a:moveTo>
                        <a:pt x="0" y="463"/>
                      </a:moveTo>
                      <a:lnTo>
                        <a:pt x="263" y="463"/>
                      </a:lnTo>
                      <a:lnTo>
                        <a:pt x="263" y="0"/>
                      </a:lnTo>
                      <a:lnTo>
                        <a:pt x="0" y="30"/>
                      </a:lnTo>
                      <a:lnTo>
                        <a:pt x="0" y="4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</p:grpSp>
        </p:grpSp>
      </p:grpSp>
      <p:sp>
        <p:nvSpPr>
          <p:cNvPr id="171" name="文本框 170"/>
          <p:cNvSpPr txBox="1"/>
          <p:nvPr/>
        </p:nvSpPr>
        <p:spPr>
          <a:xfrm>
            <a:off x="2428061" y="3213550"/>
            <a:ext cx="1893888" cy="28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查询单词</a:t>
            </a:r>
          </a:p>
        </p:txBody>
      </p:sp>
      <p:grpSp>
        <p:nvGrpSpPr>
          <p:cNvPr id="16" name="组合 215"/>
          <p:cNvGrpSpPr>
            <a:grpSpLocks/>
          </p:cNvGrpSpPr>
          <p:nvPr/>
        </p:nvGrpSpPr>
        <p:grpSpPr bwMode="auto">
          <a:xfrm>
            <a:off x="2954338" y="3563938"/>
            <a:ext cx="815975" cy="817562"/>
            <a:chOff x="5477628" y="3606228"/>
            <a:chExt cx="1120629" cy="1120629"/>
          </a:xfrm>
        </p:grpSpPr>
        <p:sp>
          <p:nvSpPr>
            <p:cNvPr id="217" name="椭圆 216"/>
            <p:cNvSpPr/>
            <p:nvPr/>
          </p:nvSpPr>
          <p:spPr>
            <a:xfrm>
              <a:off x="5477628" y="3606228"/>
              <a:ext cx="1120629" cy="1120629"/>
            </a:xfrm>
            <a:prstGeom prst="ellipse">
              <a:avLst/>
            </a:prstGeom>
            <a:pattFill prst="wdUpDiag">
              <a:fgClr>
                <a:srgbClr val="66BF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14366" name="组合 217"/>
            <p:cNvGrpSpPr>
              <a:grpSpLocks/>
            </p:cNvGrpSpPr>
            <p:nvPr/>
          </p:nvGrpSpPr>
          <p:grpSpPr bwMode="auto">
            <a:xfrm>
              <a:off x="5561692" y="3690292"/>
              <a:ext cx="952500" cy="952500"/>
              <a:chOff x="5561693" y="3690293"/>
              <a:chExt cx="952500" cy="952500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5562657" y="3691092"/>
                <a:ext cx="950572" cy="950905"/>
              </a:xfrm>
              <a:prstGeom prst="ellipse">
                <a:avLst/>
              </a:prstGeom>
              <a:solidFill>
                <a:srgbClr val="66BF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grpSp>
            <p:nvGrpSpPr>
              <p:cNvPr id="18" name="组合 219"/>
              <p:cNvGrpSpPr>
                <a:grpSpLocks noChangeAspect="1"/>
              </p:cNvGrpSpPr>
              <p:nvPr/>
            </p:nvGrpSpPr>
            <p:grpSpPr>
              <a:xfrm>
                <a:off x="5786679" y="3839402"/>
                <a:ext cx="502529" cy="654282"/>
                <a:chOff x="3196030" y="1160235"/>
                <a:chExt cx="582794" cy="758785"/>
              </a:xfrm>
              <a:solidFill>
                <a:schemeClr val="bg1"/>
              </a:solidFill>
            </p:grpSpPr>
            <p:sp>
              <p:nvSpPr>
                <p:cNvPr id="221" name="Freeform 634"/>
                <p:cNvSpPr>
                  <a:spLocks noEditPoints="1"/>
                </p:cNvSpPr>
                <p:nvPr/>
              </p:nvSpPr>
              <p:spPr bwMode="auto">
                <a:xfrm>
                  <a:off x="3243635" y="1160235"/>
                  <a:ext cx="535189" cy="533747"/>
                </a:xfrm>
                <a:custGeom>
                  <a:avLst/>
                  <a:gdLst>
                    <a:gd name="T0" fmla="*/ 225 w 314"/>
                    <a:gd name="T1" fmla="*/ 39 h 313"/>
                    <a:gd name="T2" fmla="*/ 34 w 314"/>
                    <a:gd name="T3" fmla="*/ 89 h 313"/>
                    <a:gd name="T4" fmla="*/ 62 w 314"/>
                    <a:gd name="T5" fmla="*/ 264 h 313"/>
                    <a:gd name="T6" fmla="*/ 84 w 314"/>
                    <a:gd name="T7" fmla="*/ 280 h 313"/>
                    <a:gd name="T8" fmla="*/ 110 w 314"/>
                    <a:gd name="T9" fmla="*/ 292 h 313"/>
                    <a:gd name="T10" fmla="*/ 275 w 314"/>
                    <a:gd name="T11" fmla="*/ 230 h 313"/>
                    <a:gd name="T12" fmla="*/ 225 w 314"/>
                    <a:gd name="T13" fmla="*/ 39 h 313"/>
                    <a:gd name="T14" fmla="*/ 229 w 314"/>
                    <a:gd name="T15" fmla="*/ 203 h 313"/>
                    <a:gd name="T16" fmla="*/ 111 w 314"/>
                    <a:gd name="T17" fmla="*/ 234 h 313"/>
                    <a:gd name="T18" fmla="*/ 79 w 314"/>
                    <a:gd name="T19" fmla="*/ 116 h 313"/>
                    <a:gd name="T20" fmla="*/ 198 w 314"/>
                    <a:gd name="T21" fmla="*/ 84 h 313"/>
                    <a:gd name="T22" fmla="*/ 229 w 314"/>
                    <a:gd name="T23" fmla="*/ 203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4" h="313">
                      <a:moveTo>
                        <a:pt x="225" y="39"/>
                      </a:moveTo>
                      <a:cubicBezTo>
                        <a:pt x="158" y="0"/>
                        <a:pt x="72" y="23"/>
                        <a:pt x="34" y="89"/>
                      </a:cubicBezTo>
                      <a:cubicBezTo>
                        <a:pt x="0" y="148"/>
                        <a:pt x="13" y="221"/>
                        <a:pt x="62" y="264"/>
                      </a:cubicBezTo>
                      <a:cubicBezTo>
                        <a:pt x="69" y="270"/>
                        <a:pt x="76" y="275"/>
                        <a:pt x="84" y="280"/>
                      </a:cubicBezTo>
                      <a:cubicBezTo>
                        <a:pt x="92" y="285"/>
                        <a:pt x="101" y="289"/>
                        <a:pt x="110" y="292"/>
                      </a:cubicBezTo>
                      <a:cubicBezTo>
                        <a:pt x="171" y="313"/>
                        <a:pt x="241" y="288"/>
                        <a:pt x="275" y="230"/>
                      </a:cubicBezTo>
                      <a:cubicBezTo>
                        <a:pt x="314" y="163"/>
                        <a:pt x="291" y="77"/>
                        <a:pt x="225" y="39"/>
                      </a:cubicBezTo>
                      <a:close/>
                      <a:moveTo>
                        <a:pt x="229" y="203"/>
                      </a:moveTo>
                      <a:cubicBezTo>
                        <a:pt x="205" y="244"/>
                        <a:pt x="152" y="259"/>
                        <a:pt x="111" y="234"/>
                      </a:cubicBezTo>
                      <a:cubicBezTo>
                        <a:pt x="69" y="210"/>
                        <a:pt x="55" y="157"/>
                        <a:pt x="79" y="116"/>
                      </a:cubicBezTo>
                      <a:cubicBezTo>
                        <a:pt x="103" y="74"/>
                        <a:pt x="157" y="60"/>
                        <a:pt x="198" y="84"/>
                      </a:cubicBezTo>
                      <a:cubicBezTo>
                        <a:pt x="239" y="108"/>
                        <a:pt x="254" y="162"/>
                        <a:pt x="229" y="2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222" name="Oval 635"/>
                <p:cNvSpPr>
                  <a:spLocks noChangeArrowheads="1"/>
                </p:cNvSpPr>
                <p:nvPr/>
              </p:nvSpPr>
              <p:spPr bwMode="auto">
                <a:xfrm>
                  <a:off x="3465068" y="1327572"/>
                  <a:ext cx="85111" cy="8727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223" name="Freeform 636"/>
                <p:cNvSpPr/>
                <p:nvPr/>
              </p:nvSpPr>
              <p:spPr bwMode="auto">
                <a:xfrm>
                  <a:off x="3507623" y="1422781"/>
                  <a:ext cx="92324" cy="98816"/>
                </a:xfrm>
                <a:custGeom>
                  <a:avLst/>
                  <a:gdLst>
                    <a:gd name="T0" fmla="*/ 13 w 54"/>
                    <a:gd name="T1" fmla="*/ 0 h 58"/>
                    <a:gd name="T2" fmla="*/ 0 w 54"/>
                    <a:gd name="T3" fmla="*/ 11 h 58"/>
                    <a:gd name="T4" fmla="*/ 13 w 54"/>
                    <a:gd name="T5" fmla="*/ 40 h 58"/>
                    <a:gd name="T6" fmla="*/ 0 w 54"/>
                    <a:gd name="T7" fmla="*/ 58 h 58"/>
                    <a:gd name="T8" fmla="*/ 4 w 54"/>
                    <a:gd name="T9" fmla="*/ 58 h 58"/>
                    <a:gd name="T10" fmla="*/ 44 w 54"/>
                    <a:gd name="T11" fmla="*/ 16 h 58"/>
                    <a:gd name="T12" fmla="*/ 13 w 54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58">
                      <a:moveTo>
                        <a:pt x="13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13" y="40"/>
                        <a:pt x="13" y="40"/>
                        <a:pt x="13" y="40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54" y="58"/>
                        <a:pt x="44" y="29"/>
                        <a:pt x="44" y="16"/>
                      </a:cubicBezTo>
                      <a:cubicBezTo>
                        <a:pt x="44" y="6"/>
                        <a:pt x="24" y="2"/>
                        <a:pt x="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224" name="Freeform 637"/>
                <p:cNvSpPr/>
                <p:nvPr/>
              </p:nvSpPr>
              <p:spPr bwMode="auto">
                <a:xfrm>
                  <a:off x="3416021" y="1422781"/>
                  <a:ext cx="91603" cy="98816"/>
                </a:xfrm>
                <a:custGeom>
                  <a:avLst/>
                  <a:gdLst>
                    <a:gd name="T0" fmla="*/ 54 w 54"/>
                    <a:gd name="T1" fmla="*/ 11 h 58"/>
                    <a:gd name="T2" fmla="*/ 41 w 54"/>
                    <a:gd name="T3" fmla="*/ 0 h 58"/>
                    <a:gd name="T4" fmla="*/ 11 w 54"/>
                    <a:gd name="T5" fmla="*/ 16 h 58"/>
                    <a:gd name="T6" fmla="*/ 50 w 54"/>
                    <a:gd name="T7" fmla="*/ 58 h 58"/>
                    <a:gd name="T8" fmla="*/ 54 w 54"/>
                    <a:gd name="T9" fmla="*/ 58 h 58"/>
                    <a:gd name="T10" fmla="*/ 41 w 54"/>
                    <a:gd name="T11" fmla="*/ 40 h 58"/>
                    <a:gd name="T12" fmla="*/ 54 w 54"/>
                    <a:gd name="T13" fmla="*/ 1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58">
                      <a:moveTo>
                        <a:pt x="54" y="11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0" y="2"/>
                        <a:pt x="11" y="6"/>
                        <a:pt x="11" y="16"/>
                      </a:cubicBezTo>
                      <a:cubicBezTo>
                        <a:pt x="11" y="29"/>
                        <a:pt x="0" y="58"/>
                        <a:pt x="50" y="58"/>
                      </a:cubicBezTo>
                      <a:cubicBezTo>
                        <a:pt x="54" y="58"/>
                        <a:pt x="54" y="58"/>
                        <a:pt x="54" y="58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lnTo>
                        <a:pt x="54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225" name="Freeform 638"/>
                <p:cNvSpPr/>
                <p:nvPr/>
              </p:nvSpPr>
              <p:spPr bwMode="auto">
                <a:xfrm>
                  <a:off x="3196030" y="1626181"/>
                  <a:ext cx="225039" cy="292839"/>
                </a:xfrm>
                <a:custGeom>
                  <a:avLst/>
                  <a:gdLst>
                    <a:gd name="T0" fmla="*/ 85 w 132"/>
                    <a:gd name="T1" fmla="*/ 0 h 172"/>
                    <a:gd name="T2" fmla="*/ 12 w 132"/>
                    <a:gd name="T3" fmla="*/ 125 h 172"/>
                    <a:gd name="T4" fmla="*/ 25 w 132"/>
                    <a:gd name="T5" fmla="*/ 158 h 172"/>
                    <a:gd name="T6" fmla="*/ 58 w 132"/>
                    <a:gd name="T7" fmla="*/ 156 h 172"/>
                    <a:gd name="T8" fmla="*/ 132 w 132"/>
                    <a:gd name="T9" fmla="*/ 28 h 172"/>
                    <a:gd name="T10" fmla="*/ 105 w 132"/>
                    <a:gd name="T11" fmla="*/ 19 h 172"/>
                    <a:gd name="T12" fmla="*/ 85 w 132"/>
                    <a:gd name="T13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" h="172">
                      <a:moveTo>
                        <a:pt x="85" y="0"/>
                      </a:move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2" y="125"/>
                        <a:pt x="0" y="144"/>
                        <a:pt x="25" y="158"/>
                      </a:cubicBezTo>
                      <a:cubicBezTo>
                        <a:pt x="49" y="172"/>
                        <a:pt x="58" y="156"/>
                        <a:pt x="58" y="156"/>
                      </a:cubicBezTo>
                      <a:cubicBezTo>
                        <a:pt x="132" y="28"/>
                        <a:pt x="132" y="28"/>
                        <a:pt x="132" y="28"/>
                      </a:cubicBezTo>
                      <a:cubicBezTo>
                        <a:pt x="132" y="28"/>
                        <a:pt x="119" y="27"/>
                        <a:pt x="105" y="19"/>
                      </a:cubicBezTo>
                      <a:cubicBezTo>
                        <a:pt x="92" y="11"/>
                        <a:pt x="85" y="0"/>
                        <a:pt x="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noFill/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</p:grp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73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725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775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8250"/>
                            </p:stCondLst>
                            <p:childTnLst>
                              <p:par>
                                <p:cTn id="9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875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925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9750"/>
                            </p:stCondLst>
                            <p:childTnLst>
                              <p:par>
                                <p:cTn id="1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25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75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125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175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xit" presetSubtype="544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3" presetClass="exit" presetSubtype="544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3" presetClass="exit" presetSubtype="544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3" presetClass="exit" presetSubtype="544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3" presetClass="exit" presetSubtype="544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3" presetClass="exit" presetSubtype="544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5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3" presetClass="exit" presetSubtype="544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76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3" presetClass="exit" presetSubtype="544" fill="hold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3" presetClass="exit" presetSubtype="544" fill="hold" grpId="1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06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" grpId="0" animBg="1"/>
      <p:bldP spid="8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3" grpId="0"/>
      <p:bldP spid="173" grpId="1"/>
      <p:bldP spid="174" grpId="0"/>
      <p:bldP spid="174" grpId="1"/>
      <p:bldP spid="175" grpId="0"/>
      <p:bldP spid="175" grpId="1"/>
      <p:bldP spid="172" grpId="0"/>
      <p:bldP spid="172" grpId="1"/>
      <p:bldP spid="170" grpId="0"/>
      <p:bldP spid="170" grpId="1"/>
      <p:bldP spid="171" grpId="0"/>
      <p:bldP spid="17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88"/>
          <p:cNvSpPr>
            <a:spLocks noEditPoints="1"/>
          </p:cNvSpPr>
          <p:nvPr/>
        </p:nvSpPr>
        <p:spPr bwMode="auto">
          <a:xfrm>
            <a:off x="1031875" y="3660775"/>
            <a:ext cx="325438" cy="373063"/>
          </a:xfrm>
          <a:custGeom>
            <a:avLst/>
            <a:gdLst>
              <a:gd name="T0" fmla="*/ 52 w 124"/>
              <a:gd name="T1" fmla="*/ 62 h 192"/>
              <a:gd name="T2" fmla="*/ 62 w 124"/>
              <a:gd name="T3" fmla="*/ 52 h 192"/>
              <a:gd name="T4" fmla="*/ 72 w 124"/>
              <a:gd name="T5" fmla="*/ 62 h 192"/>
              <a:gd name="T6" fmla="*/ 62 w 124"/>
              <a:gd name="T7" fmla="*/ 72 h 192"/>
              <a:gd name="T8" fmla="*/ 52 w 124"/>
              <a:gd name="T9" fmla="*/ 62 h 192"/>
              <a:gd name="T10" fmla="*/ 62 w 124"/>
              <a:gd name="T11" fmla="*/ 36 h 192"/>
              <a:gd name="T12" fmla="*/ 36 w 124"/>
              <a:gd name="T13" fmla="*/ 62 h 192"/>
              <a:gd name="T14" fmla="*/ 62 w 124"/>
              <a:gd name="T15" fmla="*/ 88 h 192"/>
              <a:gd name="T16" fmla="*/ 88 w 124"/>
              <a:gd name="T17" fmla="*/ 62 h 192"/>
              <a:gd name="T18" fmla="*/ 62 w 124"/>
              <a:gd name="T19" fmla="*/ 36 h 192"/>
              <a:gd name="T20" fmla="*/ 0 w 124"/>
              <a:gd name="T21" fmla="*/ 61 h 192"/>
              <a:gd name="T22" fmla="*/ 52 w 124"/>
              <a:gd name="T23" fmla="*/ 180 h 192"/>
              <a:gd name="T24" fmla="*/ 52 w 124"/>
              <a:gd name="T25" fmla="*/ 182 h 192"/>
              <a:gd name="T26" fmla="*/ 62 w 124"/>
              <a:gd name="T27" fmla="*/ 192 h 192"/>
              <a:gd name="T28" fmla="*/ 72 w 124"/>
              <a:gd name="T29" fmla="*/ 182 h 192"/>
              <a:gd name="T30" fmla="*/ 72 w 124"/>
              <a:gd name="T31" fmla="*/ 180 h 192"/>
              <a:gd name="T32" fmla="*/ 124 w 124"/>
              <a:gd name="T33" fmla="*/ 61 h 192"/>
              <a:gd name="T34" fmla="*/ 62 w 124"/>
              <a:gd name="T35" fmla="*/ 0 h 192"/>
              <a:gd name="T36" fmla="*/ 0 w 124"/>
              <a:gd name="T37" fmla="*/ 61 h 192"/>
              <a:gd name="T38" fmla="*/ 62 w 124"/>
              <a:gd name="T39" fmla="*/ 20 h 192"/>
              <a:gd name="T40" fmla="*/ 104 w 124"/>
              <a:gd name="T41" fmla="*/ 62 h 192"/>
              <a:gd name="T42" fmla="*/ 62 w 124"/>
              <a:gd name="T43" fmla="*/ 104 h 192"/>
              <a:gd name="T44" fmla="*/ 20 w 124"/>
              <a:gd name="T45" fmla="*/ 62 h 192"/>
              <a:gd name="T46" fmla="*/ 62 w 124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92">
                <a:moveTo>
                  <a:pt x="52" y="62"/>
                </a:moveTo>
                <a:cubicBezTo>
                  <a:pt x="52" y="56"/>
                  <a:pt x="56" y="52"/>
                  <a:pt x="62" y="52"/>
                </a:cubicBezTo>
                <a:cubicBezTo>
                  <a:pt x="68" y="52"/>
                  <a:pt x="72" y="56"/>
                  <a:pt x="72" y="62"/>
                </a:cubicBezTo>
                <a:cubicBezTo>
                  <a:pt x="72" y="68"/>
                  <a:pt x="68" y="72"/>
                  <a:pt x="62" y="72"/>
                </a:cubicBezTo>
                <a:cubicBezTo>
                  <a:pt x="56" y="72"/>
                  <a:pt x="52" y="68"/>
                  <a:pt x="52" y="62"/>
                </a:cubicBezTo>
                <a:close/>
                <a:moveTo>
                  <a:pt x="62" y="36"/>
                </a:moveTo>
                <a:cubicBezTo>
                  <a:pt x="48" y="36"/>
                  <a:pt x="36" y="48"/>
                  <a:pt x="36" y="62"/>
                </a:cubicBezTo>
                <a:cubicBezTo>
                  <a:pt x="36" y="76"/>
                  <a:pt x="48" y="88"/>
                  <a:pt x="62" y="88"/>
                </a:cubicBezTo>
                <a:cubicBezTo>
                  <a:pt x="76" y="88"/>
                  <a:pt x="88" y="76"/>
                  <a:pt x="88" y="62"/>
                </a:cubicBezTo>
                <a:cubicBezTo>
                  <a:pt x="88" y="48"/>
                  <a:pt x="76" y="36"/>
                  <a:pt x="62" y="36"/>
                </a:cubicBezTo>
                <a:close/>
                <a:moveTo>
                  <a:pt x="0" y="61"/>
                </a:moveTo>
                <a:cubicBezTo>
                  <a:pt x="0" y="102"/>
                  <a:pt x="48" y="133"/>
                  <a:pt x="52" y="180"/>
                </a:cubicBezTo>
                <a:cubicBezTo>
                  <a:pt x="52" y="182"/>
                  <a:pt x="52" y="182"/>
                  <a:pt x="52" y="182"/>
                </a:cubicBezTo>
                <a:cubicBezTo>
                  <a:pt x="52" y="188"/>
                  <a:pt x="56" y="192"/>
                  <a:pt x="62" y="192"/>
                </a:cubicBezTo>
                <a:cubicBezTo>
                  <a:pt x="68" y="192"/>
                  <a:pt x="72" y="188"/>
                  <a:pt x="72" y="182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6" y="133"/>
                  <a:pt x="124" y="102"/>
                  <a:pt x="124" y="61"/>
                </a:cubicBez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lose/>
                <a:moveTo>
                  <a:pt x="62" y="20"/>
                </a:moveTo>
                <a:cubicBezTo>
                  <a:pt x="85" y="20"/>
                  <a:pt x="104" y="39"/>
                  <a:pt x="104" y="62"/>
                </a:cubicBezTo>
                <a:cubicBezTo>
                  <a:pt x="104" y="85"/>
                  <a:pt x="85" y="104"/>
                  <a:pt x="62" y="104"/>
                </a:cubicBezTo>
                <a:cubicBezTo>
                  <a:pt x="39" y="104"/>
                  <a:pt x="20" y="85"/>
                  <a:pt x="20" y="62"/>
                </a:cubicBezTo>
                <a:cubicBezTo>
                  <a:pt x="20" y="39"/>
                  <a:pt x="39" y="20"/>
                  <a:pt x="62" y="20"/>
                </a:cubicBezTo>
                <a:close/>
              </a:path>
            </a:pathLst>
          </a:custGeom>
          <a:solidFill>
            <a:srgbClr val="11B5B8"/>
          </a:solidFill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71563" y="4086225"/>
            <a:ext cx="233362" cy="233363"/>
          </a:xfrm>
          <a:prstGeom prst="ellipse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647113" y="4086225"/>
            <a:ext cx="233362" cy="233363"/>
          </a:xfrm>
          <a:prstGeom prst="ellipse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121400" y="4086225"/>
            <a:ext cx="233363" cy="233363"/>
          </a:xfrm>
          <a:prstGeom prst="ellipse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597275" y="4086225"/>
            <a:ext cx="231775" cy="233363"/>
          </a:xfrm>
          <a:prstGeom prst="ellipse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0" y="4198938"/>
            <a:ext cx="1071563" cy="7937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1309688" y="4198938"/>
            <a:ext cx="2287587" cy="7937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3827463" y="4198938"/>
            <a:ext cx="2286000" cy="7937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6356350" y="4198938"/>
            <a:ext cx="2287588" cy="7937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8880475" y="4203700"/>
            <a:ext cx="3317875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88"/>
          <p:cNvSpPr>
            <a:spLocks noEditPoints="1"/>
          </p:cNvSpPr>
          <p:nvPr/>
        </p:nvSpPr>
        <p:spPr bwMode="auto">
          <a:xfrm>
            <a:off x="6075363" y="3660775"/>
            <a:ext cx="325437" cy="373063"/>
          </a:xfrm>
          <a:custGeom>
            <a:avLst/>
            <a:gdLst>
              <a:gd name="T0" fmla="*/ 52 w 124"/>
              <a:gd name="T1" fmla="*/ 62 h 192"/>
              <a:gd name="T2" fmla="*/ 62 w 124"/>
              <a:gd name="T3" fmla="*/ 52 h 192"/>
              <a:gd name="T4" fmla="*/ 72 w 124"/>
              <a:gd name="T5" fmla="*/ 62 h 192"/>
              <a:gd name="T6" fmla="*/ 62 w 124"/>
              <a:gd name="T7" fmla="*/ 72 h 192"/>
              <a:gd name="T8" fmla="*/ 52 w 124"/>
              <a:gd name="T9" fmla="*/ 62 h 192"/>
              <a:gd name="T10" fmla="*/ 62 w 124"/>
              <a:gd name="T11" fmla="*/ 36 h 192"/>
              <a:gd name="T12" fmla="*/ 36 w 124"/>
              <a:gd name="T13" fmla="*/ 62 h 192"/>
              <a:gd name="T14" fmla="*/ 62 w 124"/>
              <a:gd name="T15" fmla="*/ 88 h 192"/>
              <a:gd name="T16" fmla="*/ 88 w 124"/>
              <a:gd name="T17" fmla="*/ 62 h 192"/>
              <a:gd name="T18" fmla="*/ 62 w 124"/>
              <a:gd name="T19" fmla="*/ 36 h 192"/>
              <a:gd name="T20" fmla="*/ 0 w 124"/>
              <a:gd name="T21" fmla="*/ 61 h 192"/>
              <a:gd name="T22" fmla="*/ 52 w 124"/>
              <a:gd name="T23" fmla="*/ 180 h 192"/>
              <a:gd name="T24" fmla="*/ 52 w 124"/>
              <a:gd name="T25" fmla="*/ 182 h 192"/>
              <a:gd name="T26" fmla="*/ 62 w 124"/>
              <a:gd name="T27" fmla="*/ 192 h 192"/>
              <a:gd name="T28" fmla="*/ 72 w 124"/>
              <a:gd name="T29" fmla="*/ 182 h 192"/>
              <a:gd name="T30" fmla="*/ 72 w 124"/>
              <a:gd name="T31" fmla="*/ 180 h 192"/>
              <a:gd name="T32" fmla="*/ 124 w 124"/>
              <a:gd name="T33" fmla="*/ 61 h 192"/>
              <a:gd name="T34" fmla="*/ 62 w 124"/>
              <a:gd name="T35" fmla="*/ 0 h 192"/>
              <a:gd name="T36" fmla="*/ 0 w 124"/>
              <a:gd name="T37" fmla="*/ 61 h 192"/>
              <a:gd name="T38" fmla="*/ 62 w 124"/>
              <a:gd name="T39" fmla="*/ 20 h 192"/>
              <a:gd name="T40" fmla="*/ 104 w 124"/>
              <a:gd name="T41" fmla="*/ 62 h 192"/>
              <a:gd name="T42" fmla="*/ 62 w 124"/>
              <a:gd name="T43" fmla="*/ 104 h 192"/>
              <a:gd name="T44" fmla="*/ 20 w 124"/>
              <a:gd name="T45" fmla="*/ 62 h 192"/>
              <a:gd name="T46" fmla="*/ 62 w 124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92">
                <a:moveTo>
                  <a:pt x="52" y="62"/>
                </a:moveTo>
                <a:cubicBezTo>
                  <a:pt x="52" y="56"/>
                  <a:pt x="56" y="52"/>
                  <a:pt x="62" y="52"/>
                </a:cubicBezTo>
                <a:cubicBezTo>
                  <a:pt x="68" y="52"/>
                  <a:pt x="72" y="56"/>
                  <a:pt x="72" y="62"/>
                </a:cubicBezTo>
                <a:cubicBezTo>
                  <a:pt x="72" y="68"/>
                  <a:pt x="68" y="72"/>
                  <a:pt x="62" y="72"/>
                </a:cubicBezTo>
                <a:cubicBezTo>
                  <a:pt x="56" y="72"/>
                  <a:pt x="52" y="68"/>
                  <a:pt x="52" y="62"/>
                </a:cubicBezTo>
                <a:close/>
                <a:moveTo>
                  <a:pt x="62" y="36"/>
                </a:moveTo>
                <a:cubicBezTo>
                  <a:pt x="48" y="36"/>
                  <a:pt x="36" y="48"/>
                  <a:pt x="36" y="62"/>
                </a:cubicBezTo>
                <a:cubicBezTo>
                  <a:pt x="36" y="76"/>
                  <a:pt x="48" y="88"/>
                  <a:pt x="62" y="88"/>
                </a:cubicBezTo>
                <a:cubicBezTo>
                  <a:pt x="76" y="88"/>
                  <a:pt x="88" y="76"/>
                  <a:pt x="88" y="62"/>
                </a:cubicBezTo>
                <a:cubicBezTo>
                  <a:pt x="88" y="48"/>
                  <a:pt x="76" y="36"/>
                  <a:pt x="62" y="36"/>
                </a:cubicBezTo>
                <a:close/>
                <a:moveTo>
                  <a:pt x="0" y="61"/>
                </a:moveTo>
                <a:cubicBezTo>
                  <a:pt x="0" y="102"/>
                  <a:pt x="48" y="133"/>
                  <a:pt x="52" y="180"/>
                </a:cubicBezTo>
                <a:cubicBezTo>
                  <a:pt x="52" y="182"/>
                  <a:pt x="52" y="182"/>
                  <a:pt x="52" y="182"/>
                </a:cubicBezTo>
                <a:cubicBezTo>
                  <a:pt x="52" y="188"/>
                  <a:pt x="56" y="192"/>
                  <a:pt x="62" y="192"/>
                </a:cubicBezTo>
                <a:cubicBezTo>
                  <a:pt x="68" y="192"/>
                  <a:pt x="72" y="188"/>
                  <a:pt x="72" y="182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6" y="133"/>
                  <a:pt x="124" y="102"/>
                  <a:pt x="124" y="61"/>
                </a:cubicBez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lose/>
                <a:moveTo>
                  <a:pt x="62" y="20"/>
                </a:moveTo>
                <a:cubicBezTo>
                  <a:pt x="85" y="20"/>
                  <a:pt x="104" y="39"/>
                  <a:pt x="104" y="62"/>
                </a:cubicBezTo>
                <a:cubicBezTo>
                  <a:pt x="104" y="85"/>
                  <a:pt x="85" y="104"/>
                  <a:pt x="62" y="104"/>
                </a:cubicBezTo>
                <a:cubicBezTo>
                  <a:pt x="39" y="104"/>
                  <a:pt x="20" y="85"/>
                  <a:pt x="20" y="62"/>
                </a:cubicBezTo>
                <a:cubicBezTo>
                  <a:pt x="20" y="39"/>
                  <a:pt x="39" y="20"/>
                  <a:pt x="62" y="20"/>
                </a:cubicBezTo>
                <a:close/>
              </a:path>
            </a:pathLst>
          </a:custGeom>
          <a:solidFill>
            <a:srgbClr val="FBC75D"/>
          </a:solidFill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9" name="Freeform 88"/>
          <p:cNvSpPr>
            <a:spLocks noEditPoints="1"/>
          </p:cNvSpPr>
          <p:nvPr/>
        </p:nvSpPr>
        <p:spPr bwMode="auto">
          <a:xfrm rot="10800000">
            <a:off x="3549650" y="4387850"/>
            <a:ext cx="327025" cy="373063"/>
          </a:xfrm>
          <a:custGeom>
            <a:avLst/>
            <a:gdLst>
              <a:gd name="T0" fmla="*/ 52 w 124"/>
              <a:gd name="T1" fmla="*/ 62 h 192"/>
              <a:gd name="T2" fmla="*/ 62 w 124"/>
              <a:gd name="T3" fmla="*/ 52 h 192"/>
              <a:gd name="T4" fmla="*/ 72 w 124"/>
              <a:gd name="T5" fmla="*/ 62 h 192"/>
              <a:gd name="T6" fmla="*/ 62 w 124"/>
              <a:gd name="T7" fmla="*/ 72 h 192"/>
              <a:gd name="T8" fmla="*/ 52 w 124"/>
              <a:gd name="T9" fmla="*/ 62 h 192"/>
              <a:gd name="T10" fmla="*/ 62 w 124"/>
              <a:gd name="T11" fmla="*/ 36 h 192"/>
              <a:gd name="T12" fmla="*/ 36 w 124"/>
              <a:gd name="T13" fmla="*/ 62 h 192"/>
              <a:gd name="T14" fmla="*/ 62 w 124"/>
              <a:gd name="T15" fmla="*/ 88 h 192"/>
              <a:gd name="T16" fmla="*/ 88 w 124"/>
              <a:gd name="T17" fmla="*/ 62 h 192"/>
              <a:gd name="T18" fmla="*/ 62 w 124"/>
              <a:gd name="T19" fmla="*/ 36 h 192"/>
              <a:gd name="T20" fmla="*/ 0 w 124"/>
              <a:gd name="T21" fmla="*/ 61 h 192"/>
              <a:gd name="T22" fmla="*/ 52 w 124"/>
              <a:gd name="T23" fmla="*/ 180 h 192"/>
              <a:gd name="T24" fmla="*/ 52 w 124"/>
              <a:gd name="T25" fmla="*/ 182 h 192"/>
              <a:gd name="T26" fmla="*/ 62 w 124"/>
              <a:gd name="T27" fmla="*/ 192 h 192"/>
              <a:gd name="T28" fmla="*/ 72 w 124"/>
              <a:gd name="T29" fmla="*/ 182 h 192"/>
              <a:gd name="T30" fmla="*/ 72 w 124"/>
              <a:gd name="T31" fmla="*/ 180 h 192"/>
              <a:gd name="T32" fmla="*/ 124 w 124"/>
              <a:gd name="T33" fmla="*/ 61 h 192"/>
              <a:gd name="T34" fmla="*/ 62 w 124"/>
              <a:gd name="T35" fmla="*/ 0 h 192"/>
              <a:gd name="T36" fmla="*/ 0 w 124"/>
              <a:gd name="T37" fmla="*/ 61 h 192"/>
              <a:gd name="T38" fmla="*/ 62 w 124"/>
              <a:gd name="T39" fmla="*/ 20 h 192"/>
              <a:gd name="T40" fmla="*/ 104 w 124"/>
              <a:gd name="T41" fmla="*/ 62 h 192"/>
              <a:gd name="T42" fmla="*/ 62 w 124"/>
              <a:gd name="T43" fmla="*/ 104 h 192"/>
              <a:gd name="T44" fmla="*/ 20 w 124"/>
              <a:gd name="T45" fmla="*/ 62 h 192"/>
              <a:gd name="T46" fmla="*/ 62 w 124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92">
                <a:moveTo>
                  <a:pt x="52" y="62"/>
                </a:moveTo>
                <a:cubicBezTo>
                  <a:pt x="52" y="56"/>
                  <a:pt x="56" y="52"/>
                  <a:pt x="62" y="52"/>
                </a:cubicBezTo>
                <a:cubicBezTo>
                  <a:pt x="68" y="52"/>
                  <a:pt x="72" y="56"/>
                  <a:pt x="72" y="62"/>
                </a:cubicBezTo>
                <a:cubicBezTo>
                  <a:pt x="72" y="68"/>
                  <a:pt x="68" y="72"/>
                  <a:pt x="62" y="72"/>
                </a:cubicBezTo>
                <a:cubicBezTo>
                  <a:pt x="56" y="72"/>
                  <a:pt x="52" y="68"/>
                  <a:pt x="52" y="62"/>
                </a:cubicBezTo>
                <a:close/>
                <a:moveTo>
                  <a:pt x="62" y="36"/>
                </a:moveTo>
                <a:cubicBezTo>
                  <a:pt x="48" y="36"/>
                  <a:pt x="36" y="48"/>
                  <a:pt x="36" y="62"/>
                </a:cubicBezTo>
                <a:cubicBezTo>
                  <a:pt x="36" y="76"/>
                  <a:pt x="48" y="88"/>
                  <a:pt x="62" y="88"/>
                </a:cubicBezTo>
                <a:cubicBezTo>
                  <a:pt x="76" y="88"/>
                  <a:pt x="88" y="76"/>
                  <a:pt x="88" y="62"/>
                </a:cubicBezTo>
                <a:cubicBezTo>
                  <a:pt x="88" y="48"/>
                  <a:pt x="76" y="36"/>
                  <a:pt x="62" y="36"/>
                </a:cubicBezTo>
                <a:close/>
                <a:moveTo>
                  <a:pt x="0" y="61"/>
                </a:moveTo>
                <a:cubicBezTo>
                  <a:pt x="0" y="102"/>
                  <a:pt x="48" y="133"/>
                  <a:pt x="52" y="180"/>
                </a:cubicBezTo>
                <a:cubicBezTo>
                  <a:pt x="52" y="182"/>
                  <a:pt x="52" y="182"/>
                  <a:pt x="52" y="182"/>
                </a:cubicBezTo>
                <a:cubicBezTo>
                  <a:pt x="52" y="188"/>
                  <a:pt x="56" y="192"/>
                  <a:pt x="62" y="192"/>
                </a:cubicBezTo>
                <a:cubicBezTo>
                  <a:pt x="68" y="192"/>
                  <a:pt x="72" y="188"/>
                  <a:pt x="72" y="182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6" y="133"/>
                  <a:pt x="124" y="102"/>
                  <a:pt x="124" y="61"/>
                </a:cubicBez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lose/>
                <a:moveTo>
                  <a:pt x="62" y="20"/>
                </a:moveTo>
                <a:cubicBezTo>
                  <a:pt x="85" y="20"/>
                  <a:pt x="104" y="39"/>
                  <a:pt x="104" y="62"/>
                </a:cubicBezTo>
                <a:cubicBezTo>
                  <a:pt x="104" y="85"/>
                  <a:pt x="85" y="104"/>
                  <a:pt x="62" y="104"/>
                </a:cubicBezTo>
                <a:cubicBezTo>
                  <a:pt x="39" y="104"/>
                  <a:pt x="20" y="85"/>
                  <a:pt x="20" y="62"/>
                </a:cubicBezTo>
                <a:cubicBezTo>
                  <a:pt x="20" y="39"/>
                  <a:pt x="39" y="20"/>
                  <a:pt x="62" y="20"/>
                </a:cubicBezTo>
                <a:close/>
              </a:path>
            </a:pathLst>
          </a:custGeom>
          <a:solidFill>
            <a:srgbClr val="9EC87E"/>
          </a:solidFill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0" name="Freeform 88"/>
          <p:cNvSpPr>
            <a:spLocks noEditPoints="1"/>
          </p:cNvSpPr>
          <p:nvPr/>
        </p:nvSpPr>
        <p:spPr bwMode="auto">
          <a:xfrm rot="10800000">
            <a:off x="8599488" y="4387850"/>
            <a:ext cx="327025" cy="373063"/>
          </a:xfrm>
          <a:custGeom>
            <a:avLst/>
            <a:gdLst>
              <a:gd name="T0" fmla="*/ 52 w 124"/>
              <a:gd name="T1" fmla="*/ 62 h 192"/>
              <a:gd name="T2" fmla="*/ 62 w 124"/>
              <a:gd name="T3" fmla="*/ 52 h 192"/>
              <a:gd name="T4" fmla="*/ 72 w 124"/>
              <a:gd name="T5" fmla="*/ 62 h 192"/>
              <a:gd name="T6" fmla="*/ 62 w 124"/>
              <a:gd name="T7" fmla="*/ 72 h 192"/>
              <a:gd name="T8" fmla="*/ 52 w 124"/>
              <a:gd name="T9" fmla="*/ 62 h 192"/>
              <a:gd name="T10" fmla="*/ 62 w 124"/>
              <a:gd name="T11" fmla="*/ 36 h 192"/>
              <a:gd name="T12" fmla="*/ 36 w 124"/>
              <a:gd name="T13" fmla="*/ 62 h 192"/>
              <a:gd name="T14" fmla="*/ 62 w 124"/>
              <a:gd name="T15" fmla="*/ 88 h 192"/>
              <a:gd name="T16" fmla="*/ 88 w 124"/>
              <a:gd name="T17" fmla="*/ 62 h 192"/>
              <a:gd name="T18" fmla="*/ 62 w 124"/>
              <a:gd name="T19" fmla="*/ 36 h 192"/>
              <a:gd name="T20" fmla="*/ 0 w 124"/>
              <a:gd name="T21" fmla="*/ 61 h 192"/>
              <a:gd name="T22" fmla="*/ 52 w 124"/>
              <a:gd name="T23" fmla="*/ 180 h 192"/>
              <a:gd name="T24" fmla="*/ 52 w 124"/>
              <a:gd name="T25" fmla="*/ 182 h 192"/>
              <a:gd name="T26" fmla="*/ 62 w 124"/>
              <a:gd name="T27" fmla="*/ 192 h 192"/>
              <a:gd name="T28" fmla="*/ 72 w 124"/>
              <a:gd name="T29" fmla="*/ 182 h 192"/>
              <a:gd name="T30" fmla="*/ 72 w 124"/>
              <a:gd name="T31" fmla="*/ 180 h 192"/>
              <a:gd name="T32" fmla="*/ 124 w 124"/>
              <a:gd name="T33" fmla="*/ 61 h 192"/>
              <a:gd name="T34" fmla="*/ 62 w 124"/>
              <a:gd name="T35" fmla="*/ 0 h 192"/>
              <a:gd name="T36" fmla="*/ 0 w 124"/>
              <a:gd name="T37" fmla="*/ 61 h 192"/>
              <a:gd name="T38" fmla="*/ 62 w 124"/>
              <a:gd name="T39" fmla="*/ 20 h 192"/>
              <a:gd name="T40" fmla="*/ 104 w 124"/>
              <a:gd name="T41" fmla="*/ 62 h 192"/>
              <a:gd name="T42" fmla="*/ 62 w 124"/>
              <a:gd name="T43" fmla="*/ 104 h 192"/>
              <a:gd name="T44" fmla="*/ 20 w 124"/>
              <a:gd name="T45" fmla="*/ 62 h 192"/>
              <a:gd name="T46" fmla="*/ 62 w 124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92">
                <a:moveTo>
                  <a:pt x="52" y="62"/>
                </a:moveTo>
                <a:cubicBezTo>
                  <a:pt x="52" y="56"/>
                  <a:pt x="56" y="52"/>
                  <a:pt x="62" y="52"/>
                </a:cubicBezTo>
                <a:cubicBezTo>
                  <a:pt x="68" y="52"/>
                  <a:pt x="72" y="56"/>
                  <a:pt x="72" y="62"/>
                </a:cubicBezTo>
                <a:cubicBezTo>
                  <a:pt x="72" y="68"/>
                  <a:pt x="68" y="72"/>
                  <a:pt x="62" y="72"/>
                </a:cubicBezTo>
                <a:cubicBezTo>
                  <a:pt x="56" y="72"/>
                  <a:pt x="52" y="68"/>
                  <a:pt x="52" y="62"/>
                </a:cubicBezTo>
                <a:close/>
                <a:moveTo>
                  <a:pt x="62" y="36"/>
                </a:moveTo>
                <a:cubicBezTo>
                  <a:pt x="48" y="36"/>
                  <a:pt x="36" y="48"/>
                  <a:pt x="36" y="62"/>
                </a:cubicBezTo>
                <a:cubicBezTo>
                  <a:pt x="36" y="76"/>
                  <a:pt x="48" y="88"/>
                  <a:pt x="62" y="88"/>
                </a:cubicBezTo>
                <a:cubicBezTo>
                  <a:pt x="76" y="88"/>
                  <a:pt x="88" y="76"/>
                  <a:pt x="88" y="62"/>
                </a:cubicBezTo>
                <a:cubicBezTo>
                  <a:pt x="88" y="48"/>
                  <a:pt x="76" y="36"/>
                  <a:pt x="62" y="36"/>
                </a:cubicBezTo>
                <a:close/>
                <a:moveTo>
                  <a:pt x="0" y="61"/>
                </a:moveTo>
                <a:cubicBezTo>
                  <a:pt x="0" y="102"/>
                  <a:pt x="48" y="133"/>
                  <a:pt x="52" y="180"/>
                </a:cubicBezTo>
                <a:cubicBezTo>
                  <a:pt x="52" y="182"/>
                  <a:pt x="52" y="182"/>
                  <a:pt x="52" y="182"/>
                </a:cubicBezTo>
                <a:cubicBezTo>
                  <a:pt x="52" y="188"/>
                  <a:pt x="56" y="192"/>
                  <a:pt x="62" y="192"/>
                </a:cubicBezTo>
                <a:cubicBezTo>
                  <a:pt x="68" y="192"/>
                  <a:pt x="72" y="188"/>
                  <a:pt x="72" y="182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6" y="133"/>
                  <a:pt x="124" y="102"/>
                  <a:pt x="124" y="61"/>
                </a:cubicBez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lose/>
                <a:moveTo>
                  <a:pt x="62" y="20"/>
                </a:moveTo>
                <a:cubicBezTo>
                  <a:pt x="85" y="20"/>
                  <a:pt x="104" y="39"/>
                  <a:pt x="104" y="62"/>
                </a:cubicBezTo>
                <a:cubicBezTo>
                  <a:pt x="104" y="85"/>
                  <a:pt x="85" y="104"/>
                  <a:pt x="62" y="104"/>
                </a:cubicBezTo>
                <a:cubicBezTo>
                  <a:pt x="39" y="104"/>
                  <a:pt x="20" y="85"/>
                  <a:pt x="20" y="62"/>
                </a:cubicBezTo>
                <a:cubicBezTo>
                  <a:pt x="20" y="39"/>
                  <a:pt x="39" y="20"/>
                  <a:pt x="62" y="20"/>
                </a:cubicBezTo>
                <a:close/>
              </a:path>
            </a:pathLst>
          </a:custGeom>
          <a:solidFill>
            <a:srgbClr val="FD6D5C"/>
          </a:solidFill>
        </p:spPr>
        <p:txBody>
          <a:bodyPr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63588" y="313992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系统输出英文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5397500" y="2968040"/>
            <a:ext cx="2774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一组词结束后，继续输出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study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文档中的词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8437529" y="4841967"/>
            <a:ext cx="25346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用户认识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删除该词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用户不认识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直到所有单词均认识</a:t>
            </a: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487137" y="4837204"/>
            <a:ext cx="34547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用户认识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用户不认识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存入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study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</a:p>
        </p:txBody>
      </p:sp>
      <p:sp>
        <p:nvSpPr>
          <p:cNvPr id="31" name="矩形 30"/>
          <p:cNvSpPr/>
          <p:nvPr/>
        </p:nvSpPr>
        <p:spPr>
          <a:xfrm flipH="1">
            <a:off x="-4763" y="5778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 flipH="1">
            <a:off x="471488" y="5778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 flipH="1">
            <a:off x="763588" y="5778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 flipH="1">
            <a:off x="998538" y="5778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1165225" y="534988"/>
            <a:ext cx="3487738" cy="841375"/>
            <a:chOff x="1051541" y="624028"/>
            <a:chExt cx="3487229" cy="841558"/>
          </a:xfrm>
        </p:grpSpPr>
        <p:sp>
          <p:nvSpPr>
            <p:cNvPr id="48" name="文本框 47"/>
            <p:cNvSpPr txBox="1"/>
            <p:nvPr/>
          </p:nvSpPr>
          <p:spPr>
            <a:xfrm>
              <a:off x="1051541" y="624028"/>
              <a:ext cx="3487229" cy="584775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背单词功能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>
                  <a:solidFill>
                    <a:schemeClr val="bg2">
                      <a:lumMod val="10000"/>
                    </a:schemeClr>
                  </a:solidFill>
                  <a:latin typeface="+mn-ea"/>
                  <a:ea typeface="+mn-ea"/>
                </a:rPr>
                <a:t>CLICK HERE TO ADD THE TITLE</a:t>
              </a:r>
              <a:endParaRPr lang="zh-CN" altLang="en-US" sz="160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8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animBg="1"/>
      <p:bldP spid="59" grpId="1" animBg="1"/>
      <p:bldP spid="69" grpId="1" animBg="1"/>
      <p:bldP spid="70" grpId="1" animBg="1"/>
      <p:bldP spid="26" grpId="1"/>
      <p:bldP spid="30" grpId="1"/>
      <p:bldP spid="33" grpId="1"/>
      <p:bldP spid="3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165224" y="623888"/>
            <a:ext cx="4778375" cy="841375"/>
            <a:chOff x="1051540" y="624028"/>
            <a:chExt cx="4777678" cy="841558"/>
          </a:xfrm>
        </p:grpSpPr>
        <p:sp>
          <p:nvSpPr>
            <p:cNvPr id="24" name="文本框 23"/>
            <p:cNvSpPr txBox="1"/>
            <p:nvPr/>
          </p:nvSpPr>
          <p:spPr>
            <a:xfrm>
              <a:off x="1051540" y="624028"/>
              <a:ext cx="4777678" cy="5849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背单词功能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3A7F1ED-BA77-42BE-AD24-2AB5D265C59B}"/>
              </a:ext>
            </a:extLst>
          </p:cNvPr>
          <p:cNvSpPr txBox="1"/>
          <p:nvPr/>
        </p:nvSpPr>
        <p:spPr>
          <a:xfrm>
            <a:off x="1050925" y="1874728"/>
            <a:ext cx="3390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E</a:t>
            </a:r>
            <a:r>
              <a:rPr lang="zh-CN" altLang="en-US" sz="2800" dirty="0"/>
              <a:t>盘创建</a:t>
            </a:r>
            <a:r>
              <a:rPr lang="en-US" altLang="zh-CN" sz="2800" dirty="0"/>
              <a:t>xxx study.dat</a:t>
            </a:r>
            <a:r>
              <a:rPr lang="zh-CN" altLang="en-US" sz="2800" dirty="0"/>
              <a:t>文档存入用户不认识的单词，其后反复出现该单词直到用户全部认识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0A1B64-F004-4C01-954E-CE394E7F9734}"/>
              </a:ext>
            </a:extLst>
          </p:cNvPr>
          <p:cNvSpPr txBox="1"/>
          <p:nvPr/>
        </p:nvSpPr>
        <p:spPr>
          <a:xfrm>
            <a:off x="5050768" y="2576728"/>
            <a:ext cx="499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将不会的单词放入文档：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E8D11F-3AC9-49E3-B1EA-137747F1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39" y="3324061"/>
            <a:ext cx="68294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7514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165224" y="623888"/>
            <a:ext cx="4778375" cy="841375"/>
            <a:chOff x="1051540" y="624028"/>
            <a:chExt cx="4777678" cy="841558"/>
          </a:xfrm>
        </p:grpSpPr>
        <p:sp>
          <p:nvSpPr>
            <p:cNvPr id="24" name="文本框 23"/>
            <p:cNvSpPr txBox="1"/>
            <p:nvPr/>
          </p:nvSpPr>
          <p:spPr>
            <a:xfrm>
              <a:off x="1051540" y="624028"/>
              <a:ext cx="4777678" cy="5849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背单词功能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AFF0691-DE6A-4542-BD7E-3E29767AF54F}"/>
              </a:ext>
            </a:extLst>
          </p:cNvPr>
          <p:cNvSpPr txBox="1"/>
          <p:nvPr/>
        </p:nvSpPr>
        <p:spPr>
          <a:xfrm>
            <a:off x="1178254" y="1711900"/>
            <a:ext cx="32134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一组词结束后，循环输出保存在文档中的单词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用户认识则删除，不认识则继续，直到用户全部认识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8FFE2D-808F-42F7-9F3B-5A0E9703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646" y="0"/>
            <a:ext cx="6772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47624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1165224" y="623888"/>
            <a:ext cx="4778375" cy="841375"/>
            <a:chOff x="1051540" y="624028"/>
            <a:chExt cx="4777678" cy="841558"/>
          </a:xfrm>
        </p:grpSpPr>
        <p:sp>
          <p:nvSpPr>
            <p:cNvPr id="24" name="文本框 23"/>
            <p:cNvSpPr txBox="1"/>
            <p:nvPr/>
          </p:nvSpPr>
          <p:spPr>
            <a:xfrm>
              <a:off x="1051540" y="624028"/>
              <a:ext cx="4777678" cy="5849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背单词功能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AFF0691-DE6A-4542-BD7E-3E29767AF54F}"/>
              </a:ext>
            </a:extLst>
          </p:cNvPr>
          <p:cNvSpPr txBox="1"/>
          <p:nvPr/>
        </p:nvSpPr>
        <p:spPr>
          <a:xfrm>
            <a:off x="2040102" y="1706890"/>
            <a:ext cx="321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运行截图：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A0A3FF-F855-461E-983F-64503CF8E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67"/>
          <a:stretch/>
        </p:blipFill>
        <p:spPr>
          <a:xfrm>
            <a:off x="4556125" y="1711900"/>
            <a:ext cx="5993086" cy="44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7479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376000" y="1819197"/>
            <a:ext cx="1440000" cy="1440000"/>
            <a:chOff x="4818743" y="1690043"/>
            <a:chExt cx="952500" cy="952500"/>
          </a:xfrm>
        </p:grpSpPr>
        <p:sp>
          <p:nvSpPr>
            <p:cNvPr id="7" name="椭圆 6"/>
            <p:cNvSpPr/>
            <p:nvPr/>
          </p:nvSpPr>
          <p:spPr>
            <a:xfrm>
              <a:off x="4818743" y="1690043"/>
              <a:ext cx="952500" cy="952500"/>
            </a:xfrm>
            <a:prstGeom prst="ellipse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4" name="组合 26"/>
            <p:cNvGrpSpPr/>
            <p:nvPr/>
          </p:nvGrpSpPr>
          <p:grpSpPr>
            <a:xfrm>
              <a:off x="5071495" y="1892105"/>
              <a:ext cx="446995" cy="548375"/>
              <a:chOff x="7083425" y="-8855076"/>
              <a:chExt cx="307975" cy="377825"/>
            </a:xfrm>
            <a:solidFill>
              <a:schemeClr val="bg1"/>
            </a:solidFill>
          </p:grpSpPr>
          <p:sp>
            <p:nvSpPr>
              <p:cNvPr id="13" name="Rectangle 94"/>
              <p:cNvSpPr>
                <a:spLocks noChangeArrowheads="1"/>
              </p:cNvSpPr>
              <p:nvPr/>
            </p:nvSpPr>
            <p:spPr bwMode="auto">
              <a:xfrm>
                <a:off x="729932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4" name="Rectangle 95"/>
              <p:cNvSpPr>
                <a:spLocks noChangeArrowheads="1"/>
              </p:cNvSpPr>
              <p:nvPr/>
            </p:nvSpPr>
            <p:spPr bwMode="auto">
              <a:xfrm>
                <a:off x="729932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5" name="Rectangle 96"/>
              <p:cNvSpPr>
                <a:spLocks noChangeArrowheads="1"/>
              </p:cNvSpPr>
              <p:nvPr/>
            </p:nvSpPr>
            <p:spPr bwMode="auto">
              <a:xfrm>
                <a:off x="729932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6" name="Rectangle 97"/>
              <p:cNvSpPr>
                <a:spLocks noChangeArrowheads="1"/>
              </p:cNvSpPr>
              <p:nvPr/>
            </p:nvSpPr>
            <p:spPr bwMode="auto">
              <a:xfrm>
                <a:off x="729932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7" name="Rectangle 98"/>
              <p:cNvSpPr>
                <a:spLocks noChangeArrowheads="1"/>
              </p:cNvSpPr>
              <p:nvPr/>
            </p:nvSpPr>
            <p:spPr bwMode="auto">
              <a:xfrm>
                <a:off x="711517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8" name="Rectangle 99"/>
              <p:cNvSpPr>
                <a:spLocks noChangeArrowheads="1"/>
              </p:cNvSpPr>
              <p:nvPr/>
            </p:nvSpPr>
            <p:spPr bwMode="auto">
              <a:xfrm>
                <a:off x="711517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711517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7115175" y="-8855076"/>
                <a:ext cx="61913" cy="18415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1" name="Freeform 102"/>
              <p:cNvSpPr/>
              <p:nvPr/>
            </p:nvSpPr>
            <p:spPr bwMode="auto">
              <a:xfrm>
                <a:off x="7083425" y="-8769351"/>
                <a:ext cx="307975" cy="292100"/>
              </a:xfrm>
              <a:custGeom>
                <a:avLst/>
                <a:gdLst>
                  <a:gd name="T0" fmla="*/ 97 w 194"/>
                  <a:gd name="T1" fmla="*/ 0 h 184"/>
                  <a:gd name="T2" fmla="*/ 121 w 194"/>
                  <a:gd name="T3" fmla="*/ 70 h 184"/>
                  <a:gd name="T4" fmla="*/ 194 w 194"/>
                  <a:gd name="T5" fmla="*/ 71 h 184"/>
                  <a:gd name="T6" fmla="*/ 136 w 194"/>
                  <a:gd name="T7" fmla="*/ 115 h 184"/>
                  <a:gd name="T8" fmla="*/ 157 w 194"/>
                  <a:gd name="T9" fmla="*/ 184 h 184"/>
                  <a:gd name="T10" fmla="*/ 97 w 194"/>
                  <a:gd name="T11" fmla="*/ 144 h 184"/>
                  <a:gd name="T12" fmla="*/ 38 w 194"/>
                  <a:gd name="T13" fmla="*/ 184 h 184"/>
                  <a:gd name="T14" fmla="*/ 59 w 194"/>
                  <a:gd name="T15" fmla="*/ 115 h 184"/>
                  <a:gd name="T16" fmla="*/ 0 w 194"/>
                  <a:gd name="T17" fmla="*/ 71 h 184"/>
                  <a:gd name="T18" fmla="*/ 73 w 194"/>
                  <a:gd name="T19" fmla="*/ 70 h 184"/>
                  <a:gd name="T20" fmla="*/ 97 w 194"/>
                  <a:gd name="T2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97" y="0"/>
                    </a:moveTo>
                    <a:lnTo>
                      <a:pt x="121" y="70"/>
                    </a:lnTo>
                    <a:lnTo>
                      <a:pt x="194" y="71"/>
                    </a:lnTo>
                    <a:lnTo>
                      <a:pt x="136" y="115"/>
                    </a:lnTo>
                    <a:lnTo>
                      <a:pt x="157" y="184"/>
                    </a:lnTo>
                    <a:lnTo>
                      <a:pt x="97" y="144"/>
                    </a:lnTo>
                    <a:lnTo>
                      <a:pt x="38" y="184"/>
                    </a:lnTo>
                    <a:lnTo>
                      <a:pt x="59" y="115"/>
                    </a:lnTo>
                    <a:lnTo>
                      <a:pt x="0" y="71"/>
                    </a:lnTo>
                    <a:lnTo>
                      <a:pt x="73" y="70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2" name="Freeform 103"/>
              <p:cNvSpPr/>
              <p:nvPr/>
            </p:nvSpPr>
            <p:spPr bwMode="auto">
              <a:xfrm>
                <a:off x="7083425" y="-8769351"/>
                <a:ext cx="307975" cy="292100"/>
              </a:xfrm>
              <a:custGeom>
                <a:avLst/>
                <a:gdLst>
                  <a:gd name="T0" fmla="*/ 97 w 194"/>
                  <a:gd name="T1" fmla="*/ 0 h 184"/>
                  <a:gd name="T2" fmla="*/ 121 w 194"/>
                  <a:gd name="T3" fmla="*/ 70 h 184"/>
                  <a:gd name="T4" fmla="*/ 194 w 194"/>
                  <a:gd name="T5" fmla="*/ 71 h 184"/>
                  <a:gd name="T6" fmla="*/ 136 w 194"/>
                  <a:gd name="T7" fmla="*/ 115 h 184"/>
                  <a:gd name="T8" fmla="*/ 157 w 194"/>
                  <a:gd name="T9" fmla="*/ 184 h 184"/>
                  <a:gd name="T10" fmla="*/ 97 w 194"/>
                  <a:gd name="T11" fmla="*/ 144 h 184"/>
                  <a:gd name="T12" fmla="*/ 38 w 194"/>
                  <a:gd name="T13" fmla="*/ 184 h 184"/>
                  <a:gd name="T14" fmla="*/ 59 w 194"/>
                  <a:gd name="T15" fmla="*/ 115 h 184"/>
                  <a:gd name="T16" fmla="*/ 0 w 194"/>
                  <a:gd name="T17" fmla="*/ 71 h 184"/>
                  <a:gd name="T18" fmla="*/ 73 w 194"/>
                  <a:gd name="T19" fmla="*/ 70 h 184"/>
                  <a:gd name="T20" fmla="*/ 97 w 194"/>
                  <a:gd name="T2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97" y="0"/>
                    </a:moveTo>
                    <a:lnTo>
                      <a:pt x="121" y="70"/>
                    </a:lnTo>
                    <a:lnTo>
                      <a:pt x="194" y="71"/>
                    </a:lnTo>
                    <a:lnTo>
                      <a:pt x="136" y="115"/>
                    </a:lnTo>
                    <a:lnTo>
                      <a:pt x="157" y="184"/>
                    </a:lnTo>
                    <a:lnTo>
                      <a:pt x="97" y="144"/>
                    </a:lnTo>
                    <a:lnTo>
                      <a:pt x="38" y="184"/>
                    </a:lnTo>
                    <a:lnTo>
                      <a:pt x="59" y="115"/>
                    </a:lnTo>
                    <a:lnTo>
                      <a:pt x="0" y="71"/>
                    </a:lnTo>
                    <a:lnTo>
                      <a:pt x="73" y="70"/>
                    </a:lnTo>
                    <a:lnTo>
                      <a:pt x="97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3" name="Rectangle 104"/>
              <p:cNvSpPr>
                <a:spLocks noChangeArrowheads="1"/>
              </p:cNvSpPr>
              <p:nvPr/>
            </p:nvSpPr>
            <p:spPr bwMode="auto">
              <a:xfrm>
                <a:off x="7207250" y="-8855076"/>
                <a:ext cx="61913" cy="1381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4" name="Rectangle 105"/>
              <p:cNvSpPr>
                <a:spLocks noChangeArrowheads="1"/>
              </p:cNvSpPr>
              <p:nvPr/>
            </p:nvSpPr>
            <p:spPr bwMode="auto">
              <a:xfrm>
                <a:off x="7207250" y="-8855076"/>
                <a:ext cx="61913" cy="1381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5" name="Freeform 106"/>
              <p:cNvSpPr/>
              <p:nvPr/>
            </p:nvSpPr>
            <p:spPr bwMode="auto">
              <a:xfrm>
                <a:off x="7207250" y="-8855076"/>
                <a:ext cx="61913" cy="138113"/>
              </a:xfrm>
              <a:custGeom>
                <a:avLst/>
                <a:gdLst>
                  <a:gd name="T0" fmla="*/ 39 w 39"/>
                  <a:gd name="T1" fmla="*/ 0 h 87"/>
                  <a:gd name="T2" fmla="*/ 0 w 39"/>
                  <a:gd name="T3" fmla="*/ 0 h 87"/>
                  <a:gd name="T4" fmla="*/ 0 w 39"/>
                  <a:gd name="T5" fmla="*/ 87 h 87"/>
                  <a:gd name="T6" fmla="*/ 19 w 39"/>
                  <a:gd name="T7" fmla="*/ 30 h 87"/>
                  <a:gd name="T8" fmla="*/ 39 w 39"/>
                  <a:gd name="T9" fmla="*/ 87 h 87"/>
                  <a:gd name="T10" fmla="*/ 39 w 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87">
                    <a:moveTo>
                      <a:pt x="39" y="0"/>
                    </a:moveTo>
                    <a:lnTo>
                      <a:pt x="0" y="0"/>
                    </a:lnTo>
                    <a:lnTo>
                      <a:pt x="0" y="87"/>
                    </a:lnTo>
                    <a:lnTo>
                      <a:pt x="19" y="30"/>
                    </a:lnTo>
                    <a:lnTo>
                      <a:pt x="39" y="87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6" name="Freeform 107"/>
              <p:cNvSpPr/>
              <p:nvPr/>
            </p:nvSpPr>
            <p:spPr bwMode="auto">
              <a:xfrm>
                <a:off x="7207250" y="-8855076"/>
                <a:ext cx="61913" cy="138113"/>
              </a:xfrm>
              <a:custGeom>
                <a:avLst/>
                <a:gdLst>
                  <a:gd name="T0" fmla="*/ 39 w 39"/>
                  <a:gd name="T1" fmla="*/ 0 h 87"/>
                  <a:gd name="T2" fmla="*/ 0 w 39"/>
                  <a:gd name="T3" fmla="*/ 0 h 87"/>
                  <a:gd name="T4" fmla="*/ 0 w 39"/>
                  <a:gd name="T5" fmla="*/ 87 h 87"/>
                  <a:gd name="T6" fmla="*/ 19 w 39"/>
                  <a:gd name="T7" fmla="*/ 30 h 87"/>
                  <a:gd name="T8" fmla="*/ 39 w 39"/>
                  <a:gd name="T9" fmla="*/ 87 h 87"/>
                  <a:gd name="T10" fmla="*/ 39 w 39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87">
                    <a:moveTo>
                      <a:pt x="39" y="0"/>
                    </a:moveTo>
                    <a:lnTo>
                      <a:pt x="0" y="0"/>
                    </a:lnTo>
                    <a:lnTo>
                      <a:pt x="0" y="87"/>
                    </a:lnTo>
                    <a:lnTo>
                      <a:pt x="19" y="30"/>
                    </a:lnTo>
                    <a:lnTo>
                      <a:pt x="39" y="87"/>
                    </a:lnTo>
                    <a:lnTo>
                      <a:pt x="39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4157006" y="3259197"/>
            <a:ext cx="38779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solidFill>
                  <a:srgbClr val="FBC75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21957" y="4373227"/>
            <a:ext cx="37480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BC75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ENTERPRISE CULTURE</a:t>
            </a:r>
            <a:endParaRPr lang="zh-CN" altLang="en-US" sz="2400" dirty="0">
              <a:solidFill>
                <a:srgbClr val="FBC75D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018183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354248" y="3288277"/>
            <a:ext cx="60067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solidFill>
                  <a:srgbClr val="66BFBC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登录</a:t>
            </a:r>
            <a:r>
              <a:rPr lang="en-US" altLang="zh-CN" sz="7200" dirty="0">
                <a:solidFill>
                  <a:srgbClr val="66BFBC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7200" dirty="0">
                <a:solidFill>
                  <a:srgbClr val="66BFBC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注册功能</a:t>
            </a:r>
          </a:p>
        </p:txBody>
      </p:sp>
      <p:sp>
        <p:nvSpPr>
          <p:cNvPr id="3" name="矩形 2"/>
          <p:cNvSpPr/>
          <p:nvPr/>
        </p:nvSpPr>
        <p:spPr>
          <a:xfrm>
            <a:off x="4808859" y="4413555"/>
            <a:ext cx="2574282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66BFBC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ENTERPRISE PROFILE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376000" y="1837676"/>
            <a:ext cx="1440000" cy="1440000"/>
            <a:chOff x="4837793" y="1690043"/>
            <a:chExt cx="952500" cy="952500"/>
          </a:xfrm>
        </p:grpSpPr>
        <p:sp>
          <p:nvSpPr>
            <p:cNvPr id="15" name="椭圆 14"/>
            <p:cNvSpPr/>
            <p:nvPr/>
          </p:nvSpPr>
          <p:spPr>
            <a:xfrm>
              <a:off x="4837793" y="1690043"/>
              <a:ext cx="952500" cy="952500"/>
            </a:xfrm>
            <a:prstGeom prst="ellipse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6" name="组合 26"/>
            <p:cNvGrpSpPr>
              <a:grpSpLocks noChangeAspect="1"/>
            </p:cNvGrpSpPr>
            <p:nvPr/>
          </p:nvGrpSpPr>
          <p:grpSpPr>
            <a:xfrm>
              <a:off x="5073793" y="1918738"/>
              <a:ext cx="480500" cy="482537"/>
              <a:chOff x="343223" y="987426"/>
              <a:chExt cx="749300" cy="752475"/>
            </a:xfrm>
            <a:solidFill>
              <a:schemeClr val="bg1"/>
            </a:solidFill>
          </p:grpSpPr>
          <p:sp>
            <p:nvSpPr>
              <p:cNvPr id="28" name="Freeform 5"/>
              <p:cNvSpPr/>
              <p:nvPr/>
            </p:nvSpPr>
            <p:spPr bwMode="auto">
              <a:xfrm>
                <a:off x="343223" y="987426"/>
                <a:ext cx="749300" cy="395288"/>
              </a:xfrm>
              <a:custGeom>
                <a:avLst/>
                <a:gdLst>
                  <a:gd name="T0" fmla="*/ 236 w 472"/>
                  <a:gd name="T1" fmla="*/ 0 h 249"/>
                  <a:gd name="T2" fmla="*/ 141 w 472"/>
                  <a:gd name="T3" fmla="*/ 95 h 249"/>
                  <a:gd name="T4" fmla="*/ 141 w 472"/>
                  <a:gd name="T5" fmla="*/ 57 h 249"/>
                  <a:gd name="T6" fmla="*/ 66 w 472"/>
                  <a:gd name="T7" fmla="*/ 57 h 249"/>
                  <a:gd name="T8" fmla="*/ 66 w 472"/>
                  <a:gd name="T9" fmla="*/ 171 h 249"/>
                  <a:gd name="T10" fmla="*/ 0 w 472"/>
                  <a:gd name="T11" fmla="*/ 237 h 249"/>
                  <a:gd name="T12" fmla="*/ 11 w 472"/>
                  <a:gd name="T13" fmla="*/ 249 h 249"/>
                  <a:gd name="T14" fmla="*/ 236 w 472"/>
                  <a:gd name="T15" fmla="*/ 27 h 249"/>
                  <a:gd name="T16" fmla="*/ 458 w 472"/>
                  <a:gd name="T17" fmla="*/ 249 h 249"/>
                  <a:gd name="T18" fmla="*/ 472 w 472"/>
                  <a:gd name="T19" fmla="*/ 237 h 249"/>
                  <a:gd name="T20" fmla="*/ 236 w 472"/>
                  <a:gd name="T21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2" h="249">
                    <a:moveTo>
                      <a:pt x="236" y="0"/>
                    </a:moveTo>
                    <a:lnTo>
                      <a:pt x="141" y="95"/>
                    </a:lnTo>
                    <a:lnTo>
                      <a:pt x="141" y="57"/>
                    </a:lnTo>
                    <a:lnTo>
                      <a:pt x="66" y="57"/>
                    </a:lnTo>
                    <a:lnTo>
                      <a:pt x="66" y="171"/>
                    </a:lnTo>
                    <a:lnTo>
                      <a:pt x="0" y="237"/>
                    </a:lnTo>
                    <a:lnTo>
                      <a:pt x="11" y="249"/>
                    </a:lnTo>
                    <a:lnTo>
                      <a:pt x="236" y="27"/>
                    </a:lnTo>
                    <a:lnTo>
                      <a:pt x="458" y="249"/>
                    </a:lnTo>
                    <a:lnTo>
                      <a:pt x="472" y="237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  <p:sp>
            <p:nvSpPr>
              <p:cNvPr id="29" name="Freeform 6"/>
              <p:cNvSpPr/>
              <p:nvPr/>
            </p:nvSpPr>
            <p:spPr bwMode="auto">
              <a:xfrm>
                <a:off x="447998" y="1108076"/>
                <a:ext cx="539750" cy="631825"/>
              </a:xfrm>
              <a:custGeom>
                <a:avLst/>
                <a:gdLst>
                  <a:gd name="T0" fmla="*/ 0 w 340"/>
                  <a:gd name="T1" fmla="*/ 171 h 398"/>
                  <a:gd name="T2" fmla="*/ 0 w 340"/>
                  <a:gd name="T3" fmla="*/ 398 h 398"/>
                  <a:gd name="T4" fmla="*/ 132 w 340"/>
                  <a:gd name="T5" fmla="*/ 398 h 398"/>
                  <a:gd name="T6" fmla="*/ 132 w 340"/>
                  <a:gd name="T7" fmla="*/ 265 h 398"/>
                  <a:gd name="T8" fmla="*/ 208 w 340"/>
                  <a:gd name="T9" fmla="*/ 265 h 398"/>
                  <a:gd name="T10" fmla="*/ 208 w 340"/>
                  <a:gd name="T11" fmla="*/ 398 h 398"/>
                  <a:gd name="T12" fmla="*/ 340 w 340"/>
                  <a:gd name="T13" fmla="*/ 398 h 398"/>
                  <a:gd name="T14" fmla="*/ 340 w 340"/>
                  <a:gd name="T15" fmla="*/ 171 h 398"/>
                  <a:gd name="T16" fmla="*/ 170 w 340"/>
                  <a:gd name="T17" fmla="*/ 0 h 398"/>
                  <a:gd name="T18" fmla="*/ 0 w 340"/>
                  <a:gd name="T19" fmla="*/ 17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98">
                    <a:moveTo>
                      <a:pt x="0" y="171"/>
                    </a:moveTo>
                    <a:lnTo>
                      <a:pt x="0" y="398"/>
                    </a:lnTo>
                    <a:lnTo>
                      <a:pt x="132" y="398"/>
                    </a:lnTo>
                    <a:lnTo>
                      <a:pt x="132" y="265"/>
                    </a:lnTo>
                    <a:lnTo>
                      <a:pt x="208" y="265"/>
                    </a:lnTo>
                    <a:lnTo>
                      <a:pt x="208" y="398"/>
                    </a:lnTo>
                    <a:lnTo>
                      <a:pt x="340" y="398"/>
                    </a:lnTo>
                    <a:lnTo>
                      <a:pt x="340" y="171"/>
                    </a:lnTo>
                    <a:lnTo>
                      <a:pt x="170" y="0"/>
                    </a:lnTo>
                    <a:lnTo>
                      <a:pt x="0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  <a:ea typeface="+mn-ea"/>
                </a:endParaRPr>
              </a:p>
            </p:txBody>
          </p:sp>
        </p:grp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1165225" y="623888"/>
            <a:ext cx="3487738" cy="58464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2">
                    <a:lumMod val="10000"/>
                    <a:alpha val="85000"/>
                  </a:schemeClr>
                </a:solidFill>
                <a:ea typeface="+mn-ea"/>
              </a:rPr>
              <a:t>登录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6880AB-62F1-4BEB-A946-8A9398D96942}"/>
              </a:ext>
            </a:extLst>
          </p:cNvPr>
          <p:cNvSpPr txBox="1"/>
          <p:nvPr/>
        </p:nvSpPr>
        <p:spPr>
          <a:xfrm>
            <a:off x="6867525" y="2447925"/>
            <a:ext cx="4086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用户输入“</a:t>
            </a:r>
            <a:r>
              <a:rPr lang="en-US" altLang="zh-CN" sz="2400" dirty="0">
                <a:latin typeface="+mn-ea"/>
                <a:ea typeface="+mn-ea"/>
              </a:rPr>
              <a:t>d</a:t>
            </a:r>
            <a:r>
              <a:rPr lang="zh-CN" altLang="en-US" sz="2400" dirty="0">
                <a:latin typeface="+mn-ea"/>
                <a:ea typeface="+mn-ea"/>
              </a:rPr>
              <a:t>”进入登录功能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若账号不存在，系统自动转到注册功能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若账号密码均正确，进入主菜单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BEB553-A714-44F0-9EFE-E8E82490B879}"/>
              </a:ext>
            </a:extLst>
          </p:cNvPr>
          <p:cNvSpPr txBox="1"/>
          <p:nvPr/>
        </p:nvSpPr>
        <p:spPr>
          <a:xfrm>
            <a:off x="998538" y="1597398"/>
            <a:ext cx="348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运行截图</a:t>
            </a:r>
            <a:r>
              <a:rPr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FF4C82-A5E4-4968-9314-2C70568AE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13" b="59853"/>
          <a:stretch/>
        </p:blipFill>
        <p:spPr>
          <a:xfrm>
            <a:off x="998538" y="2333625"/>
            <a:ext cx="5078265" cy="3305175"/>
          </a:xfrm>
          <a:prstGeom prst="rect">
            <a:avLst/>
          </a:prstGeom>
        </p:spPr>
      </p:pic>
    </p:spTree>
  </p:cSld>
  <p:clrMapOvr>
    <a:masterClrMapping/>
  </p:clrMapOvr>
  <p:transition spd="slow" advTm="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1165225" y="623888"/>
            <a:ext cx="3487738" cy="58464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2">
                    <a:lumMod val="10000"/>
                    <a:alpha val="85000"/>
                  </a:schemeClr>
                </a:solidFill>
                <a:ea typeface="+mn-ea"/>
              </a:rPr>
              <a:t>注册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6880AB-62F1-4BEB-A946-8A9398D96942}"/>
              </a:ext>
            </a:extLst>
          </p:cNvPr>
          <p:cNvSpPr txBox="1"/>
          <p:nvPr/>
        </p:nvSpPr>
        <p:spPr>
          <a:xfrm>
            <a:off x="6867525" y="2447925"/>
            <a:ext cx="4086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用户输入“</a:t>
            </a:r>
            <a:r>
              <a:rPr lang="en-US" altLang="zh-CN" sz="2400" dirty="0">
                <a:latin typeface="+mn-ea"/>
                <a:ea typeface="+mn-ea"/>
              </a:rPr>
              <a:t>z</a:t>
            </a:r>
            <a:r>
              <a:rPr lang="zh-CN" altLang="en-US" sz="2400" dirty="0">
                <a:latin typeface="+mn-ea"/>
                <a:ea typeface="+mn-ea"/>
              </a:rPr>
              <a:t>”进入登录功能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若账号已存在，系统要求用户重新输入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若账号密码均设置完成，进入主菜单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BEB553-A714-44F0-9EFE-E8E82490B879}"/>
              </a:ext>
            </a:extLst>
          </p:cNvPr>
          <p:cNvSpPr txBox="1"/>
          <p:nvPr/>
        </p:nvSpPr>
        <p:spPr>
          <a:xfrm>
            <a:off x="998538" y="1597398"/>
            <a:ext cx="348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运行截图</a:t>
            </a:r>
            <a:r>
              <a:rPr lang="zh-CN" altLang="en-US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114EB1-BEBE-4781-8639-4CBD5022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50" y="2447925"/>
            <a:ext cx="4917150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92107"/>
      </p:ext>
    </p:extLst>
  </p:cSld>
  <p:clrMapOvr>
    <a:masterClrMapping/>
  </p:clrMapOvr>
  <p:transition spd="slow" advTm="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1165225" y="623888"/>
            <a:ext cx="3487738" cy="58464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2">
                    <a:lumMod val="10000"/>
                    <a:alpha val="85000"/>
                  </a:schemeClr>
                </a:solidFill>
                <a:ea typeface="+mn-ea"/>
              </a:rPr>
              <a:t>注册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BB6F68-2A3D-4D3E-B7E3-8A64DB7A8A56}"/>
              </a:ext>
            </a:extLst>
          </p:cNvPr>
          <p:cNvSpPr txBox="1"/>
          <p:nvPr/>
        </p:nvSpPr>
        <p:spPr>
          <a:xfrm>
            <a:off x="1165225" y="2397412"/>
            <a:ext cx="529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</a:rPr>
              <a:t>在用户注册的同时，创建三个文档，分别记录用户的账号密码、查询记录和生词本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069281-730D-4744-87EA-62132870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1997169"/>
            <a:ext cx="2276475" cy="28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5656"/>
      </p:ext>
    </p:extLst>
  </p:cSld>
  <p:clrMapOvr>
    <a:masterClrMapping/>
  </p:clrMapOvr>
  <p:transition spd="slow" advTm="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flipH="1">
            <a:off x="-4763" y="6667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71488" y="6667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763588" y="6667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998538" y="6667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1165225" y="623888"/>
            <a:ext cx="3487738" cy="58464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2">
                    <a:lumMod val="10000"/>
                    <a:alpha val="85000"/>
                  </a:schemeClr>
                </a:solidFill>
                <a:ea typeface="+mn-ea"/>
              </a:rPr>
              <a:t>主菜单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BB6F68-2A3D-4D3E-B7E3-8A64DB7A8A56}"/>
              </a:ext>
            </a:extLst>
          </p:cNvPr>
          <p:cNvSpPr txBox="1"/>
          <p:nvPr/>
        </p:nvSpPr>
        <p:spPr>
          <a:xfrm>
            <a:off x="1519238" y="1654905"/>
            <a:ext cx="529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</a:rPr>
              <a:t>运行截图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9A4FA1-64C9-473E-841E-81C7FA117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84" y="2686050"/>
            <a:ext cx="7311231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508"/>
      </p:ext>
    </p:extLst>
  </p:cSld>
  <p:clrMapOvr>
    <a:masterClrMapping/>
  </p:clrMapOvr>
  <p:transition spd="slow" advTm="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8077200" y="1570108"/>
            <a:ext cx="2914650" cy="899405"/>
            <a:chOff x="8054791" y="1017119"/>
            <a:chExt cx="2915133" cy="898890"/>
          </a:xfrm>
        </p:grpSpPr>
        <p:sp>
          <p:nvSpPr>
            <p:cNvPr id="133" name="文本框 132"/>
            <p:cNvSpPr txBox="1"/>
            <p:nvPr/>
          </p:nvSpPr>
          <p:spPr>
            <a:xfrm>
              <a:off x="8054791" y="1634233"/>
              <a:ext cx="2915133" cy="281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输出历史记录</a:t>
              </a:r>
              <a:r>
                <a:rPr lang="en-US" altLang="zh-CN" sz="105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生词本文档中的内容</a:t>
              </a:r>
            </a:p>
          </p:txBody>
        </p:sp>
        <p:sp>
          <p:nvSpPr>
            <p:cNvPr id="19525" name="矩形 133"/>
            <p:cNvSpPr>
              <a:spLocks noChangeArrowheads="1"/>
            </p:cNvSpPr>
            <p:nvPr/>
          </p:nvSpPr>
          <p:spPr bwMode="auto">
            <a:xfrm>
              <a:off x="8054791" y="1017119"/>
              <a:ext cx="2070402" cy="707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r>
                <a:rPr lang="zh-CN" altLang="en-US" sz="2000" dirty="0">
                  <a:latin typeface="方正尚酷简体" panose="02000000000000000000" pitchFamily="2" charset="-122"/>
                </a:rPr>
                <a:t>查询历史记录</a:t>
              </a:r>
              <a:r>
                <a:rPr lang="en-US" altLang="zh-CN" sz="2000" dirty="0">
                  <a:latin typeface="方正尚酷简体" panose="02000000000000000000" pitchFamily="2" charset="-122"/>
                </a:rPr>
                <a:t>/</a:t>
              </a:r>
              <a:r>
                <a:rPr lang="zh-CN" altLang="en-US" sz="2000" dirty="0">
                  <a:latin typeface="方正尚酷简体" panose="02000000000000000000" pitchFamily="2" charset="-122"/>
                </a:rPr>
                <a:t>生词本</a:t>
              </a:r>
            </a:p>
          </p:txBody>
        </p:sp>
      </p:grpSp>
      <p:grpSp>
        <p:nvGrpSpPr>
          <p:cNvPr id="3" name="组合 111"/>
          <p:cNvGrpSpPr>
            <a:grpSpLocks/>
          </p:cNvGrpSpPr>
          <p:nvPr/>
        </p:nvGrpSpPr>
        <p:grpSpPr bwMode="auto">
          <a:xfrm>
            <a:off x="8864600" y="3287712"/>
            <a:ext cx="2916238" cy="624837"/>
            <a:chOff x="8054791" y="1291529"/>
            <a:chExt cx="2915133" cy="625643"/>
          </a:xfrm>
        </p:grpSpPr>
        <p:sp>
          <p:nvSpPr>
            <p:cNvPr id="113" name="文本框 112"/>
            <p:cNvSpPr txBox="1"/>
            <p:nvPr/>
          </p:nvSpPr>
          <p:spPr>
            <a:xfrm>
              <a:off x="8054791" y="1634871"/>
              <a:ext cx="2915133" cy="282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管理员可编辑词库，普通用户可编辑生词本</a:t>
              </a:r>
            </a:p>
          </p:txBody>
        </p:sp>
        <p:sp>
          <p:nvSpPr>
            <p:cNvPr id="19523" name="矩形 113"/>
            <p:cNvSpPr>
              <a:spLocks noChangeArrowheads="1"/>
            </p:cNvSpPr>
            <p:nvPr/>
          </p:nvSpPr>
          <p:spPr bwMode="auto">
            <a:xfrm>
              <a:off x="8054791" y="1291529"/>
              <a:ext cx="20704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r>
                <a:rPr lang="zh-CN" altLang="en-US" sz="2000" dirty="0">
                  <a:latin typeface="方正尚酷简体" panose="02000000000000000000" pitchFamily="2" charset="-122"/>
                </a:rPr>
                <a:t>编辑</a:t>
              </a:r>
            </a:p>
          </p:txBody>
        </p:sp>
      </p:grpSp>
      <p:grpSp>
        <p:nvGrpSpPr>
          <p:cNvPr id="4" name="组合 114"/>
          <p:cNvGrpSpPr>
            <a:grpSpLocks/>
          </p:cNvGrpSpPr>
          <p:nvPr/>
        </p:nvGrpSpPr>
        <p:grpSpPr bwMode="auto">
          <a:xfrm>
            <a:off x="8086725" y="5187951"/>
            <a:ext cx="2914650" cy="624838"/>
            <a:chOff x="8054791" y="1291529"/>
            <a:chExt cx="2915133" cy="624480"/>
          </a:xfrm>
        </p:grpSpPr>
        <p:sp>
          <p:nvSpPr>
            <p:cNvPr id="116" name="文本框 115"/>
            <p:cNvSpPr txBox="1"/>
            <p:nvPr/>
          </p:nvSpPr>
          <p:spPr>
            <a:xfrm>
              <a:off x="8054791" y="1634233"/>
              <a:ext cx="2915133" cy="281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测试用户对词库中单词的掌握程度</a:t>
              </a:r>
            </a:p>
          </p:txBody>
        </p:sp>
        <p:sp>
          <p:nvSpPr>
            <p:cNvPr id="19521" name="矩形 116"/>
            <p:cNvSpPr>
              <a:spLocks noChangeArrowheads="1"/>
            </p:cNvSpPr>
            <p:nvPr/>
          </p:nvSpPr>
          <p:spPr bwMode="auto">
            <a:xfrm>
              <a:off x="8054791" y="1291529"/>
              <a:ext cx="20704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r>
                <a:rPr lang="zh-CN" altLang="en-US" sz="2000" dirty="0">
                  <a:latin typeface="方正尚酷简体" panose="02000000000000000000" pitchFamily="2" charset="-122"/>
                </a:rPr>
                <a:t>小测试</a:t>
              </a:r>
            </a:p>
          </p:txBody>
        </p:sp>
      </p:grpSp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2773363" y="5454652"/>
            <a:ext cx="2659062" cy="624838"/>
            <a:chOff x="2556293" y="4925150"/>
            <a:chExt cx="2659974" cy="624480"/>
          </a:xfrm>
        </p:grpSpPr>
        <p:sp>
          <p:nvSpPr>
            <p:cNvPr id="119" name="文本框 118"/>
            <p:cNvSpPr txBox="1"/>
            <p:nvPr/>
          </p:nvSpPr>
          <p:spPr>
            <a:xfrm>
              <a:off x="2556293" y="5267854"/>
              <a:ext cx="2659974" cy="281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帮助用户记忆单词</a:t>
              </a:r>
            </a:p>
          </p:txBody>
        </p:sp>
        <p:sp>
          <p:nvSpPr>
            <p:cNvPr id="19519" name="矩形 119"/>
            <p:cNvSpPr>
              <a:spLocks noChangeArrowheads="1"/>
            </p:cNvSpPr>
            <p:nvPr/>
          </p:nvSpPr>
          <p:spPr bwMode="auto">
            <a:xfrm>
              <a:off x="3937869" y="4925150"/>
              <a:ext cx="1278398" cy="39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r>
                <a:rPr lang="zh-CN" altLang="en-US" sz="2000" dirty="0">
                  <a:latin typeface="方正尚酷简体" panose="02000000000000000000" pitchFamily="2" charset="-122"/>
                </a:rPr>
                <a:t>背单词</a:t>
              </a:r>
            </a:p>
          </p:txBody>
        </p:sp>
      </p:grpSp>
      <p:grpSp>
        <p:nvGrpSpPr>
          <p:cNvPr id="6" name="组合 120"/>
          <p:cNvGrpSpPr>
            <a:grpSpLocks/>
          </p:cNvGrpSpPr>
          <p:nvPr/>
        </p:nvGrpSpPr>
        <p:grpSpPr bwMode="auto">
          <a:xfrm>
            <a:off x="2773363" y="1619252"/>
            <a:ext cx="2659062" cy="624838"/>
            <a:chOff x="2556293" y="4925150"/>
            <a:chExt cx="2659974" cy="624480"/>
          </a:xfrm>
        </p:grpSpPr>
        <p:sp>
          <p:nvSpPr>
            <p:cNvPr id="122" name="文本框 121"/>
            <p:cNvSpPr txBox="1"/>
            <p:nvPr/>
          </p:nvSpPr>
          <p:spPr>
            <a:xfrm>
              <a:off x="2556293" y="5267854"/>
              <a:ext cx="2659974" cy="281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用户输入中文或英文，系统输出对应单词</a:t>
              </a:r>
            </a:p>
          </p:txBody>
        </p:sp>
        <p:sp>
          <p:nvSpPr>
            <p:cNvPr id="19517" name="矩形 122"/>
            <p:cNvSpPr>
              <a:spLocks noChangeArrowheads="1"/>
            </p:cNvSpPr>
            <p:nvPr/>
          </p:nvSpPr>
          <p:spPr bwMode="auto">
            <a:xfrm>
              <a:off x="3887215" y="4925150"/>
              <a:ext cx="1329052" cy="399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r>
                <a:rPr lang="zh-CN" altLang="en-US" sz="2000" dirty="0">
                  <a:latin typeface="方正尚酷简体" panose="02000000000000000000" pitchFamily="2" charset="-122"/>
                </a:rPr>
                <a:t>查询单词</a:t>
              </a:r>
            </a:p>
          </p:txBody>
        </p:sp>
      </p:grp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2305628" y="2862044"/>
            <a:ext cx="5213350" cy="2333625"/>
            <a:chOff x="2314575" y="2520908"/>
            <a:chExt cx="5213643" cy="2333495"/>
          </a:xfrm>
        </p:grpSpPr>
        <p:sp>
          <p:nvSpPr>
            <p:cNvPr id="192" name="任意多边形 191"/>
            <p:cNvSpPr/>
            <p:nvPr/>
          </p:nvSpPr>
          <p:spPr>
            <a:xfrm>
              <a:off x="2314575" y="2520908"/>
              <a:ext cx="5213643" cy="2333495"/>
            </a:xfrm>
            <a:custGeom>
              <a:avLst/>
              <a:gdLst>
                <a:gd name="connsiteX0" fmla="*/ 4421675 w 5613678"/>
                <a:gd name="connsiteY0" fmla="*/ 0 h 2384006"/>
                <a:gd name="connsiteX1" fmla="*/ 5613678 w 5613678"/>
                <a:gd name="connsiteY1" fmla="*/ 1192003 h 2384006"/>
                <a:gd name="connsiteX2" fmla="*/ 4421675 w 5613678"/>
                <a:gd name="connsiteY2" fmla="*/ 2384006 h 2384006"/>
                <a:gd name="connsiteX3" fmla="*/ 3755215 w 5613678"/>
                <a:gd name="connsiteY3" fmla="*/ 2180431 h 2384006"/>
                <a:gd name="connsiteX4" fmla="*/ 3681100 w 5613678"/>
                <a:gd name="connsiteY4" fmla="*/ 2125008 h 2384006"/>
                <a:gd name="connsiteX5" fmla="*/ 0 w 5613678"/>
                <a:gd name="connsiteY5" fmla="*/ 2125008 h 2384006"/>
                <a:gd name="connsiteX6" fmla="*/ 0 w 5613678"/>
                <a:gd name="connsiteY6" fmla="*/ 258996 h 2384006"/>
                <a:gd name="connsiteX7" fmla="*/ 3681102 w 5613678"/>
                <a:gd name="connsiteY7" fmla="*/ 258996 h 2384006"/>
                <a:gd name="connsiteX8" fmla="*/ 3755215 w 5613678"/>
                <a:gd name="connsiteY8" fmla="*/ 203576 h 2384006"/>
                <a:gd name="connsiteX9" fmla="*/ 4421675 w 5613678"/>
                <a:gd name="connsiteY9" fmla="*/ 0 h 238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3678" h="2384006">
                  <a:moveTo>
                    <a:pt x="4421675" y="0"/>
                  </a:moveTo>
                  <a:cubicBezTo>
                    <a:pt x="5080000" y="0"/>
                    <a:pt x="5613678" y="533678"/>
                    <a:pt x="5613678" y="1192003"/>
                  </a:cubicBezTo>
                  <a:cubicBezTo>
                    <a:pt x="5613678" y="1850328"/>
                    <a:pt x="5080000" y="2384006"/>
                    <a:pt x="4421675" y="2384006"/>
                  </a:cubicBezTo>
                  <a:cubicBezTo>
                    <a:pt x="4174803" y="2384006"/>
                    <a:pt x="3945460" y="2308958"/>
                    <a:pt x="3755215" y="2180431"/>
                  </a:cubicBezTo>
                  <a:lnTo>
                    <a:pt x="3681100" y="2125008"/>
                  </a:lnTo>
                  <a:lnTo>
                    <a:pt x="0" y="2125008"/>
                  </a:lnTo>
                  <a:lnTo>
                    <a:pt x="0" y="258996"/>
                  </a:lnTo>
                  <a:lnTo>
                    <a:pt x="3681102" y="258996"/>
                  </a:lnTo>
                  <a:lnTo>
                    <a:pt x="3755215" y="203576"/>
                  </a:lnTo>
                  <a:cubicBezTo>
                    <a:pt x="3945460" y="75049"/>
                    <a:pt x="4174803" y="0"/>
                    <a:pt x="4421675" y="0"/>
                  </a:cubicBezTo>
                  <a:close/>
                </a:path>
              </a:pathLst>
            </a:custGeom>
            <a:pattFill prst="wdUpDiag">
              <a:fgClr>
                <a:srgbClr val="66BFB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sp>
          <p:nvSpPr>
            <p:cNvPr id="159" name="任意多边形 158"/>
            <p:cNvSpPr/>
            <p:nvPr/>
          </p:nvSpPr>
          <p:spPr>
            <a:xfrm>
              <a:off x="2386017" y="2611391"/>
              <a:ext cx="5051709" cy="2144593"/>
            </a:xfrm>
            <a:custGeom>
              <a:avLst/>
              <a:gdLst>
                <a:gd name="connsiteX0" fmla="*/ 4421675 w 5613678"/>
                <a:gd name="connsiteY0" fmla="*/ 0 h 2384006"/>
                <a:gd name="connsiteX1" fmla="*/ 5613678 w 5613678"/>
                <a:gd name="connsiteY1" fmla="*/ 1192003 h 2384006"/>
                <a:gd name="connsiteX2" fmla="*/ 4421675 w 5613678"/>
                <a:gd name="connsiteY2" fmla="*/ 2384006 h 2384006"/>
                <a:gd name="connsiteX3" fmla="*/ 3755215 w 5613678"/>
                <a:gd name="connsiteY3" fmla="*/ 2180431 h 2384006"/>
                <a:gd name="connsiteX4" fmla="*/ 3681100 w 5613678"/>
                <a:gd name="connsiteY4" fmla="*/ 2125008 h 2384006"/>
                <a:gd name="connsiteX5" fmla="*/ 0 w 5613678"/>
                <a:gd name="connsiteY5" fmla="*/ 2125008 h 2384006"/>
                <a:gd name="connsiteX6" fmla="*/ 0 w 5613678"/>
                <a:gd name="connsiteY6" fmla="*/ 258996 h 2384006"/>
                <a:gd name="connsiteX7" fmla="*/ 3681102 w 5613678"/>
                <a:gd name="connsiteY7" fmla="*/ 258996 h 2384006"/>
                <a:gd name="connsiteX8" fmla="*/ 3755215 w 5613678"/>
                <a:gd name="connsiteY8" fmla="*/ 203576 h 2384006"/>
                <a:gd name="connsiteX9" fmla="*/ 4421675 w 5613678"/>
                <a:gd name="connsiteY9" fmla="*/ 0 h 238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13678" h="2384006">
                  <a:moveTo>
                    <a:pt x="4421675" y="0"/>
                  </a:moveTo>
                  <a:cubicBezTo>
                    <a:pt x="5080000" y="0"/>
                    <a:pt x="5613678" y="533678"/>
                    <a:pt x="5613678" y="1192003"/>
                  </a:cubicBezTo>
                  <a:cubicBezTo>
                    <a:pt x="5613678" y="1850328"/>
                    <a:pt x="5080000" y="2384006"/>
                    <a:pt x="4421675" y="2384006"/>
                  </a:cubicBezTo>
                  <a:cubicBezTo>
                    <a:pt x="4174803" y="2384006"/>
                    <a:pt x="3945460" y="2308958"/>
                    <a:pt x="3755215" y="2180431"/>
                  </a:cubicBezTo>
                  <a:lnTo>
                    <a:pt x="3681100" y="2125008"/>
                  </a:lnTo>
                  <a:lnTo>
                    <a:pt x="0" y="2125008"/>
                  </a:lnTo>
                  <a:lnTo>
                    <a:pt x="0" y="258996"/>
                  </a:lnTo>
                  <a:lnTo>
                    <a:pt x="3681102" y="258996"/>
                  </a:lnTo>
                  <a:lnTo>
                    <a:pt x="3755215" y="203576"/>
                  </a:lnTo>
                  <a:cubicBezTo>
                    <a:pt x="3945460" y="75049"/>
                    <a:pt x="4174803" y="0"/>
                    <a:pt x="4421675" y="0"/>
                  </a:cubicBezTo>
                  <a:close/>
                </a:path>
              </a:pathLst>
            </a:cu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</p:grpSp>
      <p:sp>
        <p:nvSpPr>
          <p:cNvPr id="7" name="弧形 6"/>
          <p:cNvSpPr/>
          <p:nvPr/>
        </p:nvSpPr>
        <p:spPr>
          <a:xfrm>
            <a:off x="4462463" y="2008188"/>
            <a:ext cx="4024312" cy="4022725"/>
          </a:xfrm>
          <a:prstGeom prst="arc">
            <a:avLst>
              <a:gd name="adj1" fmla="val 15678397"/>
              <a:gd name="adj2" fmla="val 17819402"/>
            </a:avLst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5545138" y="1804988"/>
            <a:ext cx="642937" cy="642937"/>
            <a:chOff x="5545167" y="1500699"/>
            <a:chExt cx="642573" cy="642573"/>
          </a:xfrm>
        </p:grpSpPr>
        <p:sp>
          <p:nvSpPr>
            <p:cNvPr id="10" name="椭圆 9"/>
            <p:cNvSpPr/>
            <p:nvPr/>
          </p:nvSpPr>
          <p:spPr>
            <a:xfrm>
              <a:off x="5545167" y="1500699"/>
              <a:ext cx="642573" cy="642573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19509" name="组合 4"/>
            <p:cNvGrpSpPr>
              <a:grpSpLocks/>
            </p:cNvGrpSpPr>
            <p:nvPr/>
          </p:nvGrpSpPr>
          <p:grpSpPr bwMode="auto">
            <a:xfrm>
              <a:off x="5600398" y="1536265"/>
              <a:ext cx="532114" cy="532114"/>
              <a:chOff x="932598" y="2134586"/>
              <a:chExt cx="876828" cy="876828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933092" y="2133497"/>
                <a:ext cx="875837" cy="878450"/>
              </a:xfrm>
              <a:prstGeom prst="ellipse">
                <a:avLst/>
              </a:prstGeom>
              <a:pattFill prst="wdUpDiag">
                <a:fgClr>
                  <a:srgbClr val="6080A6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grpSp>
            <p:nvGrpSpPr>
              <p:cNvPr id="19511" name="组合 61"/>
              <p:cNvGrpSpPr>
                <a:grpSpLocks/>
              </p:cNvGrpSpPr>
              <p:nvPr/>
            </p:nvGrpSpPr>
            <p:grpSpPr bwMode="auto">
              <a:xfrm>
                <a:off x="988987" y="2184400"/>
                <a:ext cx="764658" cy="764658"/>
                <a:chOff x="5561695" y="2132698"/>
                <a:chExt cx="952500" cy="952500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5563716" y="2131168"/>
                  <a:ext cx="950951" cy="954209"/>
                </a:xfrm>
                <a:prstGeom prst="ellipse">
                  <a:avLst/>
                </a:prstGeom>
                <a:solidFill>
                  <a:srgbClr val="6080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</a:endParaRPr>
                </a:p>
              </p:txBody>
            </p:sp>
            <p:grpSp>
              <p:nvGrpSpPr>
                <p:cNvPr id="13" name="组合 63"/>
                <p:cNvGrpSpPr>
                  <a:grpSpLocks noChangeAspect="1"/>
                </p:cNvGrpSpPr>
                <p:nvPr/>
              </p:nvGrpSpPr>
              <p:grpSpPr>
                <a:xfrm>
                  <a:off x="5786662" y="2400413"/>
                  <a:ext cx="502563" cy="417069"/>
                  <a:chOff x="9404083" y="1238855"/>
                  <a:chExt cx="801342" cy="665020"/>
                </a:xfrm>
                <a:solidFill>
                  <a:schemeClr val="bg1"/>
                </a:solidFill>
              </p:grpSpPr>
              <p:sp>
                <p:nvSpPr>
                  <p:cNvPr id="65" name="Freeform 583"/>
                  <p:cNvSpPr/>
                  <p:nvPr/>
                </p:nvSpPr>
                <p:spPr bwMode="auto">
                  <a:xfrm>
                    <a:off x="9404083" y="1238855"/>
                    <a:ext cx="801342" cy="308708"/>
                  </a:xfrm>
                  <a:custGeom>
                    <a:avLst/>
                    <a:gdLst>
                      <a:gd name="T0" fmla="*/ 924 w 1111"/>
                      <a:gd name="T1" fmla="*/ 0 h 428"/>
                      <a:gd name="T2" fmla="*/ 958 w 1111"/>
                      <a:gd name="T3" fmla="*/ 55 h 428"/>
                      <a:gd name="T4" fmla="*/ 542 w 1111"/>
                      <a:gd name="T5" fmla="*/ 281 h 428"/>
                      <a:gd name="T6" fmla="*/ 0 w 1111"/>
                      <a:gd name="T7" fmla="*/ 355 h 428"/>
                      <a:gd name="T8" fmla="*/ 3 w 1111"/>
                      <a:gd name="T9" fmla="*/ 428 h 428"/>
                      <a:gd name="T10" fmla="*/ 570 w 1111"/>
                      <a:gd name="T11" fmla="*/ 355 h 428"/>
                      <a:gd name="T12" fmla="*/ 986 w 1111"/>
                      <a:gd name="T13" fmla="*/ 121 h 428"/>
                      <a:gd name="T14" fmla="*/ 1021 w 1111"/>
                      <a:gd name="T15" fmla="*/ 184 h 428"/>
                      <a:gd name="T16" fmla="*/ 1111 w 1111"/>
                      <a:gd name="T17" fmla="*/ 0 h 428"/>
                      <a:gd name="T18" fmla="*/ 924 w 1111"/>
                      <a:gd name="T19" fmla="*/ 0 h 4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11" h="428">
                        <a:moveTo>
                          <a:pt x="924" y="0"/>
                        </a:moveTo>
                        <a:lnTo>
                          <a:pt x="958" y="55"/>
                        </a:lnTo>
                        <a:lnTo>
                          <a:pt x="542" y="281"/>
                        </a:lnTo>
                        <a:lnTo>
                          <a:pt x="0" y="355"/>
                        </a:lnTo>
                        <a:lnTo>
                          <a:pt x="3" y="428"/>
                        </a:lnTo>
                        <a:lnTo>
                          <a:pt x="570" y="355"/>
                        </a:lnTo>
                        <a:lnTo>
                          <a:pt x="986" y="121"/>
                        </a:lnTo>
                        <a:lnTo>
                          <a:pt x="1021" y="184"/>
                        </a:lnTo>
                        <a:lnTo>
                          <a:pt x="1111" y="0"/>
                        </a:lnTo>
                        <a:lnTo>
                          <a:pt x="92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  <p:sp>
                <p:nvSpPr>
                  <p:cNvPr id="66" name="Freeform 584"/>
                  <p:cNvSpPr/>
                  <p:nvPr/>
                </p:nvSpPr>
                <p:spPr bwMode="auto">
                  <a:xfrm>
                    <a:off x="9915470" y="1392487"/>
                    <a:ext cx="208450" cy="511387"/>
                  </a:xfrm>
                  <a:custGeom>
                    <a:avLst/>
                    <a:gdLst>
                      <a:gd name="T0" fmla="*/ 0 w 289"/>
                      <a:gd name="T1" fmla="*/ 709 h 709"/>
                      <a:gd name="T2" fmla="*/ 289 w 289"/>
                      <a:gd name="T3" fmla="*/ 709 h 709"/>
                      <a:gd name="T4" fmla="*/ 289 w 289"/>
                      <a:gd name="T5" fmla="*/ 0 h 709"/>
                      <a:gd name="T6" fmla="*/ 0 w 289"/>
                      <a:gd name="T7" fmla="*/ 161 h 709"/>
                      <a:gd name="T8" fmla="*/ 0 w 289"/>
                      <a:gd name="T9" fmla="*/ 709 h 7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9" h="709">
                        <a:moveTo>
                          <a:pt x="0" y="709"/>
                        </a:moveTo>
                        <a:lnTo>
                          <a:pt x="289" y="709"/>
                        </a:lnTo>
                        <a:lnTo>
                          <a:pt x="289" y="0"/>
                        </a:lnTo>
                        <a:lnTo>
                          <a:pt x="0" y="161"/>
                        </a:lnTo>
                        <a:lnTo>
                          <a:pt x="0" y="70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  <p:sp>
                <p:nvSpPr>
                  <p:cNvPr id="67" name="Freeform 585"/>
                  <p:cNvSpPr/>
                  <p:nvPr/>
                </p:nvSpPr>
                <p:spPr bwMode="auto">
                  <a:xfrm>
                    <a:off x="9663743" y="1528809"/>
                    <a:ext cx="180320" cy="375065"/>
                  </a:xfrm>
                  <a:custGeom>
                    <a:avLst/>
                    <a:gdLst>
                      <a:gd name="T0" fmla="*/ 0 w 250"/>
                      <a:gd name="T1" fmla="*/ 520 h 520"/>
                      <a:gd name="T2" fmla="*/ 250 w 250"/>
                      <a:gd name="T3" fmla="*/ 520 h 520"/>
                      <a:gd name="T4" fmla="*/ 250 w 250"/>
                      <a:gd name="T5" fmla="*/ 0 h 520"/>
                      <a:gd name="T6" fmla="*/ 0 w 250"/>
                      <a:gd name="T7" fmla="*/ 42 h 520"/>
                      <a:gd name="T8" fmla="*/ 0 w 250"/>
                      <a:gd name="T9" fmla="*/ 520 h 5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0" h="520">
                        <a:moveTo>
                          <a:pt x="0" y="520"/>
                        </a:moveTo>
                        <a:lnTo>
                          <a:pt x="250" y="520"/>
                        </a:lnTo>
                        <a:lnTo>
                          <a:pt x="250" y="0"/>
                        </a:lnTo>
                        <a:lnTo>
                          <a:pt x="0" y="42"/>
                        </a:lnTo>
                        <a:lnTo>
                          <a:pt x="0" y="5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  <p:sp>
                <p:nvSpPr>
                  <p:cNvPr id="68" name="Freeform 586"/>
                  <p:cNvSpPr/>
                  <p:nvPr/>
                </p:nvSpPr>
                <p:spPr bwMode="auto">
                  <a:xfrm>
                    <a:off x="9404083" y="1569922"/>
                    <a:ext cx="189697" cy="333953"/>
                  </a:xfrm>
                  <a:custGeom>
                    <a:avLst/>
                    <a:gdLst>
                      <a:gd name="T0" fmla="*/ 0 w 263"/>
                      <a:gd name="T1" fmla="*/ 463 h 463"/>
                      <a:gd name="T2" fmla="*/ 263 w 263"/>
                      <a:gd name="T3" fmla="*/ 463 h 463"/>
                      <a:gd name="T4" fmla="*/ 263 w 263"/>
                      <a:gd name="T5" fmla="*/ 0 h 463"/>
                      <a:gd name="T6" fmla="*/ 0 w 263"/>
                      <a:gd name="T7" fmla="*/ 30 h 463"/>
                      <a:gd name="T8" fmla="*/ 0 w 263"/>
                      <a:gd name="T9" fmla="*/ 463 h 4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3" h="463">
                        <a:moveTo>
                          <a:pt x="0" y="463"/>
                        </a:moveTo>
                        <a:lnTo>
                          <a:pt x="263" y="463"/>
                        </a:lnTo>
                        <a:lnTo>
                          <a:pt x="263" y="0"/>
                        </a:lnTo>
                        <a:lnTo>
                          <a:pt x="0" y="30"/>
                        </a:lnTo>
                        <a:lnTo>
                          <a:pt x="0" y="46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</p:grpSp>
          </p:grpSp>
        </p:grpSp>
      </p:grpSp>
      <p:sp>
        <p:nvSpPr>
          <p:cNvPr id="109" name="弧形 108"/>
          <p:cNvSpPr/>
          <p:nvPr/>
        </p:nvSpPr>
        <p:spPr>
          <a:xfrm>
            <a:off x="4475163" y="2016125"/>
            <a:ext cx="4024312" cy="4024313"/>
          </a:xfrm>
          <a:prstGeom prst="arc">
            <a:avLst>
              <a:gd name="adj1" fmla="val 18858400"/>
              <a:gd name="adj2" fmla="val 20646011"/>
            </a:avLst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110" name="弧形 109"/>
          <p:cNvSpPr/>
          <p:nvPr/>
        </p:nvSpPr>
        <p:spPr>
          <a:xfrm>
            <a:off x="4483100" y="2024063"/>
            <a:ext cx="4024313" cy="4024312"/>
          </a:xfrm>
          <a:prstGeom prst="arc">
            <a:avLst>
              <a:gd name="adj1" fmla="val 173552"/>
              <a:gd name="adj2" fmla="val 2687147"/>
            </a:avLst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111" name="弧形 110"/>
          <p:cNvSpPr/>
          <p:nvPr/>
        </p:nvSpPr>
        <p:spPr>
          <a:xfrm>
            <a:off x="4475163" y="2032000"/>
            <a:ext cx="4024312" cy="4024313"/>
          </a:xfrm>
          <a:prstGeom prst="arc">
            <a:avLst>
              <a:gd name="adj1" fmla="val 3744018"/>
              <a:gd name="adj2" fmla="val 5924712"/>
            </a:avLst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14" name="组合 8"/>
          <p:cNvGrpSpPr>
            <a:grpSpLocks/>
          </p:cNvGrpSpPr>
          <p:nvPr/>
        </p:nvGrpSpPr>
        <p:grpSpPr bwMode="auto">
          <a:xfrm>
            <a:off x="8115300" y="3503613"/>
            <a:ext cx="642938" cy="641350"/>
            <a:chOff x="8115651" y="3198131"/>
            <a:chExt cx="642573" cy="642573"/>
          </a:xfrm>
        </p:grpSpPr>
        <p:sp>
          <p:nvSpPr>
            <p:cNvPr id="108" name="椭圆 107"/>
            <p:cNvSpPr/>
            <p:nvPr/>
          </p:nvSpPr>
          <p:spPr>
            <a:xfrm>
              <a:off x="8115651" y="3198131"/>
              <a:ext cx="642573" cy="642573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19503" name="组合 13"/>
            <p:cNvGrpSpPr>
              <a:grpSpLocks/>
            </p:cNvGrpSpPr>
            <p:nvPr/>
          </p:nvGrpSpPr>
          <p:grpSpPr bwMode="auto">
            <a:xfrm rot="10800000">
              <a:off x="8170537" y="3253017"/>
              <a:ext cx="532800" cy="532800"/>
              <a:chOff x="6221268" y="4054856"/>
              <a:chExt cx="876828" cy="876828"/>
            </a:xfrm>
          </p:grpSpPr>
          <p:sp>
            <p:nvSpPr>
              <p:cNvPr id="142" name="椭圆 141"/>
              <p:cNvSpPr/>
              <p:nvPr/>
            </p:nvSpPr>
            <p:spPr>
              <a:xfrm>
                <a:off x="6222329" y="4056144"/>
                <a:ext cx="874705" cy="874254"/>
              </a:xfrm>
              <a:prstGeom prst="ellipse">
                <a:avLst/>
              </a:prstGeom>
              <a:pattFill prst="wdUpDiag">
                <a:fgClr>
                  <a:srgbClr val="8DC06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grpSp>
            <p:nvGrpSpPr>
              <p:cNvPr id="19505" name="组合 142"/>
              <p:cNvGrpSpPr>
                <a:grpSpLocks/>
              </p:cNvGrpSpPr>
              <p:nvPr/>
            </p:nvGrpSpPr>
            <p:grpSpPr bwMode="auto">
              <a:xfrm>
                <a:off x="6277658" y="4112818"/>
                <a:ext cx="764658" cy="764658"/>
                <a:chOff x="5561693" y="5247889"/>
                <a:chExt cx="952500" cy="952500"/>
              </a:xfrm>
            </p:grpSpPr>
            <p:sp>
              <p:nvSpPr>
                <p:cNvPr id="144" name="椭圆 143"/>
                <p:cNvSpPr/>
                <p:nvPr/>
              </p:nvSpPr>
              <p:spPr>
                <a:xfrm>
                  <a:off x="5561074" y="5252284"/>
                  <a:ext cx="949724" cy="948817"/>
                </a:xfrm>
                <a:prstGeom prst="ellipse">
                  <a:avLst/>
                </a:prstGeom>
                <a:solidFill>
                  <a:srgbClr val="8DC0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</a:endParaRPr>
                </a:p>
              </p:txBody>
            </p:sp>
            <p:grpSp>
              <p:nvGrpSpPr>
                <p:cNvPr id="17" name="组合 144"/>
                <p:cNvGrpSpPr>
                  <a:grpSpLocks noChangeAspect="1"/>
                </p:cNvGrpSpPr>
                <p:nvPr/>
              </p:nvGrpSpPr>
              <p:grpSpPr>
                <a:xfrm>
                  <a:off x="5693806" y="5461681"/>
                  <a:ext cx="688275" cy="524917"/>
                  <a:chOff x="10500427" y="4985901"/>
                  <a:chExt cx="683774" cy="521485"/>
                </a:xfrm>
                <a:solidFill>
                  <a:schemeClr val="bg1"/>
                </a:solidFill>
              </p:grpSpPr>
              <p:sp>
                <p:nvSpPr>
                  <p:cNvPr id="146" name="Freeform 373"/>
                  <p:cNvSpPr>
                    <a:spLocks noEditPoints="1"/>
                  </p:cNvSpPr>
                  <p:nvPr/>
                </p:nvSpPr>
                <p:spPr bwMode="auto">
                  <a:xfrm>
                    <a:off x="10905786" y="5231136"/>
                    <a:ext cx="142092" cy="141371"/>
                  </a:xfrm>
                  <a:custGeom>
                    <a:avLst/>
                    <a:gdLst>
                      <a:gd name="T0" fmla="*/ 41 w 83"/>
                      <a:gd name="T1" fmla="*/ 0 h 83"/>
                      <a:gd name="T2" fmla="*/ 0 w 83"/>
                      <a:gd name="T3" fmla="*/ 41 h 83"/>
                      <a:gd name="T4" fmla="*/ 41 w 83"/>
                      <a:gd name="T5" fmla="*/ 83 h 83"/>
                      <a:gd name="T6" fmla="*/ 83 w 83"/>
                      <a:gd name="T7" fmla="*/ 41 h 83"/>
                      <a:gd name="T8" fmla="*/ 41 w 83"/>
                      <a:gd name="T9" fmla="*/ 0 h 83"/>
                      <a:gd name="T10" fmla="*/ 41 w 83"/>
                      <a:gd name="T11" fmla="*/ 73 h 83"/>
                      <a:gd name="T12" fmla="*/ 10 w 83"/>
                      <a:gd name="T13" fmla="*/ 41 h 83"/>
                      <a:gd name="T14" fmla="*/ 41 w 83"/>
                      <a:gd name="T15" fmla="*/ 10 h 83"/>
                      <a:gd name="T16" fmla="*/ 73 w 83"/>
                      <a:gd name="T17" fmla="*/ 41 h 83"/>
                      <a:gd name="T18" fmla="*/ 41 w 83"/>
                      <a:gd name="T19" fmla="*/ 73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3" h="83">
                        <a:moveTo>
                          <a:pt x="41" y="0"/>
                        </a:moveTo>
                        <a:cubicBezTo>
                          <a:pt x="18" y="0"/>
                          <a:pt x="0" y="18"/>
                          <a:pt x="0" y="41"/>
                        </a:cubicBezTo>
                        <a:cubicBezTo>
                          <a:pt x="0" y="64"/>
                          <a:pt x="18" y="83"/>
                          <a:pt x="41" y="83"/>
                        </a:cubicBezTo>
                        <a:cubicBezTo>
                          <a:pt x="64" y="83"/>
                          <a:pt x="83" y="64"/>
                          <a:pt x="83" y="41"/>
                        </a:cubicBezTo>
                        <a:cubicBezTo>
                          <a:pt x="83" y="18"/>
                          <a:pt x="64" y="0"/>
                          <a:pt x="41" y="0"/>
                        </a:cubicBezTo>
                        <a:close/>
                        <a:moveTo>
                          <a:pt x="41" y="73"/>
                        </a:moveTo>
                        <a:cubicBezTo>
                          <a:pt x="24" y="73"/>
                          <a:pt x="10" y="59"/>
                          <a:pt x="10" y="41"/>
                        </a:cubicBezTo>
                        <a:cubicBezTo>
                          <a:pt x="10" y="24"/>
                          <a:pt x="24" y="10"/>
                          <a:pt x="41" y="10"/>
                        </a:cubicBezTo>
                        <a:cubicBezTo>
                          <a:pt x="59" y="10"/>
                          <a:pt x="73" y="24"/>
                          <a:pt x="73" y="41"/>
                        </a:cubicBezTo>
                        <a:cubicBezTo>
                          <a:pt x="73" y="59"/>
                          <a:pt x="59" y="73"/>
                          <a:pt x="41" y="7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  <p:sp>
                <p:nvSpPr>
                  <p:cNvPr id="147" name="Freeform 374"/>
                  <p:cNvSpPr>
                    <a:spLocks noEditPoints="1"/>
                  </p:cNvSpPr>
                  <p:nvPr/>
                </p:nvSpPr>
                <p:spPr bwMode="auto">
                  <a:xfrm>
                    <a:off x="10769465" y="5096978"/>
                    <a:ext cx="414736" cy="410408"/>
                  </a:xfrm>
                  <a:custGeom>
                    <a:avLst/>
                    <a:gdLst>
                      <a:gd name="T0" fmla="*/ 216 w 243"/>
                      <a:gd name="T1" fmla="*/ 110 h 241"/>
                      <a:gd name="T2" fmla="*/ 243 w 243"/>
                      <a:gd name="T3" fmla="*/ 95 h 241"/>
                      <a:gd name="T4" fmla="*/ 234 w 243"/>
                      <a:gd name="T5" fmla="*/ 73 h 241"/>
                      <a:gd name="T6" fmla="*/ 204 w 243"/>
                      <a:gd name="T7" fmla="*/ 75 h 241"/>
                      <a:gd name="T8" fmla="*/ 194 w 243"/>
                      <a:gd name="T9" fmla="*/ 59 h 241"/>
                      <a:gd name="T10" fmla="*/ 204 w 243"/>
                      <a:gd name="T11" fmla="*/ 29 h 241"/>
                      <a:gd name="T12" fmla="*/ 187 w 243"/>
                      <a:gd name="T13" fmla="*/ 16 h 241"/>
                      <a:gd name="T14" fmla="*/ 163 w 243"/>
                      <a:gd name="T15" fmla="*/ 38 h 241"/>
                      <a:gd name="T16" fmla="*/ 142 w 243"/>
                      <a:gd name="T17" fmla="*/ 32 h 241"/>
                      <a:gd name="T18" fmla="*/ 134 w 243"/>
                      <a:gd name="T19" fmla="*/ 0 h 241"/>
                      <a:gd name="T20" fmla="*/ 110 w 243"/>
                      <a:gd name="T21" fmla="*/ 0 h 241"/>
                      <a:gd name="T22" fmla="*/ 102 w 243"/>
                      <a:gd name="T23" fmla="*/ 31 h 241"/>
                      <a:gd name="T24" fmla="*/ 80 w 243"/>
                      <a:gd name="T25" fmla="*/ 35 h 241"/>
                      <a:gd name="T26" fmla="*/ 75 w 243"/>
                      <a:gd name="T27" fmla="*/ 31 h 241"/>
                      <a:gd name="T28" fmla="*/ 65 w 243"/>
                      <a:gd name="T29" fmla="*/ 22 h 241"/>
                      <a:gd name="T30" fmla="*/ 58 w 243"/>
                      <a:gd name="T31" fmla="*/ 16 h 241"/>
                      <a:gd name="T32" fmla="*/ 38 w 243"/>
                      <a:gd name="T33" fmla="*/ 32 h 241"/>
                      <a:gd name="T34" fmla="*/ 49 w 243"/>
                      <a:gd name="T35" fmla="*/ 60 h 241"/>
                      <a:gd name="T36" fmla="*/ 40 w 243"/>
                      <a:gd name="T37" fmla="*/ 73 h 241"/>
                      <a:gd name="T38" fmla="*/ 17 w 243"/>
                      <a:gd name="T39" fmla="*/ 72 h 241"/>
                      <a:gd name="T40" fmla="*/ 7 w 243"/>
                      <a:gd name="T41" fmla="*/ 71 h 241"/>
                      <a:gd name="T42" fmla="*/ 4 w 243"/>
                      <a:gd name="T43" fmla="*/ 78 h 241"/>
                      <a:gd name="T44" fmla="*/ 0 w 243"/>
                      <a:gd name="T45" fmla="*/ 91 h 241"/>
                      <a:gd name="T46" fmla="*/ 23 w 243"/>
                      <a:gd name="T47" fmla="*/ 105 h 241"/>
                      <a:gd name="T48" fmla="*/ 28 w 243"/>
                      <a:gd name="T49" fmla="*/ 108 h 241"/>
                      <a:gd name="T50" fmla="*/ 27 w 243"/>
                      <a:gd name="T51" fmla="*/ 112 h 241"/>
                      <a:gd name="T52" fmla="*/ 26 w 243"/>
                      <a:gd name="T53" fmla="*/ 128 h 241"/>
                      <a:gd name="T54" fmla="*/ 0 w 243"/>
                      <a:gd name="T55" fmla="*/ 146 h 241"/>
                      <a:gd name="T56" fmla="*/ 8 w 243"/>
                      <a:gd name="T57" fmla="*/ 168 h 241"/>
                      <a:gd name="T58" fmla="*/ 38 w 243"/>
                      <a:gd name="T59" fmla="*/ 165 h 241"/>
                      <a:gd name="T60" fmla="*/ 48 w 243"/>
                      <a:gd name="T61" fmla="*/ 182 h 241"/>
                      <a:gd name="T62" fmla="*/ 38 w 243"/>
                      <a:gd name="T63" fmla="*/ 210 h 241"/>
                      <a:gd name="T64" fmla="*/ 58 w 243"/>
                      <a:gd name="T65" fmla="*/ 223 h 241"/>
                      <a:gd name="T66" fmla="*/ 82 w 243"/>
                      <a:gd name="T67" fmla="*/ 205 h 241"/>
                      <a:gd name="T68" fmla="*/ 101 w 243"/>
                      <a:gd name="T69" fmla="*/ 212 h 241"/>
                      <a:gd name="T70" fmla="*/ 109 w 243"/>
                      <a:gd name="T71" fmla="*/ 241 h 241"/>
                      <a:gd name="T72" fmla="*/ 131 w 243"/>
                      <a:gd name="T73" fmla="*/ 241 h 241"/>
                      <a:gd name="T74" fmla="*/ 140 w 243"/>
                      <a:gd name="T75" fmla="*/ 211 h 241"/>
                      <a:gd name="T76" fmla="*/ 163 w 243"/>
                      <a:gd name="T77" fmla="*/ 205 h 241"/>
                      <a:gd name="T78" fmla="*/ 184 w 243"/>
                      <a:gd name="T79" fmla="*/ 224 h 241"/>
                      <a:gd name="T80" fmla="*/ 203 w 243"/>
                      <a:gd name="T81" fmla="*/ 211 h 241"/>
                      <a:gd name="T82" fmla="*/ 192 w 243"/>
                      <a:gd name="T83" fmla="*/ 183 h 241"/>
                      <a:gd name="T84" fmla="*/ 205 w 243"/>
                      <a:gd name="T85" fmla="*/ 168 h 241"/>
                      <a:gd name="T86" fmla="*/ 236 w 243"/>
                      <a:gd name="T87" fmla="*/ 168 h 241"/>
                      <a:gd name="T88" fmla="*/ 243 w 243"/>
                      <a:gd name="T89" fmla="*/ 147 h 241"/>
                      <a:gd name="T90" fmla="*/ 216 w 243"/>
                      <a:gd name="T91" fmla="*/ 130 h 241"/>
                      <a:gd name="T92" fmla="*/ 216 w 243"/>
                      <a:gd name="T93" fmla="*/ 110 h 241"/>
                      <a:gd name="T94" fmla="*/ 121 w 243"/>
                      <a:gd name="T95" fmla="*/ 170 h 241"/>
                      <a:gd name="T96" fmla="*/ 72 w 243"/>
                      <a:gd name="T97" fmla="*/ 120 h 241"/>
                      <a:gd name="T98" fmla="*/ 121 w 243"/>
                      <a:gd name="T99" fmla="*/ 71 h 241"/>
                      <a:gd name="T100" fmla="*/ 171 w 243"/>
                      <a:gd name="T101" fmla="*/ 120 h 241"/>
                      <a:gd name="T102" fmla="*/ 121 w 243"/>
                      <a:gd name="T103" fmla="*/ 170 h 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43" h="241">
                        <a:moveTo>
                          <a:pt x="216" y="110"/>
                        </a:moveTo>
                        <a:cubicBezTo>
                          <a:pt x="243" y="95"/>
                          <a:pt x="243" y="95"/>
                          <a:pt x="243" y="95"/>
                        </a:cubicBezTo>
                        <a:cubicBezTo>
                          <a:pt x="234" y="73"/>
                          <a:pt x="234" y="73"/>
                          <a:pt x="234" y="73"/>
                        </a:cubicBezTo>
                        <a:cubicBezTo>
                          <a:pt x="204" y="75"/>
                          <a:pt x="204" y="75"/>
                          <a:pt x="204" y="75"/>
                        </a:cubicBezTo>
                        <a:cubicBezTo>
                          <a:pt x="194" y="59"/>
                          <a:pt x="194" y="59"/>
                          <a:pt x="194" y="59"/>
                        </a:cubicBezTo>
                        <a:cubicBezTo>
                          <a:pt x="204" y="29"/>
                          <a:pt x="204" y="29"/>
                          <a:pt x="204" y="29"/>
                        </a:cubicBezTo>
                        <a:cubicBezTo>
                          <a:pt x="187" y="16"/>
                          <a:pt x="187" y="16"/>
                          <a:pt x="187" y="16"/>
                        </a:cubicBezTo>
                        <a:cubicBezTo>
                          <a:pt x="163" y="38"/>
                          <a:pt x="163" y="38"/>
                          <a:pt x="163" y="38"/>
                        </a:cubicBezTo>
                        <a:cubicBezTo>
                          <a:pt x="142" y="32"/>
                          <a:pt x="142" y="32"/>
                          <a:pt x="142" y="32"/>
                        </a:cubicBez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110" y="0"/>
                          <a:pt x="110" y="0"/>
                          <a:pt x="110" y="0"/>
                        </a:cubicBezTo>
                        <a:cubicBezTo>
                          <a:pt x="102" y="31"/>
                          <a:pt x="102" y="31"/>
                          <a:pt x="102" y="31"/>
                        </a:cubicBezTo>
                        <a:cubicBezTo>
                          <a:pt x="80" y="35"/>
                          <a:pt x="80" y="35"/>
                          <a:pt x="80" y="35"/>
                        </a:cubicBezTo>
                        <a:cubicBezTo>
                          <a:pt x="75" y="31"/>
                          <a:pt x="75" y="31"/>
                          <a:pt x="75" y="31"/>
                        </a:cubicBezTo>
                        <a:cubicBezTo>
                          <a:pt x="65" y="22"/>
                          <a:pt x="65" y="22"/>
                          <a:pt x="65" y="22"/>
                        </a:cubicBezTo>
                        <a:cubicBezTo>
                          <a:pt x="58" y="16"/>
                          <a:pt x="58" y="16"/>
                          <a:pt x="58" y="16"/>
                        </a:cubicBezTo>
                        <a:cubicBezTo>
                          <a:pt x="38" y="32"/>
                          <a:pt x="38" y="32"/>
                          <a:pt x="38" y="32"/>
                        </a:cubicBezTo>
                        <a:cubicBezTo>
                          <a:pt x="49" y="60"/>
                          <a:pt x="49" y="60"/>
                          <a:pt x="49" y="60"/>
                        </a:cubicBezTo>
                        <a:cubicBezTo>
                          <a:pt x="40" y="73"/>
                          <a:pt x="40" y="73"/>
                          <a:pt x="40" y="73"/>
                        </a:cubicBezTo>
                        <a:cubicBezTo>
                          <a:pt x="17" y="72"/>
                          <a:pt x="17" y="72"/>
                          <a:pt x="17" y="72"/>
                        </a:cubicBezTo>
                        <a:cubicBezTo>
                          <a:pt x="7" y="71"/>
                          <a:pt x="7" y="71"/>
                          <a:pt x="7" y="71"/>
                        </a:cubicBezTo>
                        <a:cubicBezTo>
                          <a:pt x="4" y="78"/>
                          <a:pt x="4" y="78"/>
                          <a:pt x="4" y="78"/>
                        </a:cubicBezTo>
                        <a:cubicBezTo>
                          <a:pt x="0" y="91"/>
                          <a:pt x="0" y="91"/>
                          <a:pt x="0" y="91"/>
                        </a:cubicBezTo>
                        <a:cubicBezTo>
                          <a:pt x="23" y="105"/>
                          <a:pt x="23" y="105"/>
                          <a:pt x="23" y="105"/>
                        </a:cubicBezTo>
                        <a:cubicBezTo>
                          <a:pt x="28" y="108"/>
                          <a:pt x="28" y="108"/>
                          <a:pt x="28" y="108"/>
                        </a:cubicBezTo>
                        <a:cubicBezTo>
                          <a:pt x="27" y="112"/>
                          <a:pt x="27" y="112"/>
                          <a:pt x="27" y="112"/>
                        </a:cubicBezTo>
                        <a:cubicBezTo>
                          <a:pt x="26" y="128"/>
                          <a:pt x="26" y="128"/>
                          <a:pt x="26" y="128"/>
                        </a:cubicBezTo>
                        <a:cubicBezTo>
                          <a:pt x="0" y="146"/>
                          <a:pt x="0" y="146"/>
                          <a:pt x="0" y="146"/>
                        </a:cubicBezTo>
                        <a:cubicBezTo>
                          <a:pt x="8" y="168"/>
                          <a:pt x="8" y="168"/>
                          <a:pt x="8" y="168"/>
                        </a:cubicBezTo>
                        <a:cubicBezTo>
                          <a:pt x="38" y="165"/>
                          <a:pt x="38" y="165"/>
                          <a:pt x="38" y="165"/>
                        </a:cubicBezTo>
                        <a:cubicBezTo>
                          <a:pt x="48" y="182"/>
                          <a:pt x="48" y="182"/>
                          <a:pt x="48" y="182"/>
                        </a:cubicBezTo>
                        <a:cubicBezTo>
                          <a:pt x="38" y="210"/>
                          <a:pt x="38" y="210"/>
                          <a:pt x="38" y="210"/>
                        </a:cubicBezTo>
                        <a:cubicBezTo>
                          <a:pt x="58" y="223"/>
                          <a:pt x="58" y="223"/>
                          <a:pt x="58" y="223"/>
                        </a:cubicBezTo>
                        <a:cubicBezTo>
                          <a:pt x="82" y="205"/>
                          <a:pt x="82" y="205"/>
                          <a:pt x="82" y="205"/>
                        </a:cubicBezTo>
                        <a:cubicBezTo>
                          <a:pt x="101" y="212"/>
                          <a:pt x="101" y="212"/>
                          <a:pt x="101" y="212"/>
                        </a:cubicBezTo>
                        <a:cubicBezTo>
                          <a:pt x="109" y="241"/>
                          <a:pt x="109" y="241"/>
                          <a:pt x="109" y="241"/>
                        </a:cubicBezTo>
                        <a:cubicBezTo>
                          <a:pt x="131" y="241"/>
                          <a:pt x="131" y="241"/>
                          <a:pt x="131" y="241"/>
                        </a:cubicBezTo>
                        <a:cubicBezTo>
                          <a:pt x="140" y="211"/>
                          <a:pt x="140" y="211"/>
                          <a:pt x="140" y="211"/>
                        </a:cubicBezTo>
                        <a:cubicBezTo>
                          <a:pt x="163" y="205"/>
                          <a:pt x="163" y="205"/>
                          <a:pt x="163" y="205"/>
                        </a:cubicBezTo>
                        <a:cubicBezTo>
                          <a:pt x="184" y="224"/>
                          <a:pt x="184" y="224"/>
                          <a:pt x="184" y="224"/>
                        </a:cubicBezTo>
                        <a:cubicBezTo>
                          <a:pt x="203" y="211"/>
                          <a:pt x="203" y="211"/>
                          <a:pt x="203" y="211"/>
                        </a:cubicBezTo>
                        <a:cubicBezTo>
                          <a:pt x="192" y="183"/>
                          <a:pt x="192" y="183"/>
                          <a:pt x="192" y="183"/>
                        </a:cubicBezTo>
                        <a:cubicBezTo>
                          <a:pt x="205" y="168"/>
                          <a:pt x="205" y="168"/>
                          <a:pt x="205" y="168"/>
                        </a:cubicBezTo>
                        <a:cubicBezTo>
                          <a:pt x="236" y="168"/>
                          <a:pt x="236" y="168"/>
                          <a:pt x="236" y="168"/>
                        </a:cubicBezTo>
                        <a:cubicBezTo>
                          <a:pt x="243" y="147"/>
                          <a:pt x="243" y="147"/>
                          <a:pt x="243" y="147"/>
                        </a:cubicBezTo>
                        <a:cubicBezTo>
                          <a:pt x="216" y="130"/>
                          <a:pt x="216" y="130"/>
                          <a:pt x="216" y="130"/>
                        </a:cubicBezTo>
                        <a:lnTo>
                          <a:pt x="216" y="110"/>
                        </a:lnTo>
                        <a:close/>
                        <a:moveTo>
                          <a:pt x="121" y="170"/>
                        </a:moveTo>
                        <a:cubicBezTo>
                          <a:pt x="94" y="170"/>
                          <a:pt x="72" y="148"/>
                          <a:pt x="72" y="120"/>
                        </a:cubicBezTo>
                        <a:cubicBezTo>
                          <a:pt x="72" y="93"/>
                          <a:pt x="94" y="71"/>
                          <a:pt x="121" y="71"/>
                        </a:cubicBezTo>
                        <a:cubicBezTo>
                          <a:pt x="148" y="71"/>
                          <a:pt x="171" y="93"/>
                          <a:pt x="171" y="120"/>
                        </a:cubicBezTo>
                        <a:cubicBezTo>
                          <a:pt x="171" y="148"/>
                          <a:pt x="148" y="170"/>
                          <a:pt x="121" y="17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  <p:sp>
                <p:nvSpPr>
                  <p:cNvPr id="148" name="Freeform 375"/>
                  <p:cNvSpPr/>
                  <p:nvPr/>
                </p:nvSpPr>
                <p:spPr bwMode="auto">
                  <a:xfrm>
                    <a:off x="10614389" y="5018359"/>
                    <a:ext cx="261103" cy="271201"/>
                  </a:xfrm>
                  <a:custGeom>
                    <a:avLst/>
                    <a:gdLst>
                      <a:gd name="T0" fmla="*/ 88 w 153"/>
                      <a:gd name="T1" fmla="*/ 137 h 159"/>
                      <a:gd name="T2" fmla="*/ 85 w 153"/>
                      <a:gd name="T3" fmla="*/ 126 h 159"/>
                      <a:gd name="T4" fmla="*/ 59 w 153"/>
                      <a:gd name="T5" fmla="*/ 120 h 159"/>
                      <a:gd name="T6" fmla="*/ 44 w 153"/>
                      <a:gd name="T7" fmla="*/ 59 h 159"/>
                      <a:gd name="T8" fmla="*/ 105 w 153"/>
                      <a:gd name="T9" fmla="*/ 44 h 159"/>
                      <a:gd name="T10" fmla="*/ 123 w 153"/>
                      <a:gd name="T11" fmla="*/ 65 h 159"/>
                      <a:gd name="T12" fmla="*/ 148 w 153"/>
                      <a:gd name="T13" fmla="*/ 58 h 159"/>
                      <a:gd name="T14" fmla="*/ 153 w 153"/>
                      <a:gd name="T15" fmla="*/ 56 h 159"/>
                      <a:gd name="T16" fmla="*/ 121 w 153"/>
                      <a:gd name="T17" fmla="*/ 17 h 159"/>
                      <a:gd name="T18" fmla="*/ 31 w 153"/>
                      <a:gd name="T19" fmla="*/ 25 h 159"/>
                      <a:gd name="T20" fmla="*/ 17 w 153"/>
                      <a:gd name="T21" fmla="*/ 43 h 159"/>
                      <a:gd name="T22" fmla="*/ 8 w 153"/>
                      <a:gd name="T23" fmla="*/ 62 h 159"/>
                      <a:gd name="T24" fmla="*/ 42 w 153"/>
                      <a:gd name="T25" fmla="*/ 147 h 159"/>
                      <a:gd name="T26" fmla="*/ 92 w 153"/>
                      <a:gd name="T27" fmla="*/ 157 h 159"/>
                      <a:gd name="T28" fmla="*/ 88 w 153"/>
                      <a:gd name="T29" fmla="*/ 137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3" h="159">
                        <a:moveTo>
                          <a:pt x="88" y="137"/>
                        </a:moveTo>
                        <a:cubicBezTo>
                          <a:pt x="85" y="126"/>
                          <a:pt x="85" y="126"/>
                          <a:pt x="85" y="126"/>
                        </a:cubicBezTo>
                        <a:cubicBezTo>
                          <a:pt x="76" y="127"/>
                          <a:pt x="67" y="125"/>
                          <a:pt x="59" y="120"/>
                        </a:cubicBezTo>
                        <a:cubicBezTo>
                          <a:pt x="38" y="107"/>
                          <a:pt x="31" y="80"/>
                          <a:pt x="44" y="59"/>
                        </a:cubicBezTo>
                        <a:cubicBezTo>
                          <a:pt x="56" y="38"/>
                          <a:pt x="84" y="31"/>
                          <a:pt x="105" y="44"/>
                        </a:cubicBezTo>
                        <a:cubicBezTo>
                          <a:pt x="113" y="49"/>
                          <a:pt x="119" y="56"/>
                          <a:pt x="123" y="65"/>
                        </a:cubicBezTo>
                        <a:cubicBezTo>
                          <a:pt x="148" y="58"/>
                          <a:pt x="148" y="58"/>
                          <a:pt x="148" y="58"/>
                        </a:cubicBezTo>
                        <a:cubicBezTo>
                          <a:pt x="153" y="56"/>
                          <a:pt x="153" y="56"/>
                          <a:pt x="153" y="56"/>
                        </a:cubicBezTo>
                        <a:cubicBezTo>
                          <a:pt x="147" y="40"/>
                          <a:pt x="136" y="26"/>
                          <a:pt x="121" y="17"/>
                        </a:cubicBezTo>
                        <a:cubicBezTo>
                          <a:pt x="92" y="0"/>
                          <a:pt x="55" y="4"/>
                          <a:pt x="31" y="25"/>
                        </a:cubicBezTo>
                        <a:cubicBezTo>
                          <a:pt x="26" y="30"/>
                          <a:pt x="21" y="36"/>
                          <a:pt x="17" y="43"/>
                        </a:cubicBezTo>
                        <a:cubicBezTo>
                          <a:pt x="13" y="49"/>
                          <a:pt x="10" y="56"/>
                          <a:pt x="8" y="62"/>
                        </a:cubicBezTo>
                        <a:cubicBezTo>
                          <a:pt x="0" y="94"/>
                          <a:pt x="13" y="129"/>
                          <a:pt x="42" y="147"/>
                        </a:cubicBezTo>
                        <a:cubicBezTo>
                          <a:pt x="58" y="156"/>
                          <a:pt x="75" y="159"/>
                          <a:pt x="92" y="157"/>
                        </a:cubicBezTo>
                        <a:lnTo>
                          <a:pt x="88" y="1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  <p:sp>
                <p:nvSpPr>
                  <p:cNvPr id="149" name="Freeform 376"/>
                  <p:cNvSpPr/>
                  <p:nvPr/>
                </p:nvSpPr>
                <p:spPr bwMode="auto">
                  <a:xfrm>
                    <a:off x="10500427" y="4985901"/>
                    <a:ext cx="155075" cy="131273"/>
                  </a:xfrm>
                  <a:custGeom>
                    <a:avLst/>
                    <a:gdLst>
                      <a:gd name="T0" fmla="*/ 91 w 91"/>
                      <a:gd name="T1" fmla="*/ 40 h 77"/>
                      <a:gd name="T2" fmla="*/ 30 w 91"/>
                      <a:gd name="T3" fmla="*/ 3 h 77"/>
                      <a:gd name="T4" fmla="*/ 14 w 91"/>
                      <a:gd name="T5" fmla="*/ 7 h 77"/>
                      <a:gd name="T6" fmla="*/ 3 w 91"/>
                      <a:gd name="T7" fmla="*/ 24 h 77"/>
                      <a:gd name="T8" fmla="*/ 7 w 91"/>
                      <a:gd name="T9" fmla="*/ 40 h 77"/>
                      <a:gd name="T10" fmla="*/ 68 w 91"/>
                      <a:gd name="T11" fmla="*/ 77 h 77"/>
                      <a:gd name="T12" fmla="*/ 77 w 91"/>
                      <a:gd name="T13" fmla="*/ 57 h 77"/>
                      <a:gd name="T14" fmla="*/ 91 w 91"/>
                      <a:gd name="T15" fmla="*/ 4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1" h="77">
                        <a:moveTo>
                          <a:pt x="91" y="40"/>
                        </a:moveTo>
                        <a:cubicBezTo>
                          <a:pt x="30" y="3"/>
                          <a:pt x="30" y="3"/>
                          <a:pt x="30" y="3"/>
                        </a:cubicBezTo>
                        <a:cubicBezTo>
                          <a:pt x="24" y="0"/>
                          <a:pt x="17" y="1"/>
                          <a:pt x="14" y="7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0" y="30"/>
                          <a:pt x="2" y="37"/>
                          <a:pt x="7" y="40"/>
                        </a:cubicBezTo>
                        <a:cubicBezTo>
                          <a:pt x="68" y="77"/>
                          <a:pt x="68" y="77"/>
                          <a:pt x="68" y="77"/>
                        </a:cubicBezTo>
                        <a:cubicBezTo>
                          <a:pt x="70" y="70"/>
                          <a:pt x="73" y="64"/>
                          <a:pt x="77" y="57"/>
                        </a:cubicBezTo>
                        <a:cubicBezTo>
                          <a:pt x="81" y="51"/>
                          <a:pt x="85" y="45"/>
                          <a:pt x="91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</p:grpSp>
          </p:grpSp>
        </p:grpSp>
      </p:grpSp>
      <p:grpSp>
        <p:nvGrpSpPr>
          <p:cNvPr id="18" name="组合 5"/>
          <p:cNvGrpSpPr>
            <a:grpSpLocks/>
          </p:cNvGrpSpPr>
          <p:nvPr/>
        </p:nvGrpSpPr>
        <p:grpSpPr bwMode="auto">
          <a:xfrm>
            <a:off x="7319963" y="2060575"/>
            <a:ext cx="642937" cy="642938"/>
            <a:chOff x="7319791" y="1755890"/>
            <a:chExt cx="642573" cy="642573"/>
          </a:xfrm>
        </p:grpSpPr>
        <p:sp>
          <p:nvSpPr>
            <p:cNvPr id="107" name="椭圆 106"/>
            <p:cNvSpPr/>
            <p:nvPr/>
          </p:nvSpPr>
          <p:spPr>
            <a:xfrm>
              <a:off x="7319791" y="1755890"/>
              <a:ext cx="642573" cy="642573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19497" name="组合 50"/>
            <p:cNvGrpSpPr>
              <a:grpSpLocks/>
            </p:cNvGrpSpPr>
            <p:nvPr/>
          </p:nvGrpSpPr>
          <p:grpSpPr bwMode="auto">
            <a:xfrm>
              <a:off x="7374677" y="1810776"/>
              <a:ext cx="532800" cy="532800"/>
              <a:chOff x="6221268" y="2583884"/>
              <a:chExt cx="876828" cy="876828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6222329" y="2584947"/>
                <a:ext cx="874708" cy="874705"/>
              </a:xfrm>
              <a:prstGeom prst="ellipse">
                <a:avLst/>
              </a:prstGeom>
              <a:pattFill prst="wdUpDiag">
                <a:fgClr>
                  <a:srgbClr val="66BFBC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grpSp>
            <p:nvGrpSpPr>
              <p:cNvPr id="19499" name="组合 149"/>
              <p:cNvGrpSpPr>
                <a:grpSpLocks/>
              </p:cNvGrpSpPr>
              <p:nvPr/>
            </p:nvGrpSpPr>
            <p:grpSpPr bwMode="auto">
              <a:xfrm>
                <a:off x="6277658" y="2637772"/>
                <a:ext cx="764658" cy="764658"/>
                <a:chOff x="5561693" y="3690293"/>
                <a:chExt cx="952500" cy="952500"/>
              </a:xfrm>
            </p:grpSpPr>
            <p:sp>
              <p:nvSpPr>
                <p:cNvPr id="151" name="椭圆 150"/>
                <p:cNvSpPr/>
                <p:nvPr/>
              </p:nvSpPr>
              <p:spPr>
                <a:xfrm>
                  <a:off x="5564326" y="3692793"/>
                  <a:ext cx="949726" cy="949724"/>
                </a:xfrm>
                <a:prstGeom prst="ellipse">
                  <a:avLst/>
                </a:prstGeom>
                <a:solidFill>
                  <a:srgbClr val="66BF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</a:endParaRPr>
                </a:p>
              </p:txBody>
            </p:sp>
            <p:grpSp>
              <p:nvGrpSpPr>
                <p:cNvPr id="21" name="组合 151"/>
                <p:cNvGrpSpPr>
                  <a:grpSpLocks noChangeAspect="1"/>
                </p:cNvGrpSpPr>
                <p:nvPr/>
              </p:nvGrpSpPr>
              <p:grpSpPr>
                <a:xfrm>
                  <a:off x="5786679" y="3839402"/>
                  <a:ext cx="502529" cy="654282"/>
                  <a:chOff x="3196030" y="1160235"/>
                  <a:chExt cx="582794" cy="758785"/>
                </a:xfrm>
                <a:solidFill>
                  <a:schemeClr val="bg1"/>
                </a:solidFill>
              </p:grpSpPr>
              <p:sp>
                <p:nvSpPr>
                  <p:cNvPr id="153" name="Freeform 634"/>
                  <p:cNvSpPr>
                    <a:spLocks noEditPoints="1"/>
                  </p:cNvSpPr>
                  <p:nvPr/>
                </p:nvSpPr>
                <p:spPr bwMode="auto">
                  <a:xfrm>
                    <a:off x="3243635" y="1160235"/>
                    <a:ext cx="535189" cy="533747"/>
                  </a:xfrm>
                  <a:custGeom>
                    <a:avLst/>
                    <a:gdLst>
                      <a:gd name="T0" fmla="*/ 225 w 314"/>
                      <a:gd name="T1" fmla="*/ 39 h 313"/>
                      <a:gd name="T2" fmla="*/ 34 w 314"/>
                      <a:gd name="T3" fmla="*/ 89 h 313"/>
                      <a:gd name="T4" fmla="*/ 62 w 314"/>
                      <a:gd name="T5" fmla="*/ 264 h 313"/>
                      <a:gd name="T6" fmla="*/ 84 w 314"/>
                      <a:gd name="T7" fmla="*/ 280 h 313"/>
                      <a:gd name="T8" fmla="*/ 110 w 314"/>
                      <a:gd name="T9" fmla="*/ 292 h 313"/>
                      <a:gd name="T10" fmla="*/ 275 w 314"/>
                      <a:gd name="T11" fmla="*/ 230 h 313"/>
                      <a:gd name="T12" fmla="*/ 225 w 314"/>
                      <a:gd name="T13" fmla="*/ 39 h 313"/>
                      <a:gd name="T14" fmla="*/ 229 w 314"/>
                      <a:gd name="T15" fmla="*/ 203 h 313"/>
                      <a:gd name="T16" fmla="*/ 111 w 314"/>
                      <a:gd name="T17" fmla="*/ 234 h 313"/>
                      <a:gd name="T18" fmla="*/ 79 w 314"/>
                      <a:gd name="T19" fmla="*/ 116 h 313"/>
                      <a:gd name="T20" fmla="*/ 198 w 314"/>
                      <a:gd name="T21" fmla="*/ 84 h 313"/>
                      <a:gd name="T22" fmla="*/ 229 w 314"/>
                      <a:gd name="T23" fmla="*/ 203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4" h="313">
                        <a:moveTo>
                          <a:pt x="225" y="39"/>
                        </a:moveTo>
                        <a:cubicBezTo>
                          <a:pt x="158" y="0"/>
                          <a:pt x="72" y="23"/>
                          <a:pt x="34" y="89"/>
                        </a:cubicBezTo>
                        <a:cubicBezTo>
                          <a:pt x="0" y="148"/>
                          <a:pt x="13" y="221"/>
                          <a:pt x="62" y="264"/>
                        </a:cubicBezTo>
                        <a:cubicBezTo>
                          <a:pt x="69" y="270"/>
                          <a:pt x="76" y="275"/>
                          <a:pt x="84" y="280"/>
                        </a:cubicBezTo>
                        <a:cubicBezTo>
                          <a:pt x="92" y="285"/>
                          <a:pt x="101" y="289"/>
                          <a:pt x="110" y="292"/>
                        </a:cubicBezTo>
                        <a:cubicBezTo>
                          <a:pt x="171" y="313"/>
                          <a:pt x="241" y="288"/>
                          <a:pt x="275" y="230"/>
                        </a:cubicBezTo>
                        <a:cubicBezTo>
                          <a:pt x="314" y="163"/>
                          <a:pt x="291" y="77"/>
                          <a:pt x="225" y="39"/>
                        </a:cubicBezTo>
                        <a:close/>
                        <a:moveTo>
                          <a:pt x="229" y="203"/>
                        </a:moveTo>
                        <a:cubicBezTo>
                          <a:pt x="205" y="244"/>
                          <a:pt x="152" y="259"/>
                          <a:pt x="111" y="234"/>
                        </a:cubicBezTo>
                        <a:cubicBezTo>
                          <a:pt x="69" y="210"/>
                          <a:pt x="55" y="157"/>
                          <a:pt x="79" y="116"/>
                        </a:cubicBezTo>
                        <a:cubicBezTo>
                          <a:pt x="103" y="74"/>
                          <a:pt x="157" y="60"/>
                          <a:pt x="198" y="84"/>
                        </a:cubicBezTo>
                        <a:cubicBezTo>
                          <a:pt x="239" y="108"/>
                          <a:pt x="254" y="162"/>
                          <a:pt x="229" y="20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  <p:sp>
                <p:nvSpPr>
                  <p:cNvPr id="154" name="Oval 635"/>
                  <p:cNvSpPr>
                    <a:spLocks noChangeArrowheads="1"/>
                  </p:cNvSpPr>
                  <p:nvPr/>
                </p:nvSpPr>
                <p:spPr bwMode="auto">
                  <a:xfrm>
                    <a:off x="3465068" y="1327572"/>
                    <a:ext cx="85111" cy="8727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  <p:sp>
                <p:nvSpPr>
                  <p:cNvPr id="155" name="Freeform 636"/>
                  <p:cNvSpPr/>
                  <p:nvPr/>
                </p:nvSpPr>
                <p:spPr bwMode="auto">
                  <a:xfrm>
                    <a:off x="3507623" y="1422781"/>
                    <a:ext cx="92324" cy="98816"/>
                  </a:xfrm>
                  <a:custGeom>
                    <a:avLst/>
                    <a:gdLst>
                      <a:gd name="T0" fmla="*/ 13 w 54"/>
                      <a:gd name="T1" fmla="*/ 0 h 58"/>
                      <a:gd name="T2" fmla="*/ 0 w 54"/>
                      <a:gd name="T3" fmla="*/ 11 h 58"/>
                      <a:gd name="T4" fmla="*/ 13 w 54"/>
                      <a:gd name="T5" fmla="*/ 40 h 58"/>
                      <a:gd name="T6" fmla="*/ 0 w 54"/>
                      <a:gd name="T7" fmla="*/ 58 h 58"/>
                      <a:gd name="T8" fmla="*/ 4 w 54"/>
                      <a:gd name="T9" fmla="*/ 58 h 58"/>
                      <a:gd name="T10" fmla="*/ 44 w 54"/>
                      <a:gd name="T11" fmla="*/ 16 h 58"/>
                      <a:gd name="T12" fmla="*/ 13 w 54"/>
                      <a:gd name="T13" fmla="*/ 0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4" h="58">
                        <a:moveTo>
                          <a:pt x="13" y="0"/>
                        </a:move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13" y="40"/>
                          <a:pt x="13" y="40"/>
                          <a:pt x="13" y="40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4" y="58"/>
                          <a:pt x="4" y="58"/>
                          <a:pt x="4" y="58"/>
                        </a:cubicBezTo>
                        <a:cubicBezTo>
                          <a:pt x="54" y="58"/>
                          <a:pt x="44" y="29"/>
                          <a:pt x="44" y="16"/>
                        </a:cubicBezTo>
                        <a:cubicBezTo>
                          <a:pt x="44" y="6"/>
                          <a:pt x="24" y="2"/>
                          <a:pt x="1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  <p:sp>
                <p:nvSpPr>
                  <p:cNvPr id="156" name="Freeform 637"/>
                  <p:cNvSpPr/>
                  <p:nvPr/>
                </p:nvSpPr>
                <p:spPr bwMode="auto">
                  <a:xfrm>
                    <a:off x="3416021" y="1422781"/>
                    <a:ext cx="91603" cy="98816"/>
                  </a:xfrm>
                  <a:custGeom>
                    <a:avLst/>
                    <a:gdLst>
                      <a:gd name="T0" fmla="*/ 54 w 54"/>
                      <a:gd name="T1" fmla="*/ 11 h 58"/>
                      <a:gd name="T2" fmla="*/ 41 w 54"/>
                      <a:gd name="T3" fmla="*/ 0 h 58"/>
                      <a:gd name="T4" fmla="*/ 11 w 54"/>
                      <a:gd name="T5" fmla="*/ 16 h 58"/>
                      <a:gd name="T6" fmla="*/ 50 w 54"/>
                      <a:gd name="T7" fmla="*/ 58 h 58"/>
                      <a:gd name="T8" fmla="*/ 54 w 54"/>
                      <a:gd name="T9" fmla="*/ 58 h 58"/>
                      <a:gd name="T10" fmla="*/ 41 w 54"/>
                      <a:gd name="T11" fmla="*/ 40 h 58"/>
                      <a:gd name="T12" fmla="*/ 54 w 54"/>
                      <a:gd name="T13" fmla="*/ 11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4" h="58">
                        <a:moveTo>
                          <a:pt x="54" y="11"/>
                        </a:move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30" y="2"/>
                          <a:pt x="11" y="6"/>
                          <a:pt x="11" y="16"/>
                        </a:cubicBezTo>
                        <a:cubicBezTo>
                          <a:pt x="11" y="29"/>
                          <a:pt x="0" y="58"/>
                          <a:pt x="50" y="58"/>
                        </a:cubicBezTo>
                        <a:cubicBezTo>
                          <a:pt x="54" y="58"/>
                          <a:pt x="54" y="58"/>
                          <a:pt x="54" y="58"/>
                        </a:cubicBezTo>
                        <a:cubicBezTo>
                          <a:pt x="41" y="40"/>
                          <a:pt x="41" y="40"/>
                          <a:pt x="41" y="40"/>
                        </a:cubicBezTo>
                        <a:lnTo>
                          <a:pt x="54" y="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  <p:sp>
                <p:nvSpPr>
                  <p:cNvPr id="157" name="Freeform 638"/>
                  <p:cNvSpPr/>
                  <p:nvPr/>
                </p:nvSpPr>
                <p:spPr bwMode="auto">
                  <a:xfrm>
                    <a:off x="3196030" y="1626181"/>
                    <a:ext cx="225039" cy="292839"/>
                  </a:xfrm>
                  <a:custGeom>
                    <a:avLst/>
                    <a:gdLst>
                      <a:gd name="T0" fmla="*/ 85 w 132"/>
                      <a:gd name="T1" fmla="*/ 0 h 172"/>
                      <a:gd name="T2" fmla="*/ 12 w 132"/>
                      <a:gd name="T3" fmla="*/ 125 h 172"/>
                      <a:gd name="T4" fmla="*/ 25 w 132"/>
                      <a:gd name="T5" fmla="*/ 158 h 172"/>
                      <a:gd name="T6" fmla="*/ 58 w 132"/>
                      <a:gd name="T7" fmla="*/ 156 h 172"/>
                      <a:gd name="T8" fmla="*/ 132 w 132"/>
                      <a:gd name="T9" fmla="*/ 28 h 172"/>
                      <a:gd name="T10" fmla="*/ 105 w 132"/>
                      <a:gd name="T11" fmla="*/ 19 h 172"/>
                      <a:gd name="T12" fmla="*/ 85 w 132"/>
                      <a:gd name="T13" fmla="*/ 0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2" h="172">
                        <a:moveTo>
                          <a:pt x="85" y="0"/>
                        </a:moveTo>
                        <a:cubicBezTo>
                          <a:pt x="12" y="125"/>
                          <a:pt x="12" y="125"/>
                          <a:pt x="12" y="125"/>
                        </a:cubicBezTo>
                        <a:cubicBezTo>
                          <a:pt x="12" y="125"/>
                          <a:pt x="0" y="144"/>
                          <a:pt x="25" y="158"/>
                        </a:cubicBezTo>
                        <a:cubicBezTo>
                          <a:pt x="49" y="172"/>
                          <a:pt x="58" y="156"/>
                          <a:pt x="58" y="156"/>
                        </a:cubicBezTo>
                        <a:cubicBezTo>
                          <a:pt x="132" y="28"/>
                          <a:pt x="132" y="28"/>
                          <a:pt x="132" y="28"/>
                        </a:cubicBezTo>
                        <a:cubicBezTo>
                          <a:pt x="132" y="28"/>
                          <a:pt x="119" y="27"/>
                          <a:pt x="105" y="19"/>
                        </a:cubicBezTo>
                        <a:cubicBezTo>
                          <a:pt x="92" y="11"/>
                          <a:pt x="85" y="0"/>
                          <a:pt x="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dirty="0">
                      <a:noFill/>
                      <a:latin typeface="方正尚酷简体" panose="02000000000000000000" pitchFamily="2" charset="-122"/>
                      <a:ea typeface="+mn-ea"/>
                    </a:endParaRPr>
                  </a:p>
                </p:txBody>
              </p:sp>
            </p:grpSp>
          </p:grpSp>
        </p:grpSp>
      </p:grpSp>
      <p:grpSp>
        <p:nvGrpSpPr>
          <p:cNvPr id="22" name="组合 11"/>
          <p:cNvGrpSpPr>
            <a:grpSpLocks/>
          </p:cNvGrpSpPr>
          <p:nvPr/>
        </p:nvGrpSpPr>
        <p:grpSpPr bwMode="auto">
          <a:xfrm>
            <a:off x="5549900" y="5624513"/>
            <a:ext cx="642938" cy="642937"/>
            <a:chOff x="5549550" y="5319391"/>
            <a:chExt cx="642573" cy="642573"/>
          </a:xfrm>
        </p:grpSpPr>
        <p:sp>
          <p:nvSpPr>
            <p:cNvPr id="96" name="椭圆 95"/>
            <p:cNvSpPr/>
            <p:nvPr/>
          </p:nvSpPr>
          <p:spPr>
            <a:xfrm>
              <a:off x="5549550" y="5319391"/>
              <a:ext cx="642573" cy="642573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19492" name="组合 186"/>
            <p:cNvGrpSpPr>
              <a:grpSpLocks/>
            </p:cNvGrpSpPr>
            <p:nvPr/>
          </p:nvGrpSpPr>
          <p:grpSpPr bwMode="auto">
            <a:xfrm>
              <a:off x="5612249" y="5373919"/>
              <a:ext cx="532800" cy="532800"/>
              <a:chOff x="5477628" y="2367482"/>
              <a:chExt cx="1120629" cy="1120629"/>
            </a:xfrm>
          </p:grpSpPr>
          <p:sp>
            <p:nvSpPr>
              <p:cNvPr id="167" name="椭圆 166"/>
              <p:cNvSpPr/>
              <p:nvPr/>
            </p:nvSpPr>
            <p:spPr>
              <a:xfrm>
                <a:off x="5479236" y="2366254"/>
                <a:ext cx="1117917" cy="1121255"/>
              </a:xfrm>
              <a:prstGeom prst="ellipse">
                <a:avLst/>
              </a:prstGeom>
              <a:pattFill prst="wdUpDiag">
                <a:fgClr>
                  <a:srgbClr val="FD6D5C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5562664" y="2456354"/>
                <a:ext cx="951062" cy="951066"/>
              </a:xfrm>
              <a:prstGeom prst="ellipse">
                <a:avLst/>
              </a:prstGeom>
              <a:solidFill>
                <a:srgbClr val="FD6D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grpSp>
            <p:nvGrpSpPr>
              <p:cNvPr id="24" name="组合 171"/>
              <p:cNvGrpSpPr>
                <a:grpSpLocks noChangeAspect="1"/>
              </p:cNvGrpSpPr>
              <p:nvPr/>
            </p:nvGrpSpPr>
            <p:grpSpPr>
              <a:xfrm>
                <a:off x="5795817" y="2669148"/>
                <a:ext cx="556960" cy="512269"/>
                <a:chOff x="8374817" y="3976831"/>
                <a:chExt cx="719115" cy="661413"/>
              </a:xfrm>
              <a:solidFill>
                <a:schemeClr val="bg1"/>
              </a:solidFill>
            </p:grpSpPr>
            <p:sp>
              <p:nvSpPr>
                <p:cNvPr id="173" name="Freeform 44"/>
                <p:cNvSpPr/>
                <p:nvPr/>
              </p:nvSpPr>
              <p:spPr bwMode="auto">
                <a:xfrm>
                  <a:off x="9018919" y="4072040"/>
                  <a:ext cx="75013" cy="68522"/>
                </a:xfrm>
                <a:custGeom>
                  <a:avLst/>
                  <a:gdLst>
                    <a:gd name="T0" fmla="*/ 28 w 44"/>
                    <a:gd name="T1" fmla="*/ 11 h 40"/>
                    <a:gd name="T2" fmla="*/ 0 w 44"/>
                    <a:gd name="T3" fmla="*/ 18 h 40"/>
                    <a:gd name="T4" fmla="*/ 31 w 44"/>
                    <a:gd name="T5" fmla="*/ 40 h 40"/>
                    <a:gd name="T6" fmla="*/ 28 w 44"/>
                    <a:gd name="T7" fmla="*/ 1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40">
                      <a:moveTo>
                        <a:pt x="28" y="11"/>
                      </a:moveTo>
                      <a:cubicBezTo>
                        <a:pt x="13" y="0"/>
                        <a:pt x="0" y="18"/>
                        <a:pt x="0" y="18"/>
                      </a:cubicBezTo>
                      <a:cubicBezTo>
                        <a:pt x="31" y="40"/>
                        <a:pt x="31" y="40"/>
                        <a:pt x="31" y="40"/>
                      </a:cubicBezTo>
                      <a:cubicBezTo>
                        <a:pt x="31" y="40"/>
                        <a:pt x="44" y="22"/>
                        <a:pt x="28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74" name="Freeform 45"/>
                <p:cNvSpPr/>
                <p:nvPr/>
              </p:nvSpPr>
              <p:spPr bwMode="auto">
                <a:xfrm>
                  <a:off x="8831387" y="4116759"/>
                  <a:ext cx="230088" cy="284184"/>
                </a:xfrm>
                <a:custGeom>
                  <a:avLst/>
                  <a:gdLst>
                    <a:gd name="T0" fmla="*/ 187 w 319"/>
                    <a:gd name="T1" fmla="*/ 85 h 394"/>
                    <a:gd name="T2" fmla="*/ 156 w 319"/>
                    <a:gd name="T3" fmla="*/ 125 h 394"/>
                    <a:gd name="T4" fmla="*/ 104 w 319"/>
                    <a:gd name="T5" fmla="*/ 198 h 394"/>
                    <a:gd name="T6" fmla="*/ 0 w 319"/>
                    <a:gd name="T7" fmla="*/ 342 h 394"/>
                    <a:gd name="T8" fmla="*/ 74 w 319"/>
                    <a:gd name="T9" fmla="*/ 394 h 394"/>
                    <a:gd name="T10" fmla="*/ 104 w 319"/>
                    <a:gd name="T11" fmla="*/ 352 h 394"/>
                    <a:gd name="T12" fmla="*/ 130 w 319"/>
                    <a:gd name="T13" fmla="*/ 314 h 394"/>
                    <a:gd name="T14" fmla="*/ 156 w 319"/>
                    <a:gd name="T15" fmla="*/ 276 h 394"/>
                    <a:gd name="T16" fmla="*/ 319 w 319"/>
                    <a:gd name="T17" fmla="*/ 52 h 394"/>
                    <a:gd name="T18" fmla="*/ 248 w 319"/>
                    <a:gd name="T19" fmla="*/ 0 h 394"/>
                    <a:gd name="T20" fmla="*/ 187 w 319"/>
                    <a:gd name="T21" fmla="*/ 85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9" h="394">
                      <a:moveTo>
                        <a:pt x="187" y="85"/>
                      </a:moveTo>
                      <a:lnTo>
                        <a:pt x="156" y="125"/>
                      </a:lnTo>
                      <a:lnTo>
                        <a:pt x="104" y="198"/>
                      </a:lnTo>
                      <a:lnTo>
                        <a:pt x="0" y="342"/>
                      </a:lnTo>
                      <a:lnTo>
                        <a:pt x="74" y="394"/>
                      </a:lnTo>
                      <a:lnTo>
                        <a:pt x="104" y="352"/>
                      </a:lnTo>
                      <a:lnTo>
                        <a:pt x="130" y="314"/>
                      </a:lnTo>
                      <a:lnTo>
                        <a:pt x="156" y="276"/>
                      </a:lnTo>
                      <a:lnTo>
                        <a:pt x="319" y="52"/>
                      </a:lnTo>
                      <a:lnTo>
                        <a:pt x="248" y="0"/>
                      </a:lnTo>
                      <a:lnTo>
                        <a:pt x="187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75" name="Freeform 46"/>
                <p:cNvSpPr/>
                <p:nvPr/>
              </p:nvSpPr>
              <p:spPr bwMode="auto">
                <a:xfrm>
                  <a:off x="8374817" y="3976831"/>
                  <a:ext cx="569090" cy="661413"/>
                </a:xfrm>
                <a:custGeom>
                  <a:avLst/>
                  <a:gdLst>
                    <a:gd name="T0" fmla="*/ 312 w 334"/>
                    <a:gd name="T1" fmla="*/ 348 h 388"/>
                    <a:gd name="T2" fmla="*/ 293 w 334"/>
                    <a:gd name="T3" fmla="*/ 366 h 388"/>
                    <a:gd name="T4" fmla="*/ 40 w 334"/>
                    <a:gd name="T5" fmla="*/ 366 h 388"/>
                    <a:gd name="T6" fmla="*/ 22 w 334"/>
                    <a:gd name="T7" fmla="*/ 348 h 388"/>
                    <a:gd name="T8" fmla="*/ 22 w 334"/>
                    <a:gd name="T9" fmla="*/ 41 h 388"/>
                    <a:gd name="T10" fmla="*/ 40 w 334"/>
                    <a:gd name="T11" fmla="*/ 23 h 388"/>
                    <a:gd name="T12" fmla="*/ 293 w 334"/>
                    <a:gd name="T13" fmla="*/ 23 h 388"/>
                    <a:gd name="T14" fmla="*/ 312 w 334"/>
                    <a:gd name="T15" fmla="*/ 41 h 388"/>
                    <a:gd name="T16" fmla="*/ 312 w 334"/>
                    <a:gd name="T17" fmla="*/ 140 h 388"/>
                    <a:gd name="T18" fmla="*/ 334 w 334"/>
                    <a:gd name="T19" fmla="*/ 109 h 388"/>
                    <a:gd name="T20" fmla="*/ 334 w 334"/>
                    <a:gd name="T21" fmla="*/ 21 h 388"/>
                    <a:gd name="T22" fmla="*/ 313 w 334"/>
                    <a:gd name="T23" fmla="*/ 0 h 388"/>
                    <a:gd name="T24" fmla="*/ 21 w 334"/>
                    <a:gd name="T25" fmla="*/ 0 h 388"/>
                    <a:gd name="T26" fmla="*/ 0 w 334"/>
                    <a:gd name="T27" fmla="*/ 21 h 388"/>
                    <a:gd name="T28" fmla="*/ 0 w 334"/>
                    <a:gd name="T29" fmla="*/ 368 h 388"/>
                    <a:gd name="T30" fmla="*/ 21 w 334"/>
                    <a:gd name="T31" fmla="*/ 388 h 388"/>
                    <a:gd name="T32" fmla="*/ 313 w 334"/>
                    <a:gd name="T33" fmla="*/ 388 h 388"/>
                    <a:gd name="T34" fmla="*/ 334 w 334"/>
                    <a:gd name="T35" fmla="*/ 368 h 388"/>
                    <a:gd name="T36" fmla="*/ 334 w 334"/>
                    <a:gd name="T37" fmla="*/ 223 h 388"/>
                    <a:gd name="T38" fmla="*/ 312 w 334"/>
                    <a:gd name="T39" fmla="*/ 254 h 388"/>
                    <a:gd name="T40" fmla="*/ 312 w 334"/>
                    <a:gd name="T41" fmla="*/ 348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4" h="388">
                      <a:moveTo>
                        <a:pt x="312" y="348"/>
                      </a:moveTo>
                      <a:cubicBezTo>
                        <a:pt x="312" y="358"/>
                        <a:pt x="303" y="366"/>
                        <a:pt x="293" y="366"/>
                      </a:cubicBezTo>
                      <a:cubicBezTo>
                        <a:pt x="40" y="366"/>
                        <a:pt x="40" y="366"/>
                        <a:pt x="40" y="366"/>
                      </a:cubicBezTo>
                      <a:cubicBezTo>
                        <a:pt x="30" y="366"/>
                        <a:pt x="22" y="358"/>
                        <a:pt x="22" y="348"/>
                      </a:cubicBezTo>
                      <a:cubicBezTo>
                        <a:pt x="22" y="41"/>
                        <a:pt x="22" y="41"/>
                        <a:pt x="22" y="41"/>
                      </a:cubicBezTo>
                      <a:cubicBezTo>
                        <a:pt x="22" y="31"/>
                        <a:pt x="30" y="23"/>
                        <a:pt x="40" y="23"/>
                      </a:cubicBezTo>
                      <a:cubicBezTo>
                        <a:pt x="293" y="23"/>
                        <a:pt x="293" y="23"/>
                        <a:pt x="293" y="23"/>
                      </a:cubicBezTo>
                      <a:cubicBezTo>
                        <a:pt x="303" y="23"/>
                        <a:pt x="312" y="31"/>
                        <a:pt x="312" y="41"/>
                      </a:cubicBezTo>
                      <a:cubicBezTo>
                        <a:pt x="312" y="140"/>
                        <a:pt x="312" y="140"/>
                        <a:pt x="312" y="140"/>
                      </a:cubicBezTo>
                      <a:cubicBezTo>
                        <a:pt x="334" y="109"/>
                        <a:pt x="334" y="109"/>
                        <a:pt x="334" y="109"/>
                      </a:cubicBezTo>
                      <a:cubicBezTo>
                        <a:pt x="334" y="21"/>
                        <a:pt x="334" y="21"/>
                        <a:pt x="334" y="21"/>
                      </a:cubicBezTo>
                      <a:cubicBezTo>
                        <a:pt x="334" y="10"/>
                        <a:pt x="325" y="0"/>
                        <a:pt x="313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9" y="0"/>
                        <a:pt x="0" y="10"/>
                        <a:pt x="0" y="21"/>
                      </a:cubicBezTo>
                      <a:cubicBezTo>
                        <a:pt x="0" y="368"/>
                        <a:pt x="0" y="368"/>
                        <a:pt x="0" y="368"/>
                      </a:cubicBezTo>
                      <a:cubicBezTo>
                        <a:pt x="0" y="379"/>
                        <a:pt x="9" y="388"/>
                        <a:pt x="21" y="388"/>
                      </a:cubicBezTo>
                      <a:cubicBezTo>
                        <a:pt x="313" y="388"/>
                        <a:pt x="313" y="388"/>
                        <a:pt x="313" y="388"/>
                      </a:cubicBezTo>
                      <a:cubicBezTo>
                        <a:pt x="325" y="388"/>
                        <a:pt x="334" y="379"/>
                        <a:pt x="334" y="368"/>
                      </a:cubicBezTo>
                      <a:cubicBezTo>
                        <a:pt x="334" y="223"/>
                        <a:pt x="334" y="223"/>
                        <a:pt x="334" y="223"/>
                      </a:cubicBezTo>
                      <a:cubicBezTo>
                        <a:pt x="312" y="254"/>
                        <a:pt x="312" y="254"/>
                        <a:pt x="312" y="254"/>
                      </a:cubicBezTo>
                      <a:lnTo>
                        <a:pt x="312" y="3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76" name="Freeform 47"/>
                <p:cNvSpPr/>
                <p:nvPr/>
              </p:nvSpPr>
              <p:spPr bwMode="auto">
                <a:xfrm>
                  <a:off x="8806142" y="4377142"/>
                  <a:ext cx="67800" cy="77177"/>
                </a:xfrm>
                <a:custGeom>
                  <a:avLst/>
                  <a:gdLst>
                    <a:gd name="T0" fmla="*/ 21 w 94"/>
                    <a:gd name="T1" fmla="*/ 0 h 107"/>
                    <a:gd name="T2" fmla="*/ 0 w 94"/>
                    <a:gd name="T3" fmla="*/ 107 h 107"/>
                    <a:gd name="T4" fmla="*/ 94 w 94"/>
                    <a:gd name="T5" fmla="*/ 52 h 107"/>
                    <a:gd name="T6" fmla="*/ 21 w 94"/>
                    <a:gd name="T7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4" h="107">
                      <a:moveTo>
                        <a:pt x="21" y="0"/>
                      </a:moveTo>
                      <a:lnTo>
                        <a:pt x="0" y="107"/>
                      </a:lnTo>
                      <a:lnTo>
                        <a:pt x="94" y="5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77" name="Rectangle 48"/>
                <p:cNvSpPr>
                  <a:spLocks noChangeArrowheads="1"/>
                </p:cNvSpPr>
                <p:nvPr/>
              </p:nvSpPr>
              <p:spPr bwMode="auto">
                <a:xfrm>
                  <a:off x="8459928" y="4504808"/>
                  <a:ext cx="228646" cy="3462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78" name="Rectangle 49"/>
                <p:cNvSpPr>
                  <a:spLocks noChangeArrowheads="1"/>
                </p:cNvSpPr>
                <p:nvPr/>
              </p:nvSpPr>
              <p:spPr bwMode="auto">
                <a:xfrm>
                  <a:off x="8459928" y="4428352"/>
                  <a:ext cx="228646" cy="33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79" name="Rectangle 50"/>
                <p:cNvSpPr>
                  <a:spLocks noChangeArrowheads="1"/>
                </p:cNvSpPr>
                <p:nvPr/>
              </p:nvSpPr>
              <p:spPr bwMode="auto">
                <a:xfrm>
                  <a:off x="8459928" y="4354782"/>
                  <a:ext cx="228646" cy="3245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80" name="Rectangle 51"/>
                <p:cNvSpPr>
                  <a:spLocks noChangeArrowheads="1"/>
                </p:cNvSpPr>
                <p:nvPr/>
              </p:nvSpPr>
              <p:spPr bwMode="auto">
                <a:xfrm>
                  <a:off x="8459928" y="4278326"/>
                  <a:ext cx="228646" cy="32458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81" name="Rectangle 52"/>
                <p:cNvSpPr>
                  <a:spLocks noChangeArrowheads="1"/>
                </p:cNvSpPr>
                <p:nvPr/>
              </p:nvSpPr>
              <p:spPr bwMode="auto">
                <a:xfrm>
                  <a:off x="8459928" y="4201870"/>
                  <a:ext cx="228646" cy="3390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82" name="Rectangle 53"/>
                <p:cNvSpPr>
                  <a:spLocks noChangeArrowheads="1"/>
                </p:cNvSpPr>
                <p:nvPr/>
              </p:nvSpPr>
              <p:spPr bwMode="auto">
                <a:xfrm>
                  <a:off x="8459928" y="4124694"/>
                  <a:ext cx="228646" cy="3462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</p:grpSp>
        </p:grpSp>
      </p:grpSp>
      <p:grpSp>
        <p:nvGrpSpPr>
          <p:cNvPr id="25" name="组合 10"/>
          <p:cNvGrpSpPr>
            <a:grpSpLocks/>
          </p:cNvGrpSpPr>
          <p:nvPr/>
        </p:nvGrpSpPr>
        <p:grpSpPr bwMode="auto">
          <a:xfrm>
            <a:off x="7331075" y="5299075"/>
            <a:ext cx="642938" cy="642938"/>
            <a:chOff x="7330835" y="4993855"/>
            <a:chExt cx="642573" cy="642573"/>
          </a:xfrm>
        </p:grpSpPr>
        <p:sp>
          <p:nvSpPr>
            <p:cNvPr id="106" name="椭圆 105"/>
            <p:cNvSpPr/>
            <p:nvPr/>
          </p:nvSpPr>
          <p:spPr>
            <a:xfrm>
              <a:off x="7330835" y="4993855"/>
              <a:ext cx="642573" cy="642573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grpSp>
          <p:nvGrpSpPr>
            <p:cNvPr id="19487" name="组合 187"/>
            <p:cNvGrpSpPr>
              <a:grpSpLocks/>
            </p:cNvGrpSpPr>
            <p:nvPr/>
          </p:nvGrpSpPr>
          <p:grpSpPr bwMode="auto">
            <a:xfrm>
              <a:off x="7383357" y="5053072"/>
              <a:ext cx="532800" cy="532800"/>
              <a:chOff x="6135088" y="291315"/>
              <a:chExt cx="1120629" cy="1120629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6134743" y="290237"/>
                <a:ext cx="1121253" cy="1121253"/>
              </a:xfrm>
              <a:prstGeom prst="ellipse">
                <a:avLst/>
              </a:prstGeom>
              <a:pattFill prst="wdUpDiag">
                <a:fgClr>
                  <a:srgbClr val="FACA5E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6218169" y="373662"/>
                <a:ext cx="954400" cy="951064"/>
              </a:xfrm>
              <a:prstGeom prst="ellipse">
                <a:avLst/>
              </a:prstGeom>
              <a:solidFill>
                <a:srgbClr val="FACA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grpSp>
            <p:nvGrpSpPr>
              <p:cNvPr id="27" name="组合 182"/>
              <p:cNvGrpSpPr>
                <a:grpSpLocks noChangeAspect="1"/>
              </p:cNvGrpSpPr>
              <p:nvPr/>
            </p:nvGrpSpPr>
            <p:grpSpPr>
              <a:xfrm>
                <a:off x="6425939" y="531024"/>
                <a:ext cx="566457" cy="566457"/>
                <a:chOff x="6267960" y="2101505"/>
                <a:chExt cx="731377" cy="731377"/>
              </a:xfrm>
              <a:solidFill>
                <a:schemeClr val="bg1"/>
              </a:solidFill>
            </p:grpSpPr>
            <p:sp>
              <p:nvSpPr>
                <p:cNvPr id="184" name="Freeform 578"/>
                <p:cNvSpPr/>
                <p:nvPr/>
              </p:nvSpPr>
              <p:spPr bwMode="auto">
                <a:xfrm>
                  <a:off x="6859409" y="2488832"/>
                  <a:ext cx="97373" cy="194024"/>
                </a:xfrm>
                <a:custGeom>
                  <a:avLst/>
                  <a:gdLst>
                    <a:gd name="T0" fmla="*/ 0 w 57"/>
                    <a:gd name="T1" fmla="*/ 99 h 114"/>
                    <a:gd name="T2" fmla="*/ 22 w 57"/>
                    <a:gd name="T3" fmla="*/ 114 h 114"/>
                    <a:gd name="T4" fmla="*/ 57 w 57"/>
                    <a:gd name="T5" fmla="*/ 0 h 114"/>
                    <a:gd name="T6" fmla="*/ 31 w 57"/>
                    <a:gd name="T7" fmla="*/ 0 h 114"/>
                    <a:gd name="T8" fmla="*/ 0 w 57"/>
                    <a:gd name="T9" fmla="*/ 99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114">
                      <a:moveTo>
                        <a:pt x="0" y="99"/>
                      </a:moveTo>
                      <a:cubicBezTo>
                        <a:pt x="22" y="114"/>
                        <a:pt x="22" y="114"/>
                        <a:pt x="22" y="114"/>
                      </a:cubicBezTo>
                      <a:cubicBezTo>
                        <a:pt x="44" y="82"/>
                        <a:pt x="57" y="42"/>
                        <a:pt x="57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1" y="37"/>
                        <a:pt x="20" y="71"/>
                        <a:pt x="0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85" name="Freeform 579"/>
                <p:cNvSpPr/>
                <p:nvPr/>
              </p:nvSpPr>
              <p:spPr bwMode="auto">
                <a:xfrm>
                  <a:off x="6637976" y="2101505"/>
                  <a:ext cx="361361" cy="362804"/>
                </a:xfrm>
                <a:custGeom>
                  <a:avLst/>
                  <a:gdLst>
                    <a:gd name="T0" fmla="*/ 187 w 212"/>
                    <a:gd name="T1" fmla="*/ 213 h 213"/>
                    <a:gd name="T2" fmla="*/ 212 w 212"/>
                    <a:gd name="T3" fmla="*/ 213 h 213"/>
                    <a:gd name="T4" fmla="*/ 0 w 212"/>
                    <a:gd name="T5" fmla="*/ 0 h 213"/>
                    <a:gd name="T6" fmla="*/ 0 w 212"/>
                    <a:gd name="T7" fmla="*/ 25 h 213"/>
                    <a:gd name="T8" fmla="*/ 0 w 212"/>
                    <a:gd name="T9" fmla="*/ 52 h 213"/>
                    <a:gd name="T10" fmla="*/ 0 w 212"/>
                    <a:gd name="T11" fmla="*/ 213 h 213"/>
                    <a:gd name="T12" fmla="*/ 160 w 212"/>
                    <a:gd name="T13" fmla="*/ 213 h 213"/>
                    <a:gd name="T14" fmla="*/ 187 w 212"/>
                    <a:gd name="T15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2" h="213">
                      <a:moveTo>
                        <a:pt x="187" y="213"/>
                      </a:moveTo>
                      <a:cubicBezTo>
                        <a:pt x="212" y="213"/>
                        <a:pt x="212" y="213"/>
                        <a:pt x="212" y="213"/>
                      </a:cubicBezTo>
                      <a:cubicBezTo>
                        <a:pt x="187" y="7"/>
                        <a:pt x="0" y="0"/>
                        <a:pt x="0" y="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cubicBezTo>
                        <a:pt x="160" y="213"/>
                        <a:pt x="160" y="213"/>
                        <a:pt x="160" y="213"/>
                      </a:cubicBezTo>
                      <a:lnTo>
                        <a:pt x="187" y="2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  <p:sp>
              <p:nvSpPr>
                <p:cNvPr id="186" name="Freeform 580"/>
                <p:cNvSpPr/>
                <p:nvPr/>
              </p:nvSpPr>
              <p:spPr bwMode="auto">
                <a:xfrm>
                  <a:off x="6267960" y="2144060"/>
                  <a:ext cx="605154" cy="688822"/>
                </a:xfrm>
                <a:custGeom>
                  <a:avLst/>
                  <a:gdLst>
                    <a:gd name="T0" fmla="*/ 202 w 355"/>
                    <a:gd name="T1" fmla="*/ 202 h 404"/>
                    <a:gd name="T2" fmla="*/ 202 w 355"/>
                    <a:gd name="T3" fmla="*/ 26 h 404"/>
                    <a:gd name="T4" fmla="*/ 202 w 355"/>
                    <a:gd name="T5" fmla="*/ 0 h 404"/>
                    <a:gd name="T6" fmla="*/ 0 w 355"/>
                    <a:gd name="T7" fmla="*/ 202 h 404"/>
                    <a:gd name="T8" fmla="*/ 202 w 355"/>
                    <a:gd name="T9" fmla="*/ 404 h 404"/>
                    <a:gd name="T10" fmla="*/ 355 w 355"/>
                    <a:gd name="T11" fmla="*/ 335 h 404"/>
                    <a:gd name="T12" fmla="*/ 335 w 355"/>
                    <a:gd name="T13" fmla="*/ 317 h 404"/>
                    <a:gd name="T14" fmla="*/ 202 w 355"/>
                    <a:gd name="T15" fmla="*/ 202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5" h="404">
                      <a:moveTo>
                        <a:pt x="202" y="202"/>
                      </a:moveTo>
                      <a:cubicBezTo>
                        <a:pt x="202" y="26"/>
                        <a:pt x="202" y="26"/>
                        <a:pt x="202" y="26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91" y="0"/>
                        <a:pt x="0" y="90"/>
                        <a:pt x="0" y="202"/>
                      </a:cubicBezTo>
                      <a:cubicBezTo>
                        <a:pt x="0" y="314"/>
                        <a:pt x="91" y="404"/>
                        <a:pt x="202" y="404"/>
                      </a:cubicBezTo>
                      <a:cubicBezTo>
                        <a:pt x="263" y="404"/>
                        <a:pt x="318" y="377"/>
                        <a:pt x="355" y="335"/>
                      </a:cubicBezTo>
                      <a:cubicBezTo>
                        <a:pt x="335" y="317"/>
                        <a:pt x="335" y="317"/>
                        <a:pt x="335" y="317"/>
                      </a:cubicBezTo>
                      <a:lnTo>
                        <a:pt x="202" y="2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latin typeface="方正尚酷简体" panose="02000000000000000000" pitchFamily="2" charset="-122"/>
                    <a:ea typeface="+mn-ea"/>
                  </a:endParaRPr>
                </a:p>
              </p:txBody>
            </p:sp>
          </p:grpSp>
        </p:grpSp>
      </p:grpSp>
      <p:grpSp>
        <p:nvGrpSpPr>
          <p:cNvPr id="28" name="组合 14"/>
          <p:cNvGrpSpPr>
            <a:grpSpLocks/>
          </p:cNvGrpSpPr>
          <p:nvPr/>
        </p:nvGrpSpPr>
        <p:grpSpPr bwMode="auto">
          <a:xfrm>
            <a:off x="5802313" y="3451228"/>
            <a:ext cx="1300162" cy="1125585"/>
            <a:chOff x="5801631" y="3146058"/>
            <a:chExt cx="1301142" cy="1125659"/>
          </a:xfrm>
        </p:grpSpPr>
        <p:sp>
          <p:nvSpPr>
            <p:cNvPr id="162" name="矩形 161"/>
            <p:cNvSpPr/>
            <p:nvPr/>
          </p:nvSpPr>
          <p:spPr>
            <a:xfrm>
              <a:off x="5801631" y="3563785"/>
              <a:ext cx="1301142" cy="707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>
                      <a:alpha val="85000"/>
                    </a:schemeClr>
                  </a:solidFill>
                  <a:latin typeface="+mn-ea"/>
                  <a:ea typeface="+mn-ea"/>
                </a:rPr>
                <a:t>用户可选择</a:t>
              </a:r>
            </a:p>
          </p:txBody>
        </p:sp>
        <p:grpSp>
          <p:nvGrpSpPr>
            <p:cNvPr id="19483" name="组合 188"/>
            <p:cNvGrpSpPr>
              <a:grpSpLocks/>
            </p:cNvGrpSpPr>
            <p:nvPr/>
          </p:nvGrpSpPr>
          <p:grpSpPr bwMode="auto">
            <a:xfrm>
              <a:off x="6145049" y="3146058"/>
              <a:ext cx="574911" cy="344947"/>
              <a:chOff x="10136188" y="3348038"/>
              <a:chExt cx="277813" cy="166688"/>
            </a:xfrm>
          </p:grpSpPr>
          <p:sp>
            <p:nvSpPr>
              <p:cNvPr id="19484" name="Freeform 328"/>
              <p:cNvSpPr>
                <a:spLocks/>
              </p:cNvSpPr>
              <p:nvPr/>
            </p:nvSpPr>
            <p:spPr bwMode="auto">
              <a:xfrm>
                <a:off x="10275888" y="3352801"/>
                <a:ext cx="138113" cy="161925"/>
              </a:xfrm>
              <a:custGeom>
                <a:avLst/>
                <a:gdLst>
                  <a:gd name="T0" fmla="*/ 138113 w 143"/>
                  <a:gd name="T1" fmla="*/ 150290 h 167"/>
                  <a:gd name="T2" fmla="*/ 115899 w 143"/>
                  <a:gd name="T3" fmla="*/ 129928 h 167"/>
                  <a:gd name="T4" fmla="*/ 77266 w 143"/>
                  <a:gd name="T5" fmla="*/ 120232 h 167"/>
                  <a:gd name="T6" fmla="*/ 71471 w 143"/>
                  <a:gd name="T7" fmla="*/ 102779 h 167"/>
                  <a:gd name="T8" fmla="*/ 75334 w 143"/>
                  <a:gd name="T9" fmla="*/ 105688 h 167"/>
                  <a:gd name="T10" fmla="*/ 79198 w 143"/>
                  <a:gd name="T11" fmla="*/ 104718 h 167"/>
                  <a:gd name="T12" fmla="*/ 91753 w 143"/>
                  <a:gd name="T13" fmla="*/ 102779 h 167"/>
                  <a:gd name="T14" fmla="*/ 93685 w 143"/>
                  <a:gd name="T15" fmla="*/ 103748 h 167"/>
                  <a:gd name="T16" fmla="*/ 96583 w 143"/>
                  <a:gd name="T17" fmla="*/ 104718 h 167"/>
                  <a:gd name="T18" fmla="*/ 95617 w 143"/>
                  <a:gd name="T19" fmla="*/ 102779 h 167"/>
                  <a:gd name="T20" fmla="*/ 91753 w 143"/>
                  <a:gd name="T21" fmla="*/ 93083 h 167"/>
                  <a:gd name="T22" fmla="*/ 97548 w 143"/>
                  <a:gd name="T23" fmla="*/ 90174 h 167"/>
                  <a:gd name="T24" fmla="*/ 104309 w 143"/>
                  <a:gd name="T25" fmla="*/ 89204 h 167"/>
                  <a:gd name="T26" fmla="*/ 86924 w 143"/>
                  <a:gd name="T27" fmla="*/ 7757 h 167"/>
                  <a:gd name="T28" fmla="*/ 67608 w 143"/>
                  <a:gd name="T29" fmla="*/ 0 h 167"/>
                  <a:gd name="T30" fmla="*/ 54086 w 143"/>
                  <a:gd name="T31" fmla="*/ 4848 h 167"/>
                  <a:gd name="T32" fmla="*/ 41530 w 143"/>
                  <a:gd name="T33" fmla="*/ 0 h 167"/>
                  <a:gd name="T34" fmla="*/ 21248 w 143"/>
                  <a:gd name="T35" fmla="*/ 7757 h 167"/>
                  <a:gd name="T36" fmla="*/ 2897 w 143"/>
                  <a:gd name="T37" fmla="*/ 88235 h 167"/>
                  <a:gd name="T38" fmla="*/ 7727 w 143"/>
                  <a:gd name="T39" fmla="*/ 90174 h 167"/>
                  <a:gd name="T40" fmla="*/ 15453 w 143"/>
                  <a:gd name="T41" fmla="*/ 93083 h 167"/>
                  <a:gd name="T42" fmla="*/ 12556 w 143"/>
                  <a:gd name="T43" fmla="*/ 103748 h 167"/>
                  <a:gd name="T44" fmla="*/ 12556 w 143"/>
                  <a:gd name="T45" fmla="*/ 104718 h 167"/>
                  <a:gd name="T46" fmla="*/ 16419 w 143"/>
                  <a:gd name="T47" fmla="*/ 103748 h 167"/>
                  <a:gd name="T48" fmla="*/ 17385 w 143"/>
                  <a:gd name="T49" fmla="*/ 103748 h 167"/>
                  <a:gd name="T50" fmla="*/ 25111 w 143"/>
                  <a:gd name="T51" fmla="*/ 104718 h 167"/>
                  <a:gd name="T52" fmla="*/ 28975 w 143"/>
                  <a:gd name="T53" fmla="*/ 105688 h 167"/>
                  <a:gd name="T54" fmla="*/ 37667 w 143"/>
                  <a:gd name="T55" fmla="*/ 102779 h 167"/>
                  <a:gd name="T56" fmla="*/ 30906 w 143"/>
                  <a:gd name="T57" fmla="*/ 120232 h 167"/>
                  <a:gd name="T58" fmla="*/ 24146 w 143"/>
                  <a:gd name="T59" fmla="*/ 121201 h 167"/>
                  <a:gd name="T60" fmla="*/ 37667 w 143"/>
                  <a:gd name="T61" fmla="*/ 142533 h 167"/>
                  <a:gd name="T62" fmla="*/ 37667 w 143"/>
                  <a:gd name="T63" fmla="*/ 160955 h 167"/>
                  <a:gd name="T64" fmla="*/ 37667 w 143"/>
                  <a:gd name="T65" fmla="*/ 161925 h 167"/>
                  <a:gd name="T66" fmla="*/ 138113 w 143"/>
                  <a:gd name="T67" fmla="*/ 161925 h 167"/>
                  <a:gd name="T68" fmla="*/ 138113 w 143"/>
                  <a:gd name="T69" fmla="*/ 150290 h 16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43"/>
                  <a:gd name="T106" fmla="*/ 0 h 167"/>
                  <a:gd name="T107" fmla="*/ 143 w 143"/>
                  <a:gd name="T108" fmla="*/ 167 h 16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43" h="167">
                    <a:moveTo>
                      <a:pt x="143" y="155"/>
                    </a:moveTo>
                    <a:cubicBezTo>
                      <a:pt x="143" y="155"/>
                      <a:pt x="143" y="144"/>
                      <a:pt x="120" y="134"/>
                    </a:cubicBezTo>
                    <a:cubicBezTo>
                      <a:pt x="110" y="129"/>
                      <a:pt x="99" y="127"/>
                      <a:pt x="80" y="124"/>
                    </a:cubicBezTo>
                    <a:cubicBezTo>
                      <a:pt x="79" y="122"/>
                      <a:pt x="76" y="114"/>
                      <a:pt x="74" y="106"/>
                    </a:cubicBezTo>
                    <a:cubicBezTo>
                      <a:pt x="74" y="106"/>
                      <a:pt x="77" y="109"/>
                      <a:pt x="78" y="109"/>
                    </a:cubicBezTo>
                    <a:cubicBezTo>
                      <a:pt x="79" y="109"/>
                      <a:pt x="80" y="108"/>
                      <a:pt x="82" y="108"/>
                    </a:cubicBezTo>
                    <a:cubicBezTo>
                      <a:pt x="82" y="108"/>
                      <a:pt x="91" y="106"/>
                      <a:pt x="95" y="106"/>
                    </a:cubicBezTo>
                    <a:cubicBezTo>
                      <a:pt x="96" y="106"/>
                      <a:pt x="97" y="107"/>
                      <a:pt x="97" y="107"/>
                    </a:cubicBezTo>
                    <a:cubicBezTo>
                      <a:pt x="97" y="107"/>
                      <a:pt x="98" y="108"/>
                      <a:pt x="100" y="108"/>
                    </a:cubicBezTo>
                    <a:cubicBezTo>
                      <a:pt x="99" y="107"/>
                      <a:pt x="99" y="106"/>
                      <a:pt x="99" y="106"/>
                    </a:cubicBezTo>
                    <a:cubicBezTo>
                      <a:pt x="95" y="96"/>
                      <a:pt x="95" y="96"/>
                      <a:pt x="95" y="96"/>
                    </a:cubicBezTo>
                    <a:cubicBezTo>
                      <a:pt x="95" y="96"/>
                      <a:pt x="99" y="92"/>
                      <a:pt x="101" y="93"/>
                    </a:cubicBezTo>
                    <a:cubicBezTo>
                      <a:pt x="104" y="94"/>
                      <a:pt x="108" y="92"/>
                      <a:pt x="108" y="92"/>
                    </a:cubicBezTo>
                    <a:cubicBezTo>
                      <a:pt x="110" y="70"/>
                      <a:pt x="113" y="25"/>
                      <a:pt x="90" y="8"/>
                    </a:cubicBezTo>
                    <a:cubicBezTo>
                      <a:pt x="82" y="2"/>
                      <a:pt x="76" y="0"/>
                      <a:pt x="70" y="0"/>
                    </a:cubicBezTo>
                    <a:cubicBezTo>
                      <a:pt x="64" y="0"/>
                      <a:pt x="60" y="2"/>
                      <a:pt x="56" y="5"/>
                    </a:cubicBezTo>
                    <a:cubicBezTo>
                      <a:pt x="53" y="2"/>
                      <a:pt x="48" y="0"/>
                      <a:pt x="43" y="0"/>
                    </a:cubicBezTo>
                    <a:cubicBezTo>
                      <a:pt x="37" y="0"/>
                      <a:pt x="30" y="2"/>
                      <a:pt x="22" y="8"/>
                    </a:cubicBezTo>
                    <a:cubicBezTo>
                      <a:pt x="0" y="24"/>
                      <a:pt x="1" y="68"/>
                      <a:pt x="3" y="91"/>
                    </a:cubicBezTo>
                    <a:cubicBezTo>
                      <a:pt x="3" y="91"/>
                      <a:pt x="5" y="90"/>
                      <a:pt x="8" y="93"/>
                    </a:cubicBezTo>
                    <a:cubicBezTo>
                      <a:pt x="11" y="96"/>
                      <a:pt x="16" y="96"/>
                      <a:pt x="16" y="96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08"/>
                      <a:pt x="13" y="108"/>
                      <a:pt x="13" y="108"/>
                    </a:cubicBezTo>
                    <a:cubicBezTo>
                      <a:pt x="14" y="108"/>
                      <a:pt x="16" y="107"/>
                      <a:pt x="17" y="107"/>
                    </a:cubicBezTo>
                    <a:cubicBezTo>
                      <a:pt x="17" y="107"/>
                      <a:pt x="18" y="107"/>
                      <a:pt x="18" y="107"/>
                    </a:cubicBezTo>
                    <a:cubicBezTo>
                      <a:pt x="22" y="107"/>
                      <a:pt x="26" y="108"/>
                      <a:pt x="26" y="108"/>
                    </a:cubicBezTo>
                    <a:cubicBezTo>
                      <a:pt x="28" y="108"/>
                      <a:pt x="29" y="109"/>
                      <a:pt x="30" y="109"/>
                    </a:cubicBezTo>
                    <a:cubicBezTo>
                      <a:pt x="32" y="109"/>
                      <a:pt x="38" y="106"/>
                      <a:pt x="39" y="106"/>
                    </a:cubicBezTo>
                    <a:cubicBezTo>
                      <a:pt x="38" y="111"/>
                      <a:pt x="35" y="120"/>
                      <a:pt x="32" y="124"/>
                    </a:cubicBezTo>
                    <a:cubicBezTo>
                      <a:pt x="30" y="125"/>
                      <a:pt x="27" y="125"/>
                      <a:pt x="25" y="125"/>
                    </a:cubicBezTo>
                    <a:cubicBezTo>
                      <a:pt x="38" y="135"/>
                      <a:pt x="39" y="145"/>
                      <a:pt x="39" y="147"/>
                    </a:cubicBezTo>
                    <a:cubicBezTo>
                      <a:pt x="39" y="166"/>
                      <a:pt x="39" y="166"/>
                      <a:pt x="39" y="166"/>
                    </a:cubicBezTo>
                    <a:cubicBezTo>
                      <a:pt x="39" y="167"/>
                      <a:pt x="39" y="167"/>
                      <a:pt x="39" y="167"/>
                    </a:cubicBezTo>
                    <a:cubicBezTo>
                      <a:pt x="143" y="167"/>
                      <a:pt x="143" y="167"/>
                      <a:pt x="143" y="167"/>
                    </a:cubicBezTo>
                    <a:lnTo>
                      <a:pt x="143" y="1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  <p:sp>
            <p:nvSpPr>
              <p:cNvPr id="19485" name="Freeform 329"/>
              <p:cNvSpPr>
                <a:spLocks/>
              </p:cNvSpPr>
              <p:nvPr/>
            </p:nvSpPr>
            <p:spPr bwMode="auto">
              <a:xfrm>
                <a:off x="10136188" y="3348038"/>
                <a:ext cx="168275" cy="165100"/>
              </a:xfrm>
              <a:custGeom>
                <a:avLst/>
                <a:gdLst>
                  <a:gd name="T0" fmla="*/ 146032 w 174"/>
                  <a:gd name="T1" fmla="*/ 126480 h 171"/>
                  <a:gd name="T2" fmla="*/ 98644 w 174"/>
                  <a:gd name="T3" fmla="*/ 109101 h 171"/>
                  <a:gd name="T4" fmla="*/ 115085 w 174"/>
                  <a:gd name="T5" fmla="*/ 77240 h 171"/>
                  <a:gd name="T6" fmla="*/ 115085 w 174"/>
                  <a:gd name="T7" fmla="*/ 76274 h 171"/>
                  <a:gd name="T8" fmla="*/ 116052 w 174"/>
                  <a:gd name="T9" fmla="*/ 77240 h 171"/>
                  <a:gd name="T10" fmla="*/ 118953 w 174"/>
                  <a:gd name="T11" fmla="*/ 76274 h 171"/>
                  <a:gd name="T12" fmla="*/ 122821 w 174"/>
                  <a:gd name="T13" fmla="*/ 59861 h 171"/>
                  <a:gd name="T14" fmla="*/ 119920 w 174"/>
                  <a:gd name="T15" fmla="*/ 54068 h 171"/>
                  <a:gd name="T16" fmla="*/ 119920 w 174"/>
                  <a:gd name="T17" fmla="*/ 54068 h 171"/>
                  <a:gd name="T18" fmla="*/ 119920 w 174"/>
                  <a:gd name="T19" fmla="*/ 54068 h 171"/>
                  <a:gd name="T20" fmla="*/ 119920 w 174"/>
                  <a:gd name="T21" fmla="*/ 52137 h 171"/>
                  <a:gd name="T22" fmla="*/ 118953 w 174"/>
                  <a:gd name="T23" fmla="*/ 28965 h 171"/>
                  <a:gd name="T24" fmla="*/ 113150 w 174"/>
                  <a:gd name="T25" fmla="*/ 12551 h 171"/>
                  <a:gd name="T26" fmla="*/ 92841 w 174"/>
                  <a:gd name="T27" fmla="*/ 2896 h 171"/>
                  <a:gd name="T28" fmla="*/ 75434 w 174"/>
                  <a:gd name="T29" fmla="*/ 0 h 171"/>
                  <a:gd name="T30" fmla="*/ 69631 w 174"/>
                  <a:gd name="T31" fmla="*/ 0 h 171"/>
                  <a:gd name="T32" fmla="*/ 59960 w 174"/>
                  <a:gd name="T33" fmla="*/ 10620 h 171"/>
                  <a:gd name="T34" fmla="*/ 48355 w 174"/>
                  <a:gd name="T35" fmla="*/ 29930 h 171"/>
                  <a:gd name="T36" fmla="*/ 47388 w 174"/>
                  <a:gd name="T37" fmla="*/ 52137 h 171"/>
                  <a:gd name="T38" fmla="*/ 47388 w 174"/>
                  <a:gd name="T39" fmla="*/ 54068 h 171"/>
                  <a:gd name="T40" fmla="*/ 47388 w 174"/>
                  <a:gd name="T41" fmla="*/ 54068 h 171"/>
                  <a:gd name="T42" fmla="*/ 47388 w 174"/>
                  <a:gd name="T43" fmla="*/ 54068 h 171"/>
                  <a:gd name="T44" fmla="*/ 43519 w 174"/>
                  <a:gd name="T45" fmla="*/ 59861 h 171"/>
                  <a:gd name="T46" fmla="*/ 48355 w 174"/>
                  <a:gd name="T47" fmla="*/ 76274 h 171"/>
                  <a:gd name="T48" fmla="*/ 50289 w 174"/>
                  <a:gd name="T49" fmla="*/ 77240 h 171"/>
                  <a:gd name="T50" fmla="*/ 52223 w 174"/>
                  <a:gd name="T51" fmla="*/ 76274 h 171"/>
                  <a:gd name="T52" fmla="*/ 52223 w 174"/>
                  <a:gd name="T53" fmla="*/ 77240 h 171"/>
                  <a:gd name="T54" fmla="*/ 68664 w 174"/>
                  <a:gd name="T55" fmla="*/ 109101 h 171"/>
                  <a:gd name="T56" fmla="*/ 22243 w 174"/>
                  <a:gd name="T57" fmla="*/ 126480 h 171"/>
                  <a:gd name="T58" fmla="*/ 0 w 174"/>
                  <a:gd name="T59" fmla="*/ 146756 h 171"/>
                  <a:gd name="T60" fmla="*/ 0 w 174"/>
                  <a:gd name="T61" fmla="*/ 165100 h 171"/>
                  <a:gd name="T62" fmla="*/ 168275 w 174"/>
                  <a:gd name="T63" fmla="*/ 165100 h 171"/>
                  <a:gd name="T64" fmla="*/ 168275 w 174"/>
                  <a:gd name="T65" fmla="*/ 146756 h 171"/>
                  <a:gd name="T66" fmla="*/ 146032 w 174"/>
                  <a:gd name="T67" fmla="*/ 126480 h 1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4"/>
                  <a:gd name="T103" fmla="*/ 0 h 171"/>
                  <a:gd name="T104" fmla="*/ 174 w 174"/>
                  <a:gd name="T105" fmla="*/ 171 h 17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4" h="171">
                    <a:moveTo>
                      <a:pt x="151" y="131"/>
                    </a:moveTo>
                    <a:cubicBezTo>
                      <a:pt x="139" y="126"/>
                      <a:pt x="126" y="116"/>
                      <a:pt x="102" y="113"/>
                    </a:cubicBezTo>
                    <a:cubicBezTo>
                      <a:pt x="109" y="107"/>
                      <a:pt x="112" y="96"/>
                      <a:pt x="119" y="80"/>
                    </a:cubicBezTo>
                    <a:cubicBezTo>
                      <a:pt x="119" y="80"/>
                      <a:pt x="119" y="80"/>
                      <a:pt x="119" y="79"/>
                    </a:cubicBezTo>
                    <a:cubicBezTo>
                      <a:pt x="119" y="80"/>
                      <a:pt x="120" y="80"/>
                      <a:pt x="120" y="80"/>
                    </a:cubicBezTo>
                    <a:cubicBezTo>
                      <a:pt x="121" y="80"/>
                      <a:pt x="122" y="79"/>
                      <a:pt x="123" y="79"/>
                    </a:cubicBezTo>
                    <a:cubicBezTo>
                      <a:pt x="126" y="77"/>
                      <a:pt x="127" y="67"/>
                      <a:pt x="127" y="62"/>
                    </a:cubicBezTo>
                    <a:cubicBezTo>
                      <a:pt x="128" y="56"/>
                      <a:pt x="125" y="56"/>
                      <a:pt x="124" y="56"/>
                    </a:cubicBezTo>
                    <a:cubicBezTo>
                      <a:pt x="124" y="56"/>
                      <a:pt x="124" y="56"/>
                      <a:pt x="124" y="56"/>
                    </a:cubicBezTo>
                    <a:cubicBezTo>
                      <a:pt x="124" y="56"/>
                      <a:pt x="124" y="56"/>
                      <a:pt x="124" y="56"/>
                    </a:cubicBezTo>
                    <a:cubicBezTo>
                      <a:pt x="124" y="55"/>
                      <a:pt x="124" y="55"/>
                      <a:pt x="124" y="54"/>
                    </a:cubicBezTo>
                    <a:cubicBezTo>
                      <a:pt x="124" y="48"/>
                      <a:pt x="125" y="37"/>
                      <a:pt x="123" y="30"/>
                    </a:cubicBezTo>
                    <a:cubicBezTo>
                      <a:pt x="121" y="21"/>
                      <a:pt x="121" y="18"/>
                      <a:pt x="117" y="13"/>
                    </a:cubicBezTo>
                    <a:cubicBezTo>
                      <a:pt x="110" y="6"/>
                      <a:pt x="100" y="3"/>
                      <a:pt x="96" y="3"/>
                    </a:cubicBezTo>
                    <a:cubicBezTo>
                      <a:pt x="94" y="3"/>
                      <a:pt x="86" y="0"/>
                      <a:pt x="78" y="0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64" y="3"/>
                      <a:pt x="69" y="11"/>
                      <a:pt x="62" y="11"/>
                    </a:cubicBezTo>
                    <a:cubicBezTo>
                      <a:pt x="55" y="11"/>
                      <a:pt x="52" y="21"/>
                      <a:pt x="50" y="31"/>
                    </a:cubicBezTo>
                    <a:cubicBezTo>
                      <a:pt x="48" y="37"/>
                      <a:pt x="49" y="47"/>
                      <a:pt x="49" y="54"/>
                    </a:cubicBezTo>
                    <a:cubicBezTo>
                      <a:pt x="49" y="55"/>
                      <a:pt x="49" y="55"/>
                      <a:pt x="49" y="56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8" y="56"/>
                      <a:pt x="45" y="56"/>
                      <a:pt x="45" y="62"/>
                    </a:cubicBezTo>
                    <a:cubicBezTo>
                      <a:pt x="45" y="67"/>
                      <a:pt x="47" y="77"/>
                      <a:pt x="50" y="79"/>
                    </a:cubicBezTo>
                    <a:cubicBezTo>
                      <a:pt x="51" y="79"/>
                      <a:pt x="52" y="80"/>
                      <a:pt x="52" y="80"/>
                    </a:cubicBezTo>
                    <a:cubicBezTo>
                      <a:pt x="53" y="80"/>
                      <a:pt x="54" y="79"/>
                      <a:pt x="54" y="79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61" y="96"/>
                      <a:pt x="64" y="108"/>
                      <a:pt x="71" y="113"/>
                    </a:cubicBezTo>
                    <a:cubicBezTo>
                      <a:pt x="47" y="116"/>
                      <a:pt x="34" y="126"/>
                      <a:pt x="23" y="131"/>
                    </a:cubicBezTo>
                    <a:cubicBezTo>
                      <a:pt x="0" y="141"/>
                      <a:pt x="0" y="152"/>
                      <a:pt x="0" y="152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174" y="171"/>
                      <a:pt x="174" y="171"/>
                      <a:pt x="174" y="171"/>
                    </a:cubicBezTo>
                    <a:cubicBezTo>
                      <a:pt x="174" y="152"/>
                      <a:pt x="174" y="152"/>
                      <a:pt x="174" y="152"/>
                    </a:cubicBezTo>
                    <a:cubicBezTo>
                      <a:pt x="174" y="152"/>
                      <a:pt x="174" y="141"/>
                      <a:pt x="151" y="1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latin typeface="方正尚酷简体" panose="02000000000000000000" pitchFamily="2" charset="-122"/>
                </a:endParaRPr>
              </a:p>
            </p:txBody>
          </p:sp>
        </p:grpSp>
      </p:grpSp>
      <p:sp>
        <p:nvSpPr>
          <p:cNvPr id="97" name="矩形 96"/>
          <p:cNvSpPr/>
          <p:nvPr/>
        </p:nvSpPr>
        <p:spPr>
          <a:xfrm flipH="1">
            <a:off x="-4763" y="577850"/>
            <a:ext cx="334963" cy="796925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 flipH="1">
            <a:off x="471488" y="577850"/>
            <a:ext cx="150812" cy="796925"/>
          </a:xfrm>
          <a:prstGeom prst="rect">
            <a:avLst/>
          </a:prstGeom>
          <a:solidFill>
            <a:srgbClr val="8C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 flipH="1">
            <a:off x="763588" y="577850"/>
            <a:ext cx="93662" cy="796925"/>
          </a:xfrm>
          <a:prstGeom prst="rect">
            <a:avLst/>
          </a:prstGeom>
          <a:solidFill>
            <a:srgbClr val="FBC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 flipH="1">
            <a:off x="998538" y="577850"/>
            <a:ext cx="52387" cy="796925"/>
          </a:xfrm>
          <a:prstGeom prst="rect">
            <a:avLst/>
          </a:prstGeom>
          <a:solidFill>
            <a:srgbClr val="FC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方正尚酷简体" panose="02000000000000000000" pitchFamily="2" charset="-122"/>
            </a:endParaRPr>
          </a:p>
        </p:txBody>
      </p:sp>
      <p:grpSp>
        <p:nvGrpSpPr>
          <p:cNvPr id="30" name="组合 100"/>
          <p:cNvGrpSpPr>
            <a:grpSpLocks/>
          </p:cNvGrpSpPr>
          <p:nvPr/>
        </p:nvGrpSpPr>
        <p:grpSpPr bwMode="auto">
          <a:xfrm>
            <a:off x="1165225" y="534988"/>
            <a:ext cx="3487738" cy="841375"/>
            <a:chOff x="1051541" y="624028"/>
            <a:chExt cx="3487229" cy="841558"/>
          </a:xfrm>
        </p:grpSpPr>
        <p:sp>
          <p:nvSpPr>
            <p:cNvPr id="102" name="文本框 101"/>
            <p:cNvSpPr txBox="1"/>
            <p:nvPr/>
          </p:nvSpPr>
          <p:spPr>
            <a:xfrm>
              <a:off x="1051541" y="624028"/>
              <a:ext cx="3487229" cy="584775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2">
                      <a:lumMod val="25000"/>
                      <a:alpha val="85000"/>
                    </a:schemeClr>
                  </a:solidFill>
                  <a:latin typeface="+mn-ea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chemeClr val="bg2">
                      <a:lumMod val="10000"/>
                      <a:alpha val="85000"/>
                    </a:schemeClr>
                  </a:solidFill>
                  <a:ea typeface="+mn-ea"/>
                </a:rPr>
                <a:t>主菜单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051541" y="1127374"/>
              <a:ext cx="3390405" cy="3382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di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+mn-ea"/>
                  <a:ea typeface="+mn-ea"/>
                </a:rPr>
                <a:t>CLICK HERE TO ADD THE TITLE</a:t>
              </a: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5376000" y="1828798"/>
            <a:ext cx="1440000" cy="1440000"/>
            <a:chOff x="4818743" y="1690043"/>
            <a:chExt cx="952500" cy="952500"/>
          </a:xfrm>
        </p:grpSpPr>
        <p:sp>
          <p:nvSpPr>
            <p:cNvPr id="7" name="椭圆 6"/>
            <p:cNvSpPr/>
            <p:nvPr/>
          </p:nvSpPr>
          <p:spPr>
            <a:xfrm>
              <a:off x="4818743" y="1690043"/>
              <a:ext cx="952500" cy="952500"/>
            </a:xfrm>
            <a:prstGeom prst="ellipse">
              <a:avLst/>
            </a:prstGeom>
            <a:solidFill>
              <a:srgbClr val="8DC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方正尚酷简体" panose="02000000000000000000" pitchFamily="2" charset="-122"/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5029880" y="1831331"/>
              <a:ext cx="530225" cy="674687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方正尚酷简体" panose="02000000000000000000" pitchFamily="2" charset="-122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318669" y="3275999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solidFill>
                  <a:srgbClr val="8DC06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查询单词功能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18051" y="4405559"/>
            <a:ext cx="3355898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8DC064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DEVELOPING STRATEGY</a:t>
            </a:r>
            <a:endParaRPr lang="zh-CN" altLang="en-US" sz="2400" dirty="0">
              <a:solidFill>
                <a:srgbClr val="8DC064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1_A000120141119A01PPBG">
  <a:themeElements>
    <a:clrScheme name="自定义 66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C8886E"/>
      </a:accent1>
      <a:accent2>
        <a:srgbClr val="A59183"/>
      </a:accent2>
      <a:accent3>
        <a:srgbClr val="AC8282"/>
      </a:accent3>
      <a:accent4>
        <a:srgbClr val="E79747"/>
      </a:accent4>
      <a:accent5>
        <a:srgbClr val="7F723D"/>
      </a:accent5>
      <a:accent6>
        <a:srgbClr val="CA4A62"/>
      </a:accent6>
      <a:hlink>
        <a:srgbClr val="868B57"/>
      </a:hlink>
      <a:folHlink>
        <a:srgbClr val="657A56"/>
      </a:folHlink>
    </a:clrScheme>
    <a:fontScheme name="自定义 11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宽屏</PresentationFormat>
  <Paragraphs>125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Calibri</vt:lpstr>
      <vt:lpstr>方正清刻本悦宋简体</vt:lpstr>
      <vt:lpstr>幼圆</vt:lpstr>
      <vt:lpstr>微软雅黑</vt:lpstr>
      <vt:lpstr>Arial</vt:lpstr>
      <vt:lpstr>方正尚酷简体</vt:lpstr>
      <vt:lpstr>宋体</vt:lpstr>
      <vt:lpstr>1_A000120141119A01PPBG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大侠素材铺</Company>
  <LinksUpToDate>false</LinksUpToDate>
  <SharedDoc>false</SharedDoc>
  <HyperlinkBase>https://dxpu.taobao.com/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
淘宝店：https://dxpu.taobao.com/</dc:description>
  <cp:lastModifiedBy> </cp:lastModifiedBy>
  <cp:revision>204</cp:revision>
  <dcterms:created xsi:type="dcterms:W3CDTF">2015-05-29T06:08:00Z</dcterms:created>
  <dcterms:modified xsi:type="dcterms:W3CDTF">2019-07-26T13:14:44Z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