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41FD4-2E0C-49D5-BDE9-BEC255D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047D1-FEB4-4565-B92F-B52F01889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16EE5-5565-4628-86CF-88CDB335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A657B-0A5E-4671-A5EE-7F1B6213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89E5B-F6D3-43C9-910C-806CACA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0E5D-1783-48A3-8F83-7ADC72DC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445F2-1B86-4463-8856-8108E39A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73980-02CF-4ABA-8689-EFFA6B6C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31F20-CB71-491C-B9AC-C159D14E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45A1D-45A1-4E8E-B816-70C601C6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A3CE9-15A7-4219-B6B3-63727D87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0B33A-0D20-4110-8848-95D52DFE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D23C5-A74A-4F91-B560-CDC1239A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DE6E2-5722-441E-83D8-37E0E758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87D08-841D-4DDF-8783-7694ABBD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8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CA16-D41A-49D4-A5BF-933A67F7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6AE07-21A2-4999-8C41-3D3B4A4B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99B7-2A73-42CF-A293-47DA2E34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BB05-DB7E-4326-993B-1B7D8A8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EA922-7748-4652-A782-2F637066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69A8-7606-41A9-99BE-CBFE9B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CE7E7-F42A-4102-8A59-3C13C0F0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A4B9C-9EF8-4A56-B39F-DEBA931C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A70A6-E636-496E-A7A1-7261DD3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548BC-E627-4036-8B5A-E87B86DB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2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FC9C-C127-4D66-A09E-C4DC6C0E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512D5-FC90-46C2-AFE1-19B5EBA5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78DE1-0654-45C0-A24C-A2E2AD01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0F436-A2FA-46DF-A89F-2AE4E317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10F03-78AF-43F0-941C-C7951C6B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45D96-A065-40F6-8390-3F3C16D4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3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BA30C-CF2B-42DF-9FED-A0DA42B4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26C44-EC02-4F5A-86B6-27C2AD75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310C4-E22D-43E0-B54B-B0C0DEBA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1D5DD-3704-4FF1-9580-D8034048E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61499B-489B-4ACD-BC0D-A09929FE9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CED58-D12E-4278-BA0F-9ED14F20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394FD-96B1-49BE-9A9A-775B264B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5D26E-F509-4933-BDBB-22BF35CE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3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DBFF-69B1-49E3-96EC-B1D65249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6E2918-2CBE-495F-9351-8888835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1D2A8-DE9C-45B1-BDE6-980B7390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0288B-752A-4C84-8053-CD02D621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3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23331-F2A4-4154-88E3-B4935F11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310A60-E9AE-4DAA-9101-2FD89450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E620E-E721-4400-A9B5-1E9F6EA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75093-2BB8-4CE0-999A-2180933D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2FBD-3CC6-4C9B-9B24-28AA11B3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280C9-2FF8-4F01-9D26-ABB95EED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9CF8-3940-4148-B50B-E1A3D219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37AEB-27BD-495E-ABCA-298DF8DD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041AA-77DA-4822-9C7B-F00B473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CDD05-4ED1-40F4-ADA3-32327EFA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A21DC-C2BE-44C3-A9EB-FD904BC9F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7705B-D9C6-45A0-B29A-891F0FDF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37847-234A-46EB-B41C-D3BA3816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143CB-F25F-45C2-86F1-2B1B007F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0A6CD-D829-48B8-BFFF-16CE9CD1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55B36-4920-4796-8776-C761F196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2871A-76D3-40DC-A3FA-52649470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C196D-88CC-40B1-9969-6A302B50A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E7B1-C692-4C90-B46B-B1685AE899F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C7FEB-6E7F-449F-804C-1CE6709D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ECCA7-2A10-42F2-93BA-6421C64D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6ED3-7A44-4DE1-8E91-2BE4D017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8B5C-B79C-4557-BED6-8E979F8DD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网络存储</a:t>
            </a:r>
          </a:p>
        </p:txBody>
      </p:sp>
    </p:spTree>
    <p:extLst>
      <p:ext uri="{BB962C8B-B14F-4D97-AF65-F5344CB8AC3E}">
        <p14:creationId xmlns:p14="http://schemas.microsoft.com/office/powerpoint/2010/main" val="26063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8557-157F-47C4-A376-60CDB407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AE6A9-0849-4133-973A-FF88F6D9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NAS</a:t>
            </a:r>
            <a:r>
              <a:rPr lang="zh-CN" altLang="en-US" dirty="0"/>
              <a:t>（</a:t>
            </a:r>
            <a:r>
              <a:rPr lang="en-US" altLang="zh-CN" dirty="0"/>
              <a:t>Network Attached Storage)</a:t>
            </a:r>
            <a:r>
              <a:rPr lang="zh-CN" altLang="en-US" dirty="0"/>
              <a:t>网络存储基于标准网络协议实现数据传输，为网络中的</a:t>
            </a:r>
            <a:r>
              <a:rPr lang="en-US" altLang="zh-CN" dirty="0"/>
              <a:t>Windows / Linux / Mac OS </a:t>
            </a:r>
            <a:r>
              <a:rPr lang="zh-CN" altLang="en-US" dirty="0"/>
              <a:t>等各种不同操作系统的计算机提供文件共享和数据备份。</a:t>
            </a:r>
          </a:p>
        </p:txBody>
      </p:sp>
    </p:spTree>
    <p:extLst>
      <p:ext uri="{BB962C8B-B14F-4D97-AF65-F5344CB8AC3E}">
        <p14:creationId xmlns:p14="http://schemas.microsoft.com/office/powerpoint/2010/main" val="199938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C97B-CC36-42CA-A1F2-5B33896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的整体结构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AC17F-602D-466B-BB59-1A7FC872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、网络附属存储（</a:t>
            </a:r>
            <a:r>
              <a:rPr lang="en-US" altLang="zh-CN" dirty="0"/>
              <a:t>NAS</a:t>
            </a:r>
            <a:r>
              <a:rPr lang="zh-CN" altLang="en-US" dirty="0"/>
              <a:t>）包括核心处理器，文件服务管理工具，一个或者多个的硬盘驱动器。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NAS</a:t>
            </a:r>
            <a:r>
              <a:rPr lang="zh-CN" altLang="en-US" dirty="0"/>
              <a:t>在一个</a:t>
            </a:r>
            <a:r>
              <a:rPr lang="en-US" altLang="zh-CN" dirty="0"/>
              <a:t>LAN</a:t>
            </a:r>
            <a:r>
              <a:rPr lang="zh-CN" altLang="en-US" dirty="0"/>
              <a:t>上占有自己的节点。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NAS</a:t>
            </a:r>
            <a:r>
              <a:rPr lang="zh-CN" altLang="en-US" dirty="0"/>
              <a:t>设备包括存储器件（例如磁盘阵列、</a:t>
            </a:r>
            <a:r>
              <a:rPr lang="en-US" altLang="zh-CN" dirty="0"/>
              <a:t>CD/DVD</a:t>
            </a:r>
            <a:r>
              <a:rPr lang="zh-CN" altLang="en-US" dirty="0"/>
              <a:t>驱动器、磁带驱动器 或可移动的存储介质）和集成在一起的简易服务器</a:t>
            </a:r>
            <a:r>
              <a:rPr lang="en-US" altLang="zh-CN" dirty="0"/>
              <a:t>(</a:t>
            </a:r>
            <a:r>
              <a:rPr lang="zh-CN" altLang="en-US" dirty="0"/>
              <a:t>功能服务器</a:t>
            </a:r>
            <a:r>
              <a:rPr lang="en-US" altLang="zh-CN" dirty="0"/>
              <a:t>)</a:t>
            </a:r>
            <a:r>
              <a:rPr lang="zh-CN" altLang="en-US" dirty="0"/>
              <a:t>，可用于实现涉及文件存取及管理的所有功能。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39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A683-E801-4352-9DC9-9625C006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系统架构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B47D3C-204D-4674-91A4-F3409D000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488" y="1690688"/>
            <a:ext cx="4939247" cy="4641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B42D6A-D8FF-48CA-82AB-EF45B91C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35" y="1690687"/>
            <a:ext cx="3828890" cy="46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9017-4549-448A-9118-146A6361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91DCE-0653-4277-8C10-CCC6C960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文件共享</a:t>
            </a:r>
          </a:p>
          <a:p>
            <a:r>
              <a:rPr lang="zh-CN" altLang="en-US" dirty="0"/>
              <a:t>备份</a:t>
            </a:r>
            <a:r>
              <a:rPr lang="en-US" altLang="zh-CN" dirty="0"/>
              <a:t>/</a:t>
            </a:r>
            <a:r>
              <a:rPr lang="zh-CN" altLang="en-US" dirty="0"/>
              <a:t>容灾</a:t>
            </a:r>
          </a:p>
          <a:p>
            <a:r>
              <a:rPr lang="zh-CN" altLang="en-US" dirty="0"/>
              <a:t>网络打印</a:t>
            </a:r>
          </a:p>
          <a:p>
            <a:r>
              <a:rPr lang="zh-CN" altLang="en-US" dirty="0"/>
              <a:t>照片共享</a:t>
            </a:r>
          </a:p>
          <a:p>
            <a:r>
              <a:rPr lang="zh-CN" altLang="en-US" dirty="0"/>
              <a:t>媒体服务器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19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D968-B71B-4220-A66B-AF89B364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B9D71-1C5C-475F-A4F4-BCBF8BEC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38" y="1825625"/>
            <a:ext cx="102955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NAS</a:t>
            </a:r>
            <a:r>
              <a:rPr lang="zh-CN" altLang="en-US" dirty="0"/>
              <a:t>是通过网线连接的磁盘阵列，具备磁盘阵列的所有主要特征：高容量、高效能、高可靠。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NAS </a:t>
            </a:r>
            <a:r>
              <a:rPr lang="zh-CN" altLang="en-US" dirty="0"/>
              <a:t>具有安装容易、快速的特点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、易于维护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、非常好的可扩展性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、具有更快的响应速度和更高的数据带宽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、对服务器的要求降低，可大大降低服务器的成本，有利于高性能存储系统在更广的范围内普及及应用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、支持不同的操作系统平台</a:t>
            </a:r>
          </a:p>
        </p:txBody>
      </p:sp>
    </p:spTree>
    <p:extLst>
      <p:ext uri="{BB962C8B-B14F-4D97-AF65-F5344CB8AC3E}">
        <p14:creationId xmlns:p14="http://schemas.microsoft.com/office/powerpoint/2010/main" val="367584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125C-FC9F-4D24-B0A6-26705196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</a:t>
            </a:r>
            <a:r>
              <a:rPr lang="zh-CN" altLang="en-US" dirty="0"/>
              <a:t>的局限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24F71-07B8-4925-92E1-62987F7D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/>
              <a:t>尽管</a:t>
            </a:r>
            <a:r>
              <a:rPr lang="en-US" altLang="zh-CN" dirty="0"/>
              <a:t>NAS</a:t>
            </a:r>
            <a:r>
              <a:rPr lang="zh-CN" altLang="en-US" dirty="0"/>
              <a:t>集成了系统、存储和网络技术，具有扩展性强、使用与管理简单、跨平台文件共享、性能优化等特点。然而，</a:t>
            </a:r>
            <a:r>
              <a:rPr lang="en-US" altLang="zh-CN" dirty="0"/>
              <a:t>NAS</a:t>
            </a:r>
            <a:r>
              <a:rPr lang="zh-CN" altLang="en-US" dirty="0"/>
              <a:t>系统也有其潜在的局限性。首先是它受限的数据库支持，</a:t>
            </a:r>
            <a:r>
              <a:rPr lang="en-US" altLang="zh-CN" dirty="0"/>
              <a:t>NAS</a:t>
            </a:r>
            <a:r>
              <a:rPr lang="zh-CN" altLang="en-US" dirty="0"/>
              <a:t>文件服务器不支持需大量依赖于数据库处理结果的应用（块级应用）。其次是缺乏灵活性，它是一种专用设备。最后，</a:t>
            </a:r>
            <a:r>
              <a:rPr lang="en-US" altLang="zh-CN" dirty="0"/>
              <a:t>NAS</a:t>
            </a:r>
            <a:r>
              <a:rPr lang="zh-CN" altLang="en-US" dirty="0"/>
              <a:t>备份与恢复的实现相当困难。</a:t>
            </a:r>
          </a:p>
        </p:txBody>
      </p:sp>
    </p:spTree>
    <p:extLst>
      <p:ext uri="{BB962C8B-B14F-4D97-AF65-F5344CB8AC3E}">
        <p14:creationId xmlns:p14="http://schemas.microsoft.com/office/powerpoint/2010/main" val="22535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339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NAS网络存储</vt:lpstr>
      <vt:lpstr>概述</vt:lpstr>
      <vt:lpstr>NAS的整体结构</vt:lpstr>
      <vt:lpstr>NAS系统架构</vt:lpstr>
      <vt:lpstr>NAS的功能</vt:lpstr>
      <vt:lpstr>NAS的优点</vt:lpstr>
      <vt:lpstr>NAS的局限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ruoxi fan</dc:creator>
  <cp:lastModifiedBy>ruoxi fan</cp:lastModifiedBy>
  <cp:revision>6</cp:revision>
  <dcterms:created xsi:type="dcterms:W3CDTF">2019-11-18T14:20:02Z</dcterms:created>
  <dcterms:modified xsi:type="dcterms:W3CDTF">2019-11-19T00:24:23Z</dcterms:modified>
</cp:coreProperties>
</file>